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92" r:id="rId3"/>
    <p:sldId id="321" r:id="rId4"/>
    <p:sldId id="316" r:id="rId5"/>
    <p:sldId id="269" r:id="rId6"/>
    <p:sldId id="349" r:id="rId7"/>
    <p:sldId id="350" r:id="rId8"/>
    <p:sldId id="323" r:id="rId9"/>
    <p:sldId id="337" r:id="rId10"/>
    <p:sldId id="338" r:id="rId11"/>
    <p:sldId id="335" r:id="rId12"/>
    <p:sldId id="28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10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t Şeker" initials="MŞ" lastIdx="5" clrIdx="0"/>
  <p:cmAuthor id="1" name="Windows Kullanıcısı" initials="W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20000"/>
    <a:srgbClr val="5F9127"/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6774" autoAdjust="0"/>
  </p:normalViewPr>
  <p:slideViewPr>
    <p:cSldViewPr snapToGrid="0" snapToObjects="1"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39962379530405"/>
          <c:y val="0.29776221146779525"/>
          <c:w val="0.85747313465581998"/>
          <c:h val="0.45137083884968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Urban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" sourceLinked="0"/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Sayfa1!$B$1:$K$1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Sayfa1!$B$2:$K$2</c:f>
              <c:numCache>
                <c:formatCode>0</c:formatCode>
                <c:ptCount val="4"/>
                <c:pt idx="0">
                  <c:v>93</c:v>
                </c:pt>
                <c:pt idx="1">
                  <c:v>77</c:v>
                </c:pt>
                <c:pt idx="2">
                  <c:v>74</c:v>
                </c:pt>
                <c:pt idx="3">
                  <c:v>76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Sayfa1!$B$1:$K$1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Sayfa1!$B$3:$K$3</c:f>
              <c:numCache>
                <c:formatCode>0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8574976"/>
        <c:axId val="128576512"/>
      </c:barChart>
      <c:catAx>
        <c:axId val="1285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9">
            <a:noFill/>
          </a:ln>
        </c:spPr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28576512"/>
        <c:crosses val="autoZero"/>
        <c:auto val="1"/>
        <c:lblAlgn val="ctr"/>
        <c:lblOffset val="100"/>
        <c:noMultiLvlLbl val="0"/>
      </c:catAx>
      <c:valAx>
        <c:axId val="128576512"/>
        <c:scaling>
          <c:orientation val="minMax"/>
          <c:max val="100"/>
          <c:min val="1"/>
        </c:scaling>
        <c:delete val="1"/>
        <c:axPos val="l"/>
        <c:numFmt formatCode="0" sourceLinked="1"/>
        <c:majorTickMark val="out"/>
        <c:minorTickMark val="none"/>
        <c:tickLblPos val="nextTo"/>
        <c:crossAx val="128574976"/>
        <c:crosses val="autoZero"/>
        <c:crossBetween val="between"/>
        <c:majorUnit val="5"/>
        <c:minorUnit val="5"/>
      </c:valAx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.34608911590969166"/>
          <c:y val="0.88797244094488181"/>
          <c:w val="0.30782176818061685"/>
          <c:h val="8.9764654418197698E-2"/>
        </c:manualLayout>
      </c:layout>
      <c:overlay val="0"/>
      <c:txPr>
        <a:bodyPr/>
        <a:lstStyle/>
        <a:p>
          <a:pPr>
            <a:defRPr sz="1000" b="1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tr-T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50872582871422"/>
          <c:y val="0.14856959214149068"/>
          <c:w val="0.28543063475219765"/>
          <c:h val="0.64083435089622787"/>
        </c:manualLayout>
      </c:layout>
      <c:pieChart>
        <c:varyColors val="1"/>
        <c:ser>
          <c:idx val="0"/>
          <c:order val="0"/>
          <c:tx>
            <c:strRef>
              <c:f>Sayfa1!$E$2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E2A6A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1.2560995244824505E-2"/>
                  <c:y val="2.3396611198918928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tr-TR" b="1" dirty="0" smtClean="0"/>
                      <a:t>O</a:t>
                    </a:r>
                    <a:r>
                      <a:rPr lang="en-US" b="1" dirty="0" err="1" smtClean="0"/>
                      <a:t>ther</a:t>
                    </a:r>
                    <a:r>
                      <a:rPr lang="tr-TR" b="1" dirty="0" smtClean="0"/>
                      <a:t> </a:t>
                    </a:r>
                    <a:r>
                      <a:rPr lang="tr-TR" b="1" dirty="0" err="1" smtClean="0"/>
                      <a:t>Assets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113152749898771E-2"/>
                  <c:y val="-2.4952873880587497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Reserve Requirement &amp; Liquid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Assets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487745785097887E-2"/>
                  <c:y val="-6.2237339523270076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b="1" dirty="0"/>
                      <a:t>Securities </a:t>
                    </a:r>
                    <a:r>
                      <a:rPr lang="en-US" b="1" dirty="0" smtClean="0"/>
                      <a:t>Portfolio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853325960769246E-2"/>
                  <c:y val="-5.775948375861715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Loans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Sayfa1!$C$3:$C$6</c:f>
              <c:strCache>
                <c:ptCount val="4"/>
                <c:pt idx="0">
                  <c:v>Other</c:v>
                </c:pt>
                <c:pt idx="1">
                  <c:v>Reserve Requirement &amp; Liquid Assets</c:v>
                </c:pt>
                <c:pt idx="2">
                  <c:v>Securities Portfolio</c:v>
                </c:pt>
                <c:pt idx="3">
                  <c:v>Loans</c:v>
                </c:pt>
              </c:strCache>
            </c:strRef>
          </c:cat>
          <c:val>
            <c:numRef>
              <c:f>Sayfa1!$E$3:$E$6</c:f>
              <c:numCache>
                <c:formatCode>#,#00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21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9"/>
      </c:pieChart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14162905514286E-2"/>
          <c:y val="8.1690090040949306E-2"/>
          <c:w val="0.72756409741973171"/>
          <c:h val="0.52033410475260833"/>
        </c:manualLayout>
      </c:layout>
      <c:lineChart>
        <c:grouping val="standard"/>
        <c:varyColors val="0"/>
        <c:ser>
          <c:idx val="0"/>
          <c:order val="0"/>
          <c:tx>
            <c:strRef>
              <c:f>Sayfa5!$A$8</c:f>
              <c:strCache>
                <c:ptCount val="1"/>
                <c:pt idx="0">
                  <c:v>Ziraat</c:v>
                </c:pt>
              </c:strCache>
            </c:strRef>
          </c:tx>
          <c:spPr>
            <a:ln w="37576">
              <a:solidFill>
                <a:srgbClr val="E20000"/>
              </a:solidFill>
            </a:ln>
          </c:spPr>
          <c:marker>
            <c:spPr>
              <a:solidFill>
                <a:srgbClr val="E20000"/>
              </a:solidFill>
              <a:ln>
                <a:solidFill>
                  <a:srgbClr val="E2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3.6946099422826288E-3"/>
                  <c:y val="3.212247926911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296087224494251E-2"/>
                  <c:y val="0.110335244066002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584128364974096E-2"/>
                  <c:y val="9.3575460157242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E20000"/>
                    </a:solidFill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Sayfa5!$B$7:$F$7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Sayfa5!$B$8:$F$8</c:f>
              <c:numCache>
                <c:formatCode>#,#00%</c:formatCode>
                <c:ptCount val="5"/>
                <c:pt idx="0">
                  <c:v>0.43855506034874658</c:v>
                </c:pt>
                <c:pt idx="1">
                  <c:v>0.53509370989404259</c:v>
                </c:pt>
                <c:pt idx="2">
                  <c:v>0.57316027361532673</c:v>
                </c:pt>
                <c:pt idx="3">
                  <c:v>0.60645418991138988</c:v>
                </c:pt>
                <c:pt idx="4">
                  <c:v>0.61685284336027668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Sayfa5!$A$9</c:f>
              <c:strCache>
                <c:ptCount val="1"/>
                <c:pt idx="0">
                  <c:v>Sector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Sayfa5!$B$7:$F$7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Sayfa5!$B$9:$F$9</c:f>
              <c:numCache>
                <c:formatCode>#,#00%</c:formatCode>
                <c:ptCount val="5"/>
                <c:pt idx="0">
                  <c:v>0.58543518437505659</c:v>
                </c:pt>
                <c:pt idx="1">
                  <c:v>0.60982879698178394</c:v>
                </c:pt>
                <c:pt idx="2">
                  <c:v>0.62666627170454636</c:v>
                </c:pt>
                <c:pt idx="3">
                  <c:v>0.62440418054477309</c:v>
                </c:pt>
                <c:pt idx="4">
                  <c:v>0.63643300959672056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64384"/>
        <c:axId val="130065920"/>
      </c:lineChart>
      <c:catAx>
        <c:axId val="1300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079">
            <a:noFill/>
          </a:ln>
        </c:spPr>
        <c:crossAx val="130065920"/>
        <c:crosses val="autoZero"/>
        <c:auto val="1"/>
        <c:lblAlgn val="ctr"/>
        <c:lblOffset val="100"/>
        <c:noMultiLvlLbl val="0"/>
      </c:catAx>
      <c:valAx>
        <c:axId val="130065920"/>
        <c:scaling>
          <c:orientation val="minMax"/>
          <c:max val="0.65000000000000013"/>
          <c:min val="0.4"/>
        </c:scaling>
        <c:delete val="1"/>
        <c:axPos val="l"/>
        <c:numFmt formatCode="0%" sourceLinked="0"/>
        <c:majorTickMark val="out"/>
        <c:minorTickMark val="none"/>
        <c:tickLblPos val="nextTo"/>
        <c:crossAx val="130064384"/>
        <c:crosses val="autoZero"/>
        <c:crossBetween val="between"/>
      </c:valAx>
      <c:spPr>
        <a:noFill/>
        <a:ln w="27365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7353620987188"/>
          <c:y val="0.17956723913447828"/>
          <c:w val="0.68468469937048682"/>
          <c:h val="0.77751964531983231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explosion val="1"/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7.5380320547283941E-2"/>
                  <c:y val="0.225687484222541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950828032422101"/>
                  <c:y val="-7.33793161836333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09979202755759"/>
                  <c:y val="-0.19786818773637535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196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Sayfa1!$G$9:$I$9</c:f>
              <c:strCache>
                <c:ptCount val="3"/>
                <c:pt idx="0">
                  <c:v>Retail</c:v>
                </c:pt>
                <c:pt idx="1">
                  <c:v>Corporate</c:v>
                </c:pt>
                <c:pt idx="2">
                  <c:v>SME</c:v>
                </c:pt>
              </c:strCache>
            </c:strRef>
          </c:cat>
          <c:val>
            <c:numRef>
              <c:f>Sayfa1!$G$10:$I$10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9"/>
      </c:pieChart>
      <c:spPr>
        <a:noFill/>
        <a:ln w="25354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794"/>
      </a:pPr>
      <a:endParaRPr lang="tr-T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3221494512759"/>
          <c:y val="0.31597061882587513"/>
          <c:w val="0.53556615465361979"/>
          <c:h val="0.62008533545089539"/>
        </c:manualLayout>
      </c:layout>
      <c:pieChart>
        <c:varyColors val="1"/>
        <c:ser>
          <c:idx val="0"/>
          <c:order val="0"/>
          <c:tx>
            <c:strRef>
              <c:f>Sayfa1!$A$2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explosion val="17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explosion val="11"/>
            <c:spPr>
              <a:solidFill>
                <a:srgbClr val="E2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3.0593526160220675E-3"/>
                  <c:y val="7.87953965464684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34483423443247E-2"/>
                  <c:y val="-1.56052820791612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866251033411023E-2"/>
                  <c:y val="-3.44727566069831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69585945863359E-2"/>
                  <c:y val="-2.03763622900139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02679942638658E-2"/>
                  <c:y val="8.4177844118734583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34291256138272E-2"/>
                  <c:y val="-1.8799782543885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419140832144721E-2"/>
                  <c:y val="-2.42047823273920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931571453147914E-3"/>
                  <c:y val="-2.2361505046612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1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Sayfa1!$B$1:$I$1</c:f>
              <c:strCache>
                <c:ptCount val="8"/>
                <c:pt idx="0">
                  <c:v>Agriculture</c:v>
                </c:pt>
                <c:pt idx="1">
                  <c:v>Manufacturing</c:v>
                </c:pt>
                <c:pt idx="2">
                  <c:v>Commerce</c:v>
                </c:pt>
                <c:pt idx="3">
                  <c:v>Service</c:v>
                </c:pt>
                <c:pt idx="4">
                  <c:v>Finance</c:v>
                </c:pt>
                <c:pt idx="5">
                  <c:v>Construction</c:v>
                </c:pt>
                <c:pt idx="6">
                  <c:v>Energy</c:v>
                </c:pt>
                <c:pt idx="7">
                  <c:v>Other</c:v>
                </c:pt>
              </c:strCache>
            </c:strRef>
          </c:cat>
          <c:val>
            <c:numRef>
              <c:f>Sayfa1!$B$2:$I$2</c:f>
              <c:numCache>
                <c:formatCode>0%</c:formatCode>
                <c:ptCount val="8"/>
                <c:pt idx="0">
                  <c:v>0.26</c:v>
                </c:pt>
                <c:pt idx="1">
                  <c:v>0.22</c:v>
                </c:pt>
                <c:pt idx="2">
                  <c:v>0.15</c:v>
                </c:pt>
                <c:pt idx="3">
                  <c:v>0.08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3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1"/>
      </a:pPr>
      <a:endParaRPr lang="tr-T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11767866738315E-2"/>
          <c:y val="9.5547366032733186E-2"/>
          <c:w val="0.90448334228909189"/>
          <c:h val="0.6774145904352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37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Sayfa1!$B$2:$R$2</c:f>
              <c:numCache>
                <c:formatCode>0</c:formatCode>
                <c:ptCount val="4"/>
                <c:pt idx="0">
                  <c:v>44</c:v>
                </c:pt>
                <c:pt idx="1">
                  <c:v>36</c:v>
                </c:pt>
                <c:pt idx="2" formatCode="#,#00">
                  <c:v>36.97</c:v>
                </c:pt>
                <c:pt idx="3">
                  <c:v>36.365951928865833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0288087385649046E-3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58030581702551E-3"/>
                  <c:y val="2.0115234954259528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405714691987932E-17"/>
                  <c:y val="1.0057617477129717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716061163403941E-3"/>
                  <c:y val="1.5086426215694714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Sayfa1!$B$3:$R$3</c:f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Corporate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tr-TR" smtClean="0"/>
                      <a:t>6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Sayfa1!$B$4:$R$4</c:f>
              <c:numCache>
                <c:formatCode>0</c:formatCode>
                <c:ptCount val="4"/>
                <c:pt idx="0">
                  <c:v>17</c:v>
                </c:pt>
                <c:pt idx="1">
                  <c:v>32.49</c:v>
                </c:pt>
                <c:pt idx="2" formatCode="#,#00">
                  <c:v>35.5</c:v>
                </c:pt>
                <c:pt idx="3">
                  <c:v>39.533645162784239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Sayfa1!$B$5:$R$5</c:f>
              <c:numCache>
                <c:formatCode>0</c:formatCode>
                <c:ptCount val="4"/>
                <c:pt idx="0">
                  <c:v>39</c:v>
                </c:pt>
                <c:pt idx="1">
                  <c:v>31.5</c:v>
                </c:pt>
                <c:pt idx="2" formatCode="#,#00">
                  <c:v>27.5</c:v>
                </c:pt>
                <c:pt idx="3">
                  <c:v>24.100402908349928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0090496"/>
        <c:axId val="130092032"/>
      </c:barChart>
      <c:catAx>
        <c:axId val="1300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5">
            <a:noFill/>
          </a:ln>
        </c:spPr>
        <c:txPr>
          <a:bodyPr rot="0"/>
          <a:lstStyle/>
          <a:p>
            <a:pPr>
              <a:defRPr sz="1049"/>
            </a:pPr>
            <a:endParaRPr lang="tr-TR"/>
          </a:p>
        </c:txPr>
        <c:crossAx val="130092032"/>
        <c:crosses val="autoZero"/>
        <c:auto val="1"/>
        <c:lblAlgn val="ctr"/>
        <c:lblOffset val="100"/>
        <c:noMultiLvlLbl val="0"/>
      </c:catAx>
      <c:valAx>
        <c:axId val="130092032"/>
        <c:scaling>
          <c:orientation val="minMax"/>
          <c:max val="110"/>
        </c:scaling>
        <c:delete val="1"/>
        <c:axPos val="l"/>
        <c:numFmt formatCode="0" sourceLinked="1"/>
        <c:majorTickMark val="out"/>
        <c:minorTickMark val="none"/>
        <c:tickLblPos val="nextTo"/>
        <c:crossAx val="130090496"/>
        <c:crosses val="autoZero"/>
        <c:crossBetween val="between"/>
      </c:valAx>
      <c:spPr>
        <a:noFill/>
        <a:ln w="25383">
          <a:noFill/>
        </a:ln>
      </c:spPr>
    </c:plotArea>
    <c:legend>
      <c:legendPos val="b"/>
      <c:layout>
        <c:manualLayout>
          <c:xMode val="edge"/>
          <c:yMode val="edge"/>
          <c:x val="9.1475648877223675E-2"/>
          <c:y val="0.82260425780110813"/>
          <c:w val="0.81652482833585194"/>
          <c:h val="9.1358580177477777E-2"/>
        </c:manualLayout>
      </c:layout>
      <c:overlay val="0"/>
      <c:txPr>
        <a:bodyPr/>
        <a:lstStyle/>
        <a:p>
          <a:pPr>
            <a:defRPr sz="1049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199"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4428133714565"/>
          <c:y val="0.18222330671121412"/>
          <c:w val="0.81844702440469574"/>
          <c:h val="0.6206739910074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Sayfa1!$F$4</c:f>
              <c:strCache>
                <c:ptCount val="1"/>
                <c:pt idx="0">
                  <c:v>TL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Sayfa1!$G$4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Sayfa1!$F$5</c:f>
              <c:strCache>
                <c:ptCount val="1"/>
                <c:pt idx="0">
                  <c:v>FX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Sayfa1!$G$5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176512"/>
        <c:axId val="130178048"/>
      </c:barChart>
      <c:catAx>
        <c:axId val="130176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0178048"/>
        <c:crosses val="autoZero"/>
        <c:auto val="1"/>
        <c:lblAlgn val="ctr"/>
        <c:lblOffset val="100"/>
        <c:noMultiLvlLbl val="0"/>
      </c:catAx>
      <c:valAx>
        <c:axId val="130178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176512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798"/>
      </a:pPr>
      <a:endParaRPr lang="tr-T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64235188993608E-2"/>
          <c:y val="4.0180436471165641E-2"/>
          <c:w val="0.77413930838210721"/>
          <c:h val="0.599742958354103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rgbClr val="E2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Sayfa1!$B$1:$F$1</c:f>
              <c:strCache>
                <c:ptCount val="5"/>
                <c:pt idx="0">
                  <c:v>Agricultural</c:v>
                </c:pt>
                <c:pt idx="1">
                  <c:v>Manufacturing</c:v>
                </c:pt>
                <c:pt idx="2">
                  <c:v>Commerce</c:v>
                </c:pt>
                <c:pt idx="3">
                  <c:v>Construction</c:v>
                </c:pt>
                <c:pt idx="4">
                  <c:v>Service</c:v>
                </c:pt>
              </c:strCache>
            </c:strRef>
          </c:cat>
          <c:val>
            <c:numRef>
              <c:f>Sayfa1!$B$2:$F$2</c:f>
              <c:numCache>
                <c:formatCode>0</c:formatCode>
                <c:ptCount val="5"/>
                <c:pt idx="0">
                  <c:v>3</c:v>
                </c:pt>
                <c:pt idx="1">
                  <c:v>75</c:v>
                </c:pt>
                <c:pt idx="2">
                  <c:v>47</c:v>
                </c:pt>
                <c:pt idx="3">
                  <c:v>71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Sayfa1!$B$1:$F$1</c:f>
              <c:strCache>
                <c:ptCount val="5"/>
                <c:pt idx="0">
                  <c:v>Agricultural</c:v>
                </c:pt>
                <c:pt idx="1">
                  <c:v>Manufacturing</c:v>
                </c:pt>
                <c:pt idx="2">
                  <c:v>Commerce</c:v>
                </c:pt>
                <c:pt idx="3">
                  <c:v>Construction</c:v>
                </c:pt>
                <c:pt idx="4">
                  <c:v>Service</c:v>
                </c:pt>
              </c:strCache>
            </c:strRef>
          </c:cat>
          <c:val>
            <c:numRef>
              <c:f>Sayfa1!$B$3:$F$3</c:f>
              <c:numCache>
                <c:formatCode>0</c:formatCode>
                <c:ptCount val="5"/>
                <c:pt idx="0">
                  <c:v>97</c:v>
                </c:pt>
                <c:pt idx="1">
                  <c:v>25</c:v>
                </c:pt>
                <c:pt idx="2">
                  <c:v>53</c:v>
                </c:pt>
                <c:pt idx="3">
                  <c:v>29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0835200"/>
        <c:axId val="130836736"/>
      </c:barChart>
      <c:catAx>
        <c:axId val="130835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69">
            <a:noFill/>
          </a:ln>
        </c:spPr>
        <c:txPr>
          <a:bodyPr rot="0"/>
          <a:lstStyle/>
          <a:p>
            <a:pPr>
              <a:defRPr sz="900"/>
            </a:pPr>
            <a:endParaRPr lang="tr-TR"/>
          </a:p>
        </c:txPr>
        <c:crossAx val="130836736"/>
        <c:crosses val="autoZero"/>
        <c:auto val="1"/>
        <c:lblAlgn val="ctr"/>
        <c:lblOffset val="100"/>
        <c:noMultiLvlLbl val="0"/>
      </c:catAx>
      <c:valAx>
        <c:axId val="130836736"/>
        <c:scaling>
          <c:orientation val="minMax"/>
          <c:max val="110"/>
        </c:scaling>
        <c:delete val="1"/>
        <c:axPos val="b"/>
        <c:numFmt formatCode="0" sourceLinked="1"/>
        <c:majorTickMark val="out"/>
        <c:minorTickMark val="none"/>
        <c:tickLblPos val="nextTo"/>
        <c:crossAx val="130835200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74657298694188357"/>
          <c:y val="0.11877760709139773"/>
          <c:w val="0.16317351222783397"/>
          <c:h val="0.36124074863379363"/>
        </c:manualLayout>
      </c:layout>
      <c:overlay val="0"/>
      <c:txPr>
        <a:bodyPr/>
        <a:lstStyle/>
        <a:p>
          <a:pPr algn="just">
            <a:defRPr sz="9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60710856515734E-3"/>
          <c:y val="0.27617604367224774"/>
          <c:w val="0.99188396190403383"/>
          <c:h val="0.43537811875284793"/>
        </c:manualLayout>
      </c:layout>
      <c:lineChart>
        <c:grouping val="standard"/>
        <c:varyColors val="0"/>
        <c:ser>
          <c:idx val="0"/>
          <c:order val="0"/>
          <c:tx>
            <c:strRef>
              <c:f>Sayfa5!$B$3</c:f>
              <c:strCache>
                <c:ptCount val="1"/>
                <c:pt idx="0">
                  <c:v>Ziraat</c:v>
                </c:pt>
              </c:strCache>
            </c:strRef>
          </c:tx>
          <c:spPr>
            <a:ln>
              <a:solidFill>
                <a:srgbClr val="E2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rgbClr val="E20000"/>
              </a:solidFill>
              <a:ln>
                <a:solidFill>
                  <a:srgbClr val="E2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E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Sayfa5!$C$2:$Q$2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Q1 2015</c:v>
                </c:pt>
                <c:pt idx="3">
                  <c:v>Q2 2015</c:v>
                </c:pt>
                <c:pt idx="4">
                  <c:v>Q3 2015</c:v>
                </c:pt>
                <c:pt idx="5">
                  <c:v>2015**</c:v>
                </c:pt>
              </c:strCache>
            </c:strRef>
          </c:cat>
          <c:val>
            <c:numRef>
              <c:f>Sayfa5!$C$3:$Q$3</c:f>
              <c:numCache>
                <c:formatCode>#.##00</c:formatCode>
                <c:ptCount val="6"/>
                <c:pt idx="0">
                  <c:v>2.1</c:v>
                </c:pt>
                <c:pt idx="1">
                  <c:v>1.9</c:v>
                </c:pt>
                <c:pt idx="2">
                  <c:v>1.8</c:v>
                </c:pt>
                <c:pt idx="3">
                  <c:v>1.7</c:v>
                </c:pt>
                <c:pt idx="4">
                  <c:v>1.6</c:v>
                </c:pt>
                <c:pt idx="5">
                  <c:v>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Sayfa5!$B$4</c:f>
              <c:strCache>
                <c:ptCount val="1"/>
                <c:pt idx="0">
                  <c:v>Sector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5"/>
              <c:layout>
                <c:manualLayout>
                  <c:x val="-5.0020444117651497E-2"/>
                  <c:y val="-7.6070067886436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Sayfa5!$C$2:$Q$2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Q1 2015</c:v>
                </c:pt>
                <c:pt idx="3">
                  <c:v>Q2 2015</c:v>
                </c:pt>
                <c:pt idx="4">
                  <c:v>Q3 2015</c:v>
                </c:pt>
                <c:pt idx="5">
                  <c:v>2015**</c:v>
                </c:pt>
              </c:strCache>
            </c:strRef>
          </c:cat>
          <c:val>
            <c:numRef>
              <c:f>Sayfa5!$C$4:$Q$4</c:f>
              <c:numCache>
                <c:formatCode>#.##00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2.9</c:v>
                </c:pt>
                <c:pt idx="4">
                  <c:v>2.9</c:v>
                </c:pt>
                <c:pt idx="5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25120"/>
        <c:axId val="130331008"/>
      </c:lineChart>
      <c:catAx>
        <c:axId val="130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4">
            <a:noFill/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0331008"/>
        <c:crosses val="autoZero"/>
        <c:auto val="1"/>
        <c:lblAlgn val="ctr"/>
        <c:lblOffset val="100"/>
        <c:noMultiLvlLbl val="0"/>
      </c:catAx>
      <c:valAx>
        <c:axId val="130331008"/>
        <c:scaling>
          <c:orientation val="minMax"/>
          <c:max val="3.1"/>
          <c:min val="1"/>
        </c:scaling>
        <c:delete val="1"/>
        <c:axPos val="l"/>
        <c:numFmt formatCode="#.##00" sourceLinked="1"/>
        <c:majorTickMark val="out"/>
        <c:minorTickMark val="none"/>
        <c:tickLblPos val="nextTo"/>
        <c:crossAx val="130325120"/>
        <c:crosses val="autoZero"/>
        <c:crossBetween val="between"/>
        <c:majorUnit val="1.6"/>
        <c:minorUnit val="1.0000000000000002E-3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54762402457540338"/>
          <c:y val="0.81618883256031349"/>
          <c:w val="0.37274913566947698"/>
          <c:h val="0.13304057036594552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55025153771832E-2"/>
          <c:y val="0.20849950016492591"/>
          <c:w val="0.89789146235213635"/>
          <c:h val="0.45620023072769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Gross CoR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Q1 2015</c:v>
                </c:pt>
                <c:pt idx="3">
                  <c:v>Q2 2015</c:v>
                </c:pt>
                <c:pt idx="4">
                  <c:v>Q3 2015</c:v>
                </c:pt>
                <c:pt idx="5">
                  <c:v>2015</c:v>
                </c:pt>
              </c:strCache>
            </c:strRef>
          </c:cat>
          <c:val>
            <c:numRef>
              <c:f>Sayfa1!$B$2:$R$2</c:f>
              <c:numCache>
                <c:formatCode>#,#00</c:formatCode>
                <c:ptCount val="6"/>
                <c:pt idx="0">
                  <c:v>1.6</c:v>
                </c:pt>
                <c:pt idx="1">
                  <c:v>0.9</c:v>
                </c:pt>
                <c:pt idx="2">
                  <c:v>1.2</c:v>
                </c:pt>
                <c:pt idx="3">
                  <c:v>1</c:v>
                </c:pt>
                <c:pt idx="4">
                  <c:v>0.9</c:v>
                </c:pt>
                <c:pt idx="5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57568"/>
        <c:axId val="128159104"/>
      </c:barChart>
      <c:lineChart>
        <c:grouping val="standard"/>
        <c:varyColors val="0"/>
        <c:ser>
          <c:idx val="1"/>
          <c:order val="1"/>
          <c:tx>
            <c:strRef>
              <c:f>Sayfa1!$A$3</c:f>
              <c:strCache>
                <c:ptCount val="1"/>
                <c:pt idx="0">
                  <c:v>Specific CoR</c:v>
                </c:pt>
              </c:strCache>
            </c:strRef>
          </c:tx>
          <c:spPr>
            <a:ln w="34927">
              <a:solidFill>
                <a:srgbClr val="E20000"/>
              </a:solidFill>
            </a:ln>
          </c:spPr>
          <c:marker>
            <c:symbol val="square"/>
            <c:size val="7"/>
            <c:spPr>
              <a:solidFill>
                <a:srgbClr val="E20000"/>
              </a:solidFill>
              <a:ln>
                <a:solidFill>
                  <a:srgbClr val="E2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5.503416595504574E-2"/>
                  <c:y val="0.10040700454656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650652614802288E-2"/>
                  <c:y val="9.099021289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650652614802288E-2"/>
                  <c:y val="6.9580751039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650652614802399E-2"/>
                  <c:y val="6.9580751039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rgbClr val="E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Q1 2015</c:v>
                </c:pt>
                <c:pt idx="3">
                  <c:v>Q2 2015</c:v>
                </c:pt>
                <c:pt idx="4">
                  <c:v>Q3 2015</c:v>
                </c:pt>
                <c:pt idx="5">
                  <c:v>2015</c:v>
                </c:pt>
              </c:strCache>
            </c:strRef>
          </c:cat>
          <c:val>
            <c:numRef>
              <c:f>Sayfa1!$B$3:$R$3</c:f>
              <c:numCache>
                <c:formatCode>#,#00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57568"/>
        <c:axId val="128159104"/>
      </c:lineChart>
      <c:catAx>
        <c:axId val="1281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6">
            <a:noFill/>
          </a:ln>
        </c:spPr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28159104"/>
        <c:crosses val="autoZero"/>
        <c:auto val="1"/>
        <c:lblAlgn val="ctr"/>
        <c:lblOffset val="100"/>
        <c:noMultiLvlLbl val="0"/>
      </c:catAx>
      <c:valAx>
        <c:axId val="128159104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extTo"/>
        <c:crossAx val="128157568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23723419590250724"/>
          <c:y val="0.90516900831485059"/>
          <c:w val="0.46500150976703136"/>
          <c:h val="8.7701809464780331E-2"/>
        </c:manualLayout>
      </c:layout>
      <c:overlay val="0"/>
      <c:txPr>
        <a:bodyPr/>
        <a:lstStyle/>
        <a:p>
          <a:pPr>
            <a:defRPr sz="1100" b="1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87654079555766E-2"/>
          <c:y val="0.14667325681359467"/>
          <c:w val="0.93959085222405847"/>
          <c:h val="0.68484883462989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F9F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tr-TR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Sayfa1!$B$2:$O$2</c:f>
              <c:numCache>
                <c:formatCode>#,##0</c:formatCode>
                <c:ptCount val="5"/>
                <c:pt idx="0">
                  <c:v>6.2072851191600051</c:v>
                </c:pt>
                <c:pt idx="1">
                  <c:v>7.5699079999999981</c:v>
                </c:pt>
                <c:pt idx="2">
                  <c:v>9.3752780000000087</c:v>
                </c:pt>
                <c:pt idx="3">
                  <c:v>10.600518999999963</c:v>
                </c:pt>
                <c:pt idx="4">
                  <c:v>10.693191999999982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101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Sayfa1!$B$3:$O$3</c:f>
              <c:numCache>
                <c:formatCode>#,##0</c:formatCode>
                <c:ptCount val="5"/>
                <c:pt idx="0">
                  <c:v>17.167489880839998</c:v>
                </c:pt>
                <c:pt idx="1">
                  <c:v>18.366679000000001</c:v>
                </c:pt>
                <c:pt idx="2">
                  <c:v>28.540164000000001</c:v>
                </c:pt>
                <c:pt idx="3">
                  <c:v>29.249213999999998</c:v>
                </c:pt>
                <c:pt idx="4">
                  <c:v>31.546268999999999</c:v>
                </c:pt>
              </c:numCache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Non-Deposit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51050540649447E-3"/>
                  <c:y val="4.42132840587691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69817148054197E-3"/>
                  <c:y val="4.4808851026008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32557040346792E-3"/>
                  <c:y val="9.74553412816986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869817148054197E-3"/>
                  <c:y val="4.4808851026008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1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Sayfa1!$B$4:$O$4</c:f>
              <c:numCache>
                <c:formatCode>#,##0</c:formatCode>
                <c:ptCount val="5"/>
                <c:pt idx="0">
                  <c:v>20.526678</c:v>
                </c:pt>
                <c:pt idx="1">
                  <c:v>39.858221</c:v>
                </c:pt>
                <c:pt idx="2">
                  <c:v>56.429620999999997</c:v>
                </c:pt>
                <c:pt idx="3">
                  <c:v>71.250732000000013</c:v>
                </c:pt>
                <c:pt idx="4">
                  <c:v>74.139430000000004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Alım satım amaçlı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5265114080694277E-3"/>
                  <c:y val="1.46179175098088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265114080694364E-3"/>
                  <c:y val="2.233325771469043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1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Sayfa1!$B$5:$O$5</c:f>
            </c:numRef>
          </c:val>
        </c:ser>
        <c:ser>
          <c:idx val="4"/>
          <c:order val="4"/>
          <c:tx>
            <c:strRef>
              <c:f>Sayfa1!$A$6</c:f>
              <c:strCache>
                <c:ptCount val="1"/>
                <c:pt idx="0">
                  <c:v>Alınan Kredi</c:v>
                </c:pt>
              </c:strCache>
            </c:strRef>
          </c:tx>
          <c:invertIfNegative val="0"/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Sayfa1!$B$6:$O$6</c:f>
            </c:numRef>
          </c:val>
        </c:ser>
        <c:ser>
          <c:idx val="5"/>
          <c:order val="5"/>
          <c:tx>
            <c:strRef>
              <c:f>Sayfa1!$A$7</c:f>
              <c:strCache>
                <c:ptCount val="1"/>
                <c:pt idx="0">
                  <c:v>Para Piyasalarına Borçlar</c:v>
                </c:pt>
              </c:strCache>
            </c:strRef>
          </c:tx>
          <c:invertIfNegative val="0"/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Sayfa1!$B$7:$O$7</c:f>
            </c:numRef>
          </c:val>
        </c:ser>
        <c:ser>
          <c:idx val="6"/>
          <c:order val="6"/>
          <c:tx>
            <c:strRef>
              <c:f>Sayfa1!$A$8</c:f>
              <c:strCache>
                <c:ptCount val="1"/>
                <c:pt idx="0">
                  <c:v>İhraç</c:v>
                </c:pt>
              </c:strCache>
            </c:strRef>
          </c:tx>
          <c:invertIfNegative val="0"/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Sayfa1!$B$8:$O$8</c:f>
            </c:numRef>
          </c:val>
        </c:ser>
        <c:ser>
          <c:idx val="7"/>
          <c:order val="7"/>
          <c:tx>
            <c:strRef>
              <c:f>Sayfa1!$A$9</c:f>
              <c:strCache>
                <c:ptCount val="1"/>
                <c:pt idx="0">
                  <c:v>Fon</c:v>
                </c:pt>
              </c:strCache>
            </c:strRef>
          </c:tx>
          <c:spPr>
            <a:solidFill>
              <a:srgbClr val="E2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Sayfa1!$B$9:$O$9</c:f>
            </c:numRef>
          </c:val>
        </c:ser>
        <c:ser>
          <c:idx val="8"/>
          <c:order val="8"/>
          <c:tx>
            <c:strRef>
              <c:f>Sayfa1!$A$10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rgbClr val="E2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Sayfa1!$B$10:$O$10</c:f>
              <c:numCache>
                <c:formatCode>#,##0</c:formatCode>
                <c:ptCount val="5"/>
                <c:pt idx="0">
                  <c:v>118.96630399999999</c:v>
                </c:pt>
                <c:pt idx="1">
                  <c:v>141.73514599999999</c:v>
                </c:pt>
                <c:pt idx="2">
                  <c:v>153.25524799999999</c:v>
                </c:pt>
                <c:pt idx="3">
                  <c:v>187.98354499999999</c:v>
                </c:pt>
                <c:pt idx="4">
                  <c:v>186.469435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63261056"/>
        <c:axId val="163349248"/>
      </c:barChart>
      <c:catAx>
        <c:axId val="16326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87">
            <a:noFill/>
          </a:ln>
        </c:spPr>
        <c:txPr>
          <a:bodyPr/>
          <a:lstStyle/>
          <a:p>
            <a:pPr>
              <a:defRPr sz="1001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63349248"/>
        <c:crosses val="autoZero"/>
        <c:auto val="1"/>
        <c:lblAlgn val="ctr"/>
        <c:lblOffset val="100"/>
        <c:noMultiLvlLbl val="0"/>
      </c:catAx>
      <c:valAx>
        <c:axId val="163349248"/>
        <c:scaling>
          <c:orientation val="minMax"/>
          <c:max val="305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3261056"/>
        <c:crosses val="autoZero"/>
        <c:crossBetween val="between"/>
      </c:valAx>
      <c:spPr>
        <a:noFill/>
        <a:ln w="25419">
          <a:noFill/>
        </a:ln>
      </c:spPr>
    </c:plotArea>
    <c:legend>
      <c:legendPos val="b"/>
      <c:layout>
        <c:manualLayout>
          <c:xMode val="edge"/>
          <c:yMode val="edge"/>
          <c:x val="6.6331482029351907E-2"/>
          <c:y val="0.90389325283847288"/>
          <c:w val="0.89017330031353059"/>
          <c:h val="5.5405101200422434E-2"/>
        </c:manualLayout>
      </c:layout>
      <c:overlay val="0"/>
      <c:txPr>
        <a:bodyPr/>
        <a:lstStyle/>
        <a:p>
          <a:pPr>
            <a:defRPr sz="900" b="1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tr-T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86114536949639E-2"/>
          <c:y val="0.25862590279803055"/>
          <c:w val="0.78515975554262751"/>
          <c:h val="0.43354891835789405"/>
        </c:manualLayout>
      </c:layout>
      <c:lineChart>
        <c:grouping val="standard"/>
        <c:varyColors val="0"/>
        <c:ser>
          <c:idx val="1"/>
          <c:order val="0"/>
          <c:tx>
            <c:strRef>
              <c:f>Sayfa1!$A$2</c:f>
              <c:strCache>
                <c:ptCount val="1"/>
                <c:pt idx="0">
                  <c:v>Ziraat</c:v>
                </c:pt>
              </c:strCache>
            </c:strRef>
          </c:tx>
          <c:spPr>
            <a:ln w="34905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E2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Lbls>
            <c:numFmt formatCode="#,##0" sourceLinked="0"/>
            <c:txPr>
              <a:bodyPr/>
              <a:lstStyle/>
              <a:p>
                <a:pPr>
                  <a:defRPr sz="1099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Sayfa1!$B$2:$H$2</c:f>
              <c:numCache>
                <c:formatCode>General</c:formatCode>
                <c:ptCount val="4"/>
                <c:pt idx="0">
                  <c:v>47.177</c:v>
                </c:pt>
                <c:pt idx="1">
                  <c:v>67</c:v>
                </c:pt>
                <c:pt idx="2" formatCode="#,#00">
                  <c:v>83</c:v>
                </c:pt>
                <c:pt idx="3">
                  <c:v>103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Sayfa1!$A$3</c:f>
              <c:strCache>
                <c:ptCount val="1"/>
                <c:pt idx="0">
                  <c:v>Sector</c:v>
                </c:pt>
              </c:strCache>
            </c:strRef>
          </c:tx>
          <c:spPr>
            <a:ln w="3490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4.9742177011649437E-2"/>
                  <c:y val="-0.108868146316216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68928454170004E-2"/>
                  <c:y val="-0.115663760271740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94197836549369E-2"/>
                  <c:y val="-9.525962802668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26010412449967E-2"/>
                  <c:y val="-9.5259628026689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86114536949639E-2"/>
                  <c:y val="-9.525962802668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334093712049703E-2"/>
                  <c:y val="-8.1651109737162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482809070958303E-2"/>
                  <c:y val="-8.851119812664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49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Sayfa1!$B$3:$H$3</c:f>
              <c:numCache>
                <c:formatCode>General</c:formatCode>
                <c:ptCount val="4"/>
                <c:pt idx="0" formatCode="#,#00">
                  <c:v>72.546999999999997</c:v>
                </c:pt>
                <c:pt idx="1">
                  <c:v>87</c:v>
                </c:pt>
                <c:pt idx="2" formatCode="#,#00">
                  <c:v>102</c:v>
                </c:pt>
                <c:pt idx="3">
                  <c:v>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60768"/>
        <c:axId val="128966656"/>
      </c:lineChart>
      <c:catAx>
        <c:axId val="128960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966656"/>
        <c:crosses val="autoZero"/>
        <c:auto val="1"/>
        <c:lblAlgn val="ctr"/>
        <c:lblOffset val="100"/>
        <c:noMultiLvlLbl val="0"/>
      </c:catAx>
      <c:valAx>
        <c:axId val="128966656"/>
        <c:scaling>
          <c:orientation val="minMax"/>
          <c:max val="125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28960768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25260134600638"/>
          <c:y val="0.11622650039558451"/>
          <c:w val="0.44744305467824969"/>
          <c:h val="0.83269163591436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E2A6A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9.3015406158034136E-2"/>
                  <c:y val="-2.29830791767362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Deposits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308985140381413E-2"/>
                  <c:y val="1.209157467756721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tr-TR" dirty="0" smtClean="0"/>
                      <a:t>N</a:t>
                    </a:r>
                    <a:r>
                      <a:rPr lang="en-US" dirty="0" smtClean="0"/>
                      <a:t>on-deposit </a:t>
                    </a:r>
                    <a:r>
                      <a:rPr lang="tr-TR" dirty="0" err="1" smtClean="0"/>
                      <a:t>funds</a:t>
                    </a:r>
                    <a:endParaRPr lang="en-US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590521855708688E-2"/>
                  <c:y val="-3.985869013772143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Equity</a:t>
                    </a:r>
                    <a:endParaRPr lang="en-US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57757773348152E-2"/>
                  <c:y val="7.018853054305210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Other</a:t>
                    </a:r>
                    <a:endParaRPr lang="en-US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Sayfa1!$C$3:$C$6</c:f>
              <c:strCache>
                <c:ptCount val="4"/>
                <c:pt idx="0">
                  <c:v>Deposits</c:v>
                </c:pt>
                <c:pt idx="1">
                  <c:v>Non-deposit funds</c:v>
                </c:pt>
                <c:pt idx="2">
                  <c:v>Equity</c:v>
                </c:pt>
                <c:pt idx="3">
                  <c:v>Other</c:v>
                </c:pt>
              </c:strCache>
            </c:strRef>
          </c:cat>
          <c:val>
            <c:numRef>
              <c:f>Sayfa1!$D$3:$D$6</c:f>
              <c:numCache>
                <c:formatCode>0%</c:formatCode>
                <c:ptCount val="4"/>
                <c:pt idx="0">
                  <c:v>0.62</c:v>
                </c:pt>
                <c:pt idx="1">
                  <c:v>0.24</c:v>
                </c:pt>
                <c:pt idx="2">
                  <c:v>0.1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11848646905488E-2"/>
          <c:y val="0"/>
          <c:w val="0.83281099674827341"/>
          <c:h val="0.75283880347403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Sayfa2!$A$3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Sayfa2!$B$2:$H$2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Sayfa2!$B$3:$H$3</c:f>
              <c:numCache>
                <c:formatCode>0</c:formatCode>
                <c:ptCount val="5"/>
                <c:pt idx="0">
                  <c:v>59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59</c:v>
                </c:pt>
              </c:numCache>
            </c:numRef>
          </c:val>
        </c:ser>
        <c:ser>
          <c:idx val="1"/>
          <c:order val="1"/>
          <c:tx>
            <c:strRef>
              <c:f>Sayfa2!$A$4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02880873856490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58030581702551E-3"/>
                  <c:y val="2.01152349542595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405714691987932E-17"/>
                  <c:y val="1.00576174771297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716061163403941E-3"/>
                  <c:y val="1.50864262156947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Sayfa2!$B$2:$H$2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Sayfa2!$B$4:$H$4</c:f>
              <c:numCache>
                <c:formatCode>0</c:formatCode>
                <c:ptCount val="5"/>
                <c:pt idx="0">
                  <c:v>20</c:v>
                </c:pt>
                <c:pt idx="1">
                  <c:v>21.013192612137203</c:v>
                </c:pt>
                <c:pt idx="2">
                  <c:v>21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Sayfa2!$A$5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Sayfa2!$B$2:$H$2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Sayfa2!$B$5:$H$5</c:f>
              <c:numCache>
                <c:formatCode>0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21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7399808"/>
        <c:axId val="127401344"/>
      </c:barChart>
      <c:catAx>
        <c:axId val="12739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3">
            <a:noFill/>
          </a:ln>
        </c:spPr>
        <c:txPr>
          <a:bodyPr rot="0"/>
          <a:lstStyle/>
          <a:p>
            <a:pPr>
              <a:defRPr sz="1000"/>
            </a:pPr>
            <a:endParaRPr lang="tr-TR"/>
          </a:p>
        </c:txPr>
        <c:crossAx val="127401344"/>
        <c:crosses val="autoZero"/>
        <c:auto val="1"/>
        <c:lblAlgn val="ctr"/>
        <c:lblOffset val="100"/>
        <c:noMultiLvlLbl val="0"/>
      </c:catAx>
      <c:valAx>
        <c:axId val="127401344"/>
        <c:scaling>
          <c:orientation val="minMax"/>
          <c:max val="110"/>
        </c:scaling>
        <c:delete val="1"/>
        <c:axPos val="l"/>
        <c:numFmt formatCode="0" sourceLinked="1"/>
        <c:majorTickMark val="out"/>
        <c:minorTickMark val="none"/>
        <c:tickLblPos val="nextTo"/>
        <c:crossAx val="127399808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6.4178334363494668E-2"/>
          <c:y val="0.78237978043419054"/>
          <c:w val="0.81652482697974771"/>
          <c:h val="9.1358317052473659E-2"/>
        </c:manualLayout>
      </c:layout>
      <c:overlay val="0"/>
      <c:txPr>
        <a:bodyPr/>
        <a:lstStyle/>
        <a:p>
          <a:pPr>
            <a:defRPr sz="9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6873911901432"/>
          <c:y val="0.29844323732234757"/>
          <c:w val="0.80437336752426591"/>
          <c:h val="0.49350315520436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Sayfa1!$A$10</c:f>
              <c:strCache>
                <c:ptCount val="1"/>
                <c:pt idx="0">
                  <c:v>Demand Deposit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Sayfa1!$B$9:$M$9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Sayfa1!$B$10:$M$10</c:f>
              <c:numCache>
                <c:formatCode>0</c:formatCode>
                <c:ptCount val="5"/>
                <c:pt idx="0">
                  <c:v>18.3</c:v>
                </c:pt>
                <c:pt idx="1">
                  <c:v>20.3</c:v>
                </c:pt>
                <c:pt idx="2">
                  <c:v>20.8</c:v>
                </c:pt>
                <c:pt idx="3">
                  <c:v>22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Sayfa1!$A$11</c:f>
              <c:strCache>
                <c:ptCount val="1"/>
                <c:pt idx="0">
                  <c:v>Time Deposit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Sayfa1!$B$9:$M$9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Sayfa1!$B$11:$M$11</c:f>
              <c:numCache>
                <c:formatCode>0</c:formatCode>
                <c:ptCount val="5"/>
                <c:pt idx="0">
                  <c:v>81.7</c:v>
                </c:pt>
                <c:pt idx="1">
                  <c:v>79.7</c:v>
                </c:pt>
                <c:pt idx="2">
                  <c:v>79.2</c:v>
                </c:pt>
                <c:pt idx="3">
                  <c:v>78</c:v>
                </c:pt>
                <c:pt idx="4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8209664"/>
        <c:axId val="128211200"/>
      </c:barChart>
      <c:catAx>
        <c:axId val="1282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0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28211200"/>
        <c:crosses val="autoZero"/>
        <c:auto val="1"/>
        <c:lblAlgn val="ctr"/>
        <c:lblOffset val="100"/>
        <c:noMultiLvlLbl val="0"/>
      </c:catAx>
      <c:valAx>
        <c:axId val="128211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8209664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ayout>
        <c:manualLayout>
          <c:xMode val="edge"/>
          <c:yMode val="edge"/>
          <c:x val="0.10849270585362876"/>
          <c:y val="0.88845703713265345"/>
          <c:w val="0.72236855276811329"/>
          <c:h val="0.10459231530484914"/>
        </c:manualLayout>
      </c:layout>
      <c:overlay val="0"/>
      <c:txPr>
        <a:bodyPr/>
        <a:lstStyle/>
        <a:p>
          <a:pPr>
            <a:defRPr sz="899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25228481933469E-2"/>
          <c:y val="9.4769029883090231E-2"/>
          <c:w val="0.89860433324977329"/>
          <c:h val="0.602489243157209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Sayfa1!$A$4</c:f>
              <c:strCache>
                <c:ptCount val="1"/>
                <c:pt idx="0">
                  <c:v>Repo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Q3 2015</c:v>
                </c:pt>
                <c:pt idx="3">
                  <c:v>2015</c:v>
                </c:pt>
              </c:strCache>
            </c:strRef>
          </c:cat>
          <c:val>
            <c:numRef>
              <c:f>Sayfa1!$B$4:$W$4</c:f>
              <c:numCache>
                <c:formatCode>0</c:formatCode>
                <c:ptCount val="4"/>
                <c:pt idx="0">
                  <c:v>69</c:v>
                </c:pt>
                <c:pt idx="1">
                  <c:v>63</c:v>
                </c:pt>
                <c:pt idx="2">
                  <c:v>61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Sayfa1!$A$5</c:f>
              <c:strCache>
                <c:ptCount val="1"/>
                <c:pt idx="0">
                  <c:v>Funds borrowed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2499468869929498E-3"/>
                  <c:y val="2.449545206823290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Q3 2015</c:v>
                </c:pt>
                <c:pt idx="3">
                  <c:v>2015</c:v>
                </c:pt>
              </c:strCache>
            </c:strRef>
          </c:cat>
          <c:val>
            <c:numRef>
              <c:f>Sayfa1!$B$5:$W$5</c:f>
              <c:numCache>
                <c:formatCode>0</c:formatCode>
                <c:ptCount val="4"/>
                <c:pt idx="0">
                  <c:v>24</c:v>
                </c:pt>
                <c:pt idx="1">
                  <c:v>29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2"/>
          <c:order val="2"/>
          <c:tx>
            <c:strRef>
              <c:f>Sayfa1!$A$6</c:f>
              <c:strCache>
                <c:ptCount val="1"/>
                <c:pt idx="0">
                  <c:v>Public Funds</c:v>
                </c:pt>
              </c:strCache>
            </c:strRef>
          </c:tx>
          <c:spPr>
            <a:solidFill>
              <a:srgbClr val="E2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Q3 2015</c:v>
                </c:pt>
                <c:pt idx="3">
                  <c:v>2015</c:v>
                </c:pt>
              </c:strCache>
            </c:strRef>
          </c:cat>
          <c:val>
            <c:numRef>
              <c:f>Sayfa1!$B$6:$W$6</c:f>
            </c:numRef>
          </c:val>
        </c:ser>
        <c:ser>
          <c:idx val="3"/>
          <c:order val="3"/>
          <c:tx>
            <c:strRef>
              <c:f>Sayfa1!$A$7</c:f>
              <c:strCache>
                <c:ptCount val="1"/>
                <c:pt idx="0">
                  <c:v>Bonds issued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delete val="1"/>
            </c:dLbl>
            <c:dLbl>
              <c:idx val="4"/>
              <c:tx>
                <c:rich>
                  <a:bodyPr/>
                  <a:lstStyle/>
                  <a:p>
                    <a:r>
                      <a:rPr lang="tr-TR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Q3 2015</c:v>
                </c:pt>
                <c:pt idx="3">
                  <c:v>2015</c:v>
                </c:pt>
              </c:strCache>
            </c:strRef>
          </c:cat>
          <c:val>
            <c:numRef>
              <c:f>Sayfa1!$B$7:$W$7</c:f>
              <c:numCache>
                <c:formatCode>0</c:formatCode>
                <c:ptCount val="4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30550016"/>
        <c:axId val="130576384"/>
      </c:barChart>
      <c:catAx>
        <c:axId val="1305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48">
            <a:noFill/>
          </a:ln>
        </c:spPr>
        <c:crossAx val="130576384"/>
        <c:crosses val="autoZero"/>
        <c:auto val="1"/>
        <c:lblAlgn val="ctr"/>
        <c:lblOffset val="100"/>
        <c:noMultiLvlLbl val="0"/>
      </c:catAx>
      <c:valAx>
        <c:axId val="1305763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0550016"/>
        <c:crosses val="autoZero"/>
        <c:crossBetween val="between"/>
      </c:valAx>
      <c:spPr>
        <a:noFill/>
        <a:ln w="25357">
          <a:noFill/>
        </a:ln>
      </c:spPr>
    </c:plotArea>
    <c:legend>
      <c:legendPos val="b"/>
      <c:layout>
        <c:manualLayout>
          <c:xMode val="edge"/>
          <c:yMode val="edge"/>
          <c:x val="7.4654026459625294E-2"/>
          <c:y val="0.88717625730109761"/>
          <c:w val="0.71624272131546474"/>
          <c:h val="0.10101906275800032"/>
        </c:manualLayout>
      </c:layout>
      <c:overlay val="0"/>
      <c:txPr>
        <a:bodyPr/>
        <a:lstStyle/>
        <a:p>
          <a:pPr>
            <a:defRPr sz="9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45906914061373E-2"/>
          <c:y val="5.9464586239389036E-2"/>
          <c:w val="0.82311076904860592"/>
          <c:h val="0.8009592326139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leverage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874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sz="1099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Sheet1!$B$2:$O$2</c:f>
              <c:numCache>
                <c:formatCode>#,#00</c:formatCode>
                <c:ptCount val="5"/>
                <c:pt idx="0">
                  <c:v>8.5</c:v>
                </c:pt>
                <c:pt idx="1">
                  <c:v>10.3</c:v>
                </c:pt>
                <c:pt idx="2" formatCode="General">
                  <c:v>7.7</c:v>
                </c:pt>
                <c:pt idx="3" formatCode="General">
                  <c:v>9.1999999999999993</c:v>
                </c:pt>
                <c:pt idx="4" formatCode="General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318528"/>
        <c:axId val="131320064"/>
      </c:barChart>
      <c:catAx>
        <c:axId val="1313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5858">
            <a:noFill/>
            <a:prstDash val="solid"/>
          </a:ln>
        </c:spPr>
        <c:txPr>
          <a:bodyPr rot="0" vert="horz"/>
          <a:lstStyle/>
          <a:p>
            <a:pPr>
              <a:defRPr sz="1049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1320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320064"/>
        <c:scaling>
          <c:orientation val="minMax"/>
          <c:max val="13"/>
          <c:min val="5"/>
        </c:scaling>
        <c:delete val="1"/>
        <c:axPos val="l"/>
        <c:numFmt formatCode="#,#00" sourceLinked="1"/>
        <c:majorTickMark val="out"/>
        <c:minorTickMark val="none"/>
        <c:tickLblPos val="nextTo"/>
        <c:crossAx val="131318528"/>
        <c:crosses val="autoZero"/>
        <c:crossBetween val="between"/>
        <c:majorUnit val="2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39675266218441E-2"/>
          <c:y val="0.18015255885916459"/>
          <c:w val="0.94966910244036951"/>
          <c:h val="0.56321497107806651"/>
        </c:manualLayout>
      </c:layout>
      <c:lineChart>
        <c:grouping val="standar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CAR</c:v>
                </c:pt>
              </c:strCache>
            </c:strRef>
          </c:tx>
          <c:spPr>
            <a:ln w="28565"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2"/>
              <c:layout>
                <c:manualLayout>
                  <c:x val="-5.7242236478211854E-2"/>
                  <c:y val="5.418057917759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Sayfa1!$B$1:$S$1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Q1 2014</c:v>
                </c:pt>
                <c:pt idx="3">
                  <c:v>Q2 2014</c:v>
                </c:pt>
                <c:pt idx="4">
                  <c:v>Q3 2014</c:v>
                </c:pt>
                <c:pt idx="5">
                  <c:v>2014</c:v>
                </c:pt>
                <c:pt idx="6">
                  <c:v>Q1 2015</c:v>
                </c:pt>
                <c:pt idx="7">
                  <c:v>Q2 2015</c:v>
                </c:pt>
                <c:pt idx="8">
                  <c:v>Q3 2015</c:v>
                </c:pt>
                <c:pt idx="9">
                  <c:v>2015</c:v>
                </c:pt>
              </c:strCache>
            </c:strRef>
          </c:cat>
          <c:val>
            <c:numRef>
              <c:f>Sayfa1!$B$2:$S$2</c:f>
              <c:numCache>
                <c:formatCode>#,#00</c:formatCode>
                <c:ptCount val="10"/>
                <c:pt idx="0">
                  <c:v>19</c:v>
                </c:pt>
                <c:pt idx="1">
                  <c:v>13.2</c:v>
                </c:pt>
                <c:pt idx="2">
                  <c:v>17.3</c:v>
                </c:pt>
                <c:pt idx="3">
                  <c:v>18.7</c:v>
                </c:pt>
                <c:pt idx="4">
                  <c:v>17.579999999999998</c:v>
                </c:pt>
                <c:pt idx="5">
                  <c:v>18.2</c:v>
                </c:pt>
                <c:pt idx="6">
                  <c:v>16.8</c:v>
                </c:pt>
                <c:pt idx="7">
                  <c:v>16.03</c:v>
                </c:pt>
                <c:pt idx="8">
                  <c:v>14.3</c:v>
                </c:pt>
                <c:pt idx="9">
                  <c:v>15.1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48736"/>
        <c:axId val="131350528"/>
      </c:lineChart>
      <c:catAx>
        <c:axId val="1313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9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1350528"/>
        <c:crosses val="autoZero"/>
        <c:auto val="1"/>
        <c:lblAlgn val="ctr"/>
        <c:lblOffset val="100"/>
        <c:noMultiLvlLbl val="0"/>
      </c:catAx>
      <c:valAx>
        <c:axId val="131350528"/>
        <c:scaling>
          <c:orientation val="minMax"/>
          <c:min val="3"/>
        </c:scaling>
        <c:delete val="1"/>
        <c:axPos val="l"/>
        <c:numFmt formatCode="#,#00" sourceLinked="1"/>
        <c:majorTickMark val="out"/>
        <c:minorTickMark val="none"/>
        <c:tickLblPos val="nextTo"/>
        <c:crossAx val="13134873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15979880054172E-2"/>
          <c:y val="0.11823590221339642"/>
          <c:w val="0.61949545510671233"/>
          <c:h val="0.63482014129696762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Sayfa1!$A$2:$A$18</c:f>
              <c:strCache>
                <c:ptCount val="8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2015</c:v>
                </c:pt>
              </c:strCache>
            </c:strRef>
          </c:cat>
          <c:val>
            <c:numRef>
              <c:f>Sayfa1!$B$2:$B$18</c:f>
              <c:numCache>
                <c:formatCode>#,#00</c:formatCode>
                <c:ptCount val="8"/>
                <c:pt idx="0">
                  <c:v>19</c:v>
                </c:pt>
                <c:pt idx="1">
                  <c:v>17.899999999999999</c:v>
                </c:pt>
                <c:pt idx="2">
                  <c:v>17.3</c:v>
                </c:pt>
                <c:pt idx="3">
                  <c:v>16.399999999999999</c:v>
                </c:pt>
                <c:pt idx="4">
                  <c:v>15.3</c:v>
                </c:pt>
                <c:pt idx="5">
                  <c:v>16.7</c:v>
                </c:pt>
                <c:pt idx="6">
                  <c:v>16.3</c:v>
                </c:pt>
                <c:pt idx="7">
                  <c:v>17.3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Sector*</c:v>
                </c:pt>
              </c:strCache>
            </c:strRef>
          </c:tx>
          <c:spPr>
            <a:ln w="34919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chemeClr val="accent1">
                    <a:lumMod val="75000"/>
                  </a:schemeClr>
                </a:solidFill>
                <a:ln w="9523">
                  <a:solidFill>
                    <a:schemeClr val="tx2">
                      <a:lumMod val="50000"/>
                    </a:schemeClr>
                  </a:solidFill>
                </a:ln>
                <a:scene3d>
                  <a:camera prst="orthographicFront"/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bubble3D val="0"/>
          </c:dPt>
          <c:dPt>
            <c:idx val="2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Sayfa1!$A$2:$A$18</c:f>
              <c:strCache>
                <c:ptCount val="8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2015</c:v>
                </c:pt>
              </c:strCache>
            </c:strRef>
          </c:cat>
          <c:val>
            <c:numRef>
              <c:f>Sayfa1!$C$2:$C$18</c:f>
              <c:numCache>
                <c:formatCode>#,#00</c:formatCode>
                <c:ptCount val="8"/>
                <c:pt idx="0">
                  <c:v>11.96</c:v>
                </c:pt>
                <c:pt idx="1">
                  <c:v>12.5</c:v>
                </c:pt>
                <c:pt idx="2">
                  <c:v>12.46</c:v>
                </c:pt>
                <c:pt idx="3">
                  <c:v>12.23</c:v>
                </c:pt>
                <c:pt idx="4" formatCode="General">
                  <c:v>11.6</c:v>
                </c:pt>
                <c:pt idx="5">
                  <c:v>12</c:v>
                </c:pt>
                <c:pt idx="6">
                  <c:v>10.97</c:v>
                </c:pt>
                <c:pt idx="7" formatCode="General">
                  <c:v>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64192"/>
        <c:axId val="131805952"/>
      </c:lineChart>
      <c:catAx>
        <c:axId val="1314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2">
            <a:noFill/>
          </a:ln>
        </c:spPr>
        <c:txPr>
          <a:bodyPr/>
          <a:lstStyle/>
          <a:p>
            <a:pPr>
              <a:defRPr sz="1000"/>
            </a:pPr>
            <a:endParaRPr lang="tr-TR"/>
          </a:p>
        </c:txPr>
        <c:crossAx val="131805952"/>
        <c:crosses val="autoZero"/>
        <c:auto val="1"/>
        <c:lblAlgn val="ctr"/>
        <c:lblOffset val="200"/>
        <c:noMultiLvlLbl val="0"/>
      </c:catAx>
      <c:valAx>
        <c:axId val="131805952"/>
        <c:scaling>
          <c:orientation val="minMax"/>
          <c:max val="25"/>
          <c:min val="10"/>
        </c:scaling>
        <c:delete val="1"/>
        <c:axPos val="l"/>
        <c:numFmt formatCode="#,#00" sourceLinked="1"/>
        <c:majorTickMark val="out"/>
        <c:minorTickMark val="none"/>
        <c:tickLblPos val="nextTo"/>
        <c:crossAx val="13146419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76495621591604845"/>
          <c:y val="0.52507965574070681"/>
          <c:w val="0.20269244825409483"/>
          <c:h val="0.188546257299232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ea typeface="Tahoma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9856159443197"/>
          <c:y val="5.5785922620093471E-2"/>
          <c:w val="0.83305614889010915"/>
          <c:h val="0.69540691023103085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11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9540856124100311E-2"/>
                  <c:y val="-8.5371984241331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40970316458186E-2"/>
                  <c:y val="-0.105027858796703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44077851909337E-2"/>
                  <c:y val="-0.127201816285645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736116095895695E-2"/>
                  <c:y val="-0.128800204995143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36364989439449E-2"/>
                  <c:y val="-0.142233748221523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60972894995287E-2"/>
                  <c:y val="-9.297653770015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090483185256606E-2"/>
                  <c:y val="-8.675447507687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8645119092714E-2"/>
                  <c:y val="-6.816423041754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>
                    <a:solidFill>
                      <a:srgbClr val="E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Sayfa1!$A$2:$A$17</c:f>
              <c:strCache>
                <c:ptCount val="8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2015</c:v>
                </c:pt>
              </c:strCache>
            </c:strRef>
          </c:cat>
          <c:val>
            <c:numRef>
              <c:f>Sayfa1!$B$2:$B$17</c:f>
              <c:numCache>
                <c:formatCode>#,#00</c:formatCode>
                <c:ptCount val="8"/>
                <c:pt idx="0" formatCode="General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1.7</c:v>
                </c:pt>
                <c:pt idx="5">
                  <c:v>1.8</c:v>
                </c:pt>
                <c:pt idx="6">
                  <c:v>1.7</c:v>
                </c:pt>
                <c:pt idx="7">
                  <c:v>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Sector</c:v>
                </c:pt>
              </c:strCache>
            </c:strRef>
          </c:tx>
          <c:spPr>
            <a:ln w="34911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855813967379483E-2"/>
                  <c:y val="0.129068994692265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380157012003199E-2"/>
                  <c:y val="0.122860319468359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19209006362215E-2"/>
                  <c:y val="9.308374338335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575168090254773E-2"/>
                  <c:y val="8.739441137364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092324073332E-2"/>
                  <c:y val="8.739441137364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412095982988393E-2"/>
                  <c:y val="0.11154146795598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2512895841225E-2"/>
                  <c:y val="0.10534471973620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8645119092714E-2"/>
                  <c:y val="8.675447507687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ctr"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Sayfa1!$A$2:$A$17</c:f>
              <c:strCache>
                <c:ptCount val="8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2015</c:v>
                </c:pt>
              </c:strCache>
            </c:strRef>
          </c:cat>
          <c:val>
            <c:numRef>
              <c:f>Sayfa1!$C$2:$C$17</c:f>
              <c:numCache>
                <c:formatCode>#,#00</c:formatCode>
                <c:ptCount val="8"/>
                <c:pt idx="0">
                  <c:v>1.32</c:v>
                </c:pt>
                <c:pt idx="1">
                  <c:v>1.38</c:v>
                </c:pt>
                <c:pt idx="2">
                  <c:v>1.36</c:v>
                </c:pt>
                <c:pt idx="3">
                  <c:v>1.33</c:v>
                </c:pt>
                <c:pt idx="4" formatCode="General">
                  <c:v>1.3</c:v>
                </c:pt>
                <c:pt idx="5" formatCode="General">
                  <c:v>1.3</c:v>
                </c:pt>
                <c:pt idx="6" formatCode="General">
                  <c:v>1.1000000000000001</c:v>
                </c:pt>
                <c:pt idx="7" formatCode="General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56256"/>
        <c:axId val="131857792"/>
      </c:lineChart>
      <c:catAx>
        <c:axId val="1318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8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1857792"/>
        <c:crosses val="autoZero"/>
        <c:auto val="1"/>
        <c:lblAlgn val="ctr"/>
        <c:lblOffset val="100"/>
        <c:noMultiLvlLbl val="0"/>
      </c:catAx>
      <c:valAx>
        <c:axId val="131857792"/>
        <c:scaling>
          <c:orientation val="minMax"/>
          <c:max val="3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13185625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42154635494424E-2"/>
          <c:y val="0.18774386487606542"/>
          <c:w val="0.96269015768715172"/>
          <c:h val="0.66525061323237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Peer banks avg.*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71013305081095E-2"/>
                  <c:y val="6.5969361192757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96013229443051E-2"/>
                  <c:y val="1.319438023294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60049610411846E-3"/>
                  <c:y val="6.597190116474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720099220822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Sayfa1!$B$2:$R$2</c:f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İş Bankası</c:v>
                </c:pt>
              </c:strCache>
            </c:strRef>
          </c:tx>
          <c:invertIfNegative val="0"/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Sayfa1!$B$3:$R$3</c:f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Ziraat</c:v>
                </c:pt>
              </c:strCache>
            </c:strRef>
          </c:tx>
          <c:spPr>
            <a:solidFill>
              <a:srgbClr val="E2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94286099189778E-2"/>
                  <c:y val="2.7217437080677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311025176883727E-3"/>
                  <c:y val="-1.137980085348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99" b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Sayfa1!$B$4:$R$4</c:f>
              <c:numCache>
                <c:formatCode>#.##00</c:formatCode>
                <c:ptCount val="7"/>
                <c:pt idx="0">
                  <c:v>11.265569867788972</c:v>
                </c:pt>
                <c:pt idx="1">
                  <c:v>13.50145961725592</c:v>
                </c:pt>
                <c:pt idx="2">
                  <c:v>16.456724908573751</c:v>
                </c:pt>
                <c:pt idx="3">
                  <c:v>16.487133453022143</c:v>
                </c:pt>
                <c:pt idx="4">
                  <c:v>17.819675739124055</c:v>
                </c:pt>
                <c:pt idx="5">
                  <c:v>18.950375621627341</c:v>
                </c:pt>
                <c:pt idx="6" formatCode="#,##0">
                  <c:v>19.8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Akbank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Sayfa1!$B$5:$R$5</c:f>
            </c:numRef>
          </c:val>
        </c:ser>
        <c:ser>
          <c:idx val="4"/>
          <c:order val="4"/>
          <c:tx>
            <c:strRef>
              <c:f>Sayfa1!$A$6</c:f>
              <c:strCache>
                <c:ptCount val="1"/>
                <c:pt idx="0">
                  <c:v>Garanti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Sayfa1!$B$6:$R$6</c:f>
            </c:numRef>
          </c:val>
        </c:ser>
        <c:ser>
          <c:idx val="5"/>
          <c:order val="5"/>
          <c:tx>
            <c:strRef>
              <c:f>Sayfa1!$A$7</c:f>
              <c:strCache>
                <c:ptCount val="1"/>
                <c:pt idx="0">
                  <c:v>Yapı Kredi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Sayfa1!$B$7:$R$7</c:f>
            </c:numRef>
          </c:val>
        </c:ser>
        <c:ser>
          <c:idx val="6"/>
          <c:order val="6"/>
          <c:tx>
            <c:strRef>
              <c:f>Sayfa1!$A$8</c:f>
              <c:strCache>
                <c:ptCount val="1"/>
                <c:pt idx="0">
                  <c:v>Halkbank</c:v>
                </c:pt>
              </c:strCache>
            </c:strRef>
          </c:tx>
          <c:invertIfNegative val="0"/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Sayfa1!$B$8:$R$8</c:f>
            </c:numRef>
          </c:val>
        </c:ser>
        <c:ser>
          <c:idx val="7"/>
          <c:order val="7"/>
          <c:tx>
            <c:strRef>
              <c:f>Sayfa1!$A$9</c:f>
              <c:strCache>
                <c:ptCount val="1"/>
                <c:pt idx="0">
                  <c:v>Vakıfbank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Sayfa1!$B$9:$R$9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963520"/>
        <c:axId val="131981696"/>
      </c:barChart>
      <c:catAx>
        <c:axId val="1319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6">
            <a:noFill/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1981696"/>
        <c:crosses val="autoZero"/>
        <c:auto val="1"/>
        <c:lblAlgn val="ctr"/>
        <c:lblOffset val="100"/>
        <c:noMultiLvlLbl val="0"/>
      </c:catAx>
      <c:valAx>
        <c:axId val="131981696"/>
        <c:scaling>
          <c:orientation val="minMax"/>
          <c:max val="20"/>
          <c:min val="9"/>
        </c:scaling>
        <c:delete val="1"/>
        <c:axPos val="l"/>
        <c:numFmt formatCode="#.##00" sourceLinked="1"/>
        <c:majorTickMark val="out"/>
        <c:minorTickMark val="none"/>
        <c:tickLblPos val="nextTo"/>
        <c:crossAx val="13196352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799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42812872604528E-2"/>
          <c:y val="0.2245833404813779"/>
          <c:w val="0.72078521274818697"/>
          <c:h val="0.58333619255116576"/>
        </c:manualLayout>
      </c:layout>
      <c:lineChart>
        <c:grouping val="standard"/>
        <c:varyColors val="0"/>
        <c:ser>
          <c:idx val="1"/>
          <c:order val="0"/>
          <c:tx>
            <c:strRef>
              <c:f>Sayfa1!$A$2</c:f>
              <c:strCache>
                <c:ptCount val="1"/>
                <c:pt idx="0">
                  <c:v>Ziraat</c:v>
                </c:pt>
              </c:strCache>
            </c:strRef>
          </c:tx>
          <c:spPr>
            <a:ln w="34905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E2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Lbls>
            <c:dLbl>
              <c:idx val="3"/>
              <c:layout>
                <c:manualLayout>
                  <c:x val="-5.0226889158972172E-2"/>
                  <c:y val="9.6544706730026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374657995841338E-2"/>
                  <c:y val="9.6544706730026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99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Sayfa1!$B$1:$P$1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20142</c:v>
                </c:pt>
                <c:pt idx="3">
                  <c:v>2015</c:v>
                </c:pt>
              </c:strCache>
            </c:strRef>
          </c:cat>
          <c:val>
            <c:numRef>
              <c:f>Sayfa1!$B$2:$P$2</c:f>
              <c:numCache>
                <c:formatCode>General</c:formatCode>
                <c:ptCount val="4"/>
                <c:pt idx="0">
                  <c:v>78.577399999999997</c:v>
                </c:pt>
                <c:pt idx="1">
                  <c:v>85</c:v>
                </c:pt>
                <c:pt idx="2" formatCode="#,#00">
                  <c:v>90</c:v>
                </c:pt>
                <c:pt idx="3">
                  <c:v>103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Sayfa1!$A$3</c:f>
              <c:strCache>
                <c:ptCount val="1"/>
                <c:pt idx="0">
                  <c:v>Sector</c:v>
                </c:pt>
              </c:strCache>
            </c:strRef>
          </c:tx>
          <c:spPr>
            <a:ln w="3490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3"/>
              <c:layout>
                <c:manualLayout>
                  <c:x val="-8.0544211417609771E-3"/>
                  <c:y val="-3.18284555077116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758653065221381E-2"/>
                  <c:y val="-2.3608382940762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49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Sayfa1!$B$1:$P$1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20142</c:v>
                </c:pt>
                <c:pt idx="3">
                  <c:v>2015</c:v>
                </c:pt>
              </c:strCache>
            </c:strRef>
          </c:cat>
          <c:val>
            <c:numRef>
              <c:f>Sayfa1!$B$3:$P$3</c:f>
              <c:numCache>
                <c:formatCode>General</c:formatCode>
                <c:ptCount val="4"/>
                <c:pt idx="0" formatCode="#,#00">
                  <c:v>73.777520929391557</c:v>
                </c:pt>
                <c:pt idx="1">
                  <c:v>79</c:v>
                </c:pt>
                <c:pt idx="2" formatCode="#,#00">
                  <c:v>86</c:v>
                </c:pt>
                <c:pt idx="3">
                  <c:v>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10784"/>
        <c:axId val="129112320"/>
      </c:lineChart>
      <c:catAx>
        <c:axId val="12911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12320"/>
        <c:crosses val="autoZero"/>
        <c:auto val="1"/>
        <c:lblAlgn val="ctr"/>
        <c:lblOffset val="100"/>
        <c:noMultiLvlLbl val="0"/>
      </c:catAx>
      <c:valAx>
        <c:axId val="129112320"/>
        <c:scaling>
          <c:orientation val="minMax"/>
          <c:max val="108"/>
          <c:min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129110784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86119383211698E-2"/>
          <c:y val="0.16493478578613865"/>
          <c:w val="0.72663744391131802"/>
          <c:h val="0.54929363023451305"/>
        </c:manualLayout>
      </c:layout>
      <c:lineChart>
        <c:grouping val="standard"/>
        <c:varyColors val="0"/>
        <c:ser>
          <c:idx val="1"/>
          <c:order val="0"/>
          <c:tx>
            <c:strRef>
              <c:f>Sayfa1!$A$2</c:f>
              <c:strCache>
                <c:ptCount val="1"/>
                <c:pt idx="0">
                  <c:v>Ziraat</c:v>
                </c:pt>
              </c:strCache>
            </c:strRef>
          </c:tx>
          <c:spPr>
            <a:ln w="34905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E2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4.2830959224464171E-2"/>
                  <c:y val="0.137395781510010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57074806029641E-2"/>
                  <c:y val="8.1384358332831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99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Sayfa1!$B$2:$H$2</c:f>
              <c:numCache>
                <c:formatCode>General</c:formatCode>
                <c:ptCount val="4"/>
                <c:pt idx="0">
                  <c:v>1.75</c:v>
                </c:pt>
                <c:pt idx="1">
                  <c:v>2</c:v>
                </c:pt>
                <c:pt idx="2" formatCode="#,#00">
                  <c:v>2.4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Sayfa1!$A$3</c:f>
              <c:strCache>
                <c:ptCount val="1"/>
                <c:pt idx="0">
                  <c:v>Sector</c:v>
                </c:pt>
              </c:strCache>
            </c:strRef>
          </c:tx>
          <c:spPr>
            <a:ln w="3490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3.8895448968659457E-2"/>
                  <c:y val="-0.105310532500729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21794953026632E-2"/>
                  <c:y val="-9.0757092457734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49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Sayfa1!$B$3:$H$3</c:f>
              <c:numCache>
                <c:formatCode>General</c:formatCode>
                <c:ptCount val="4"/>
                <c:pt idx="0" formatCode="#,#00">
                  <c:v>2.1</c:v>
                </c:pt>
                <c:pt idx="1">
                  <c:v>2.1</c:v>
                </c:pt>
                <c:pt idx="2" formatCode="#,#00">
                  <c:v>2</c:v>
                </c:pt>
                <c:pt idx="3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45856"/>
        <c:axId val="129147648"/>
      </c:lineChart>
      <c:catAx>
        <c:axId val="12914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47648"/>
        <c:crosses val="autoZero"/>
        <c:auto val="1"/>
        <c:lblAlgn val="ctr"/>
        <c:lblOffset val="100"/>
        <c:noMultiLvlLbl val="0"/>
      </c:catAx>
      <c:valAx>
        <c:axId val="129147648"/>
        <c:scaling>
          <c:orientation val="minMax"/>
          <c:max val="3"/>
          <c:min val="1.5"/>
        </c:scaling>
        <c:delete val="1"/>
        <c:axPos val="l"/>
        <c:numFmt formatCode="General" sourceLinked="1"/>
        <c:majorTickMark val="out"/>
        <c:minorTickMark val="none"/>
        <c:tickLblPos val="nextTo"/>
        <c:crossAx val="129145856"/>
        <c:crosses val="autoZero"/>
        <c:crossBetween val="between"/>
        <c:majorUnit val="0.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3480656867292"/>
          <c:y val="0.13960301273154932"/>
          <c:w val="0.68684477832308766"/>
          <c:h val="0.30822421972034708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Sayfa1!$B$2:$B$15</c:f>
              <c:numCache>
                <c:formatCode>#,#00</c:formatCode>
                <c:ptCount val="4"/>
                <c:pt idx="0">
                  <c:v>15.3</c:v>
                </c:pt>
                <c:pt idx="1">
                  <c:v>14.9</c:v>
                </c:pt>
                <c:pt idx="2">
                  <c:v>13.8</c:v>
                </c:pt>
                <c:pt idx="3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Sector*</c:v>
                </c:pt>
              </c:strCache>
            </c:strRef>
          </c:tx>
          <c:spPr>
            <a:ln w="34919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chemeClr val="accent1">
                    <a:lumMod val="75000"/>
                  </a:schemeClr>
                </a:solidFill>
                <a:ln w="9523">
                  <a:solidFill>
                    <a:schemeClr val="tx2">
                      <a:lumMod val="50000"/>
                    </a:schemeClr>
                  </a:solidFill>
                </a:ln>
                <a:scene3d>
                  <a:camera prst="orthographicFront"/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bubble3D val="0"/>
          </c:dPt>
          <c:dPt>
            <c:idx val="2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Sayfa1!$C$2:$C$15</c:f>
              <c:numCache>
                <c:formatCode>#,#00</c:formatCode>
                <c:ptCount val="4"/>
                <c:pt idx="0">
                  <c:v>18.2</c:v>
                </c:pt>
                <c:pt idx="1">
                  <c:v>17.899999999999999</c:v>
                </c:pt>
                <c:pt idx="2">
                  <c:v>17.8</c:v>
                </c:pt>
                <c:pt idx="3" formatCode="General">
                  <c:v>17.7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02528"/>
        <c:axId val="129304064"/>
      </c:lineChart>
      <c:catAx>
        <c:axId val="1293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2">
            <a:noFill/>
          </a:ln>
        </c:spPr>
        <c:txPr>
          <a:bodyPr/>
          <a:lstStyle/>
          <a:p>
            <a:pPr>
              <a:defRPr sz="1000"/>
            </a:pPr>
            <a:endParaRPr lang="tr-TR"/>
          </a:p>
        </c:txPr>
        <c:crossAx val="129304064"/>
        <c:crosses val="autoZero"/>
        <c:auto val="1"/>
        <c:lblAlgn val="ctr"/>
        <c:lblOffset val="200"/>
        <c:noMultiLvlLbl val="0"/>
      </c:catAx>
      <c:valAx>
        <c:axId val="129304064"/>
        <c:scaling>
          <c:orientation val="minMax"/>
          <c:max val="18.3"/>
          <c:min val="13.7"/>
        </c:scaling>
        <c:delete val="1"/>
        <c:axPos val="l"/>
        <c:numFmt formatCode="#,#00" sourceLinked="1"/>
        <c:majorTickMark val="out"/>
        <c:minorTickMark val="none"/>
        <c:tickLblPos val="nextTo"/>
        <c:crossAx val="129302528"/>
        <c:crosses val="autoZero"/>
        <c:crossBetween val="between"/>
        <c:majorUnit val="1.0000000000000002E-3"/>
        <c:minorUnit val="1.0000000000000002E-3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21209842624163577"/>
          <c:y val="0.6821872175683279"/>
          <c:w val="0.42177466594397334"/>
          <c:h val="9.147187479290371E-2"/>
        </c:manualLayout>
      </c:layout>
      <c:overlay val="0"/>
      <c:txPr>
        <a:bodyPr/>
        <a:lstStyle/>
        <a:p>
          <a:pPr>
            <a:defRPr sz="1000"/>
          </a:pPr>
          <a:endParaRPr lang="tr-T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ea typeface="Tahoma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05638758345447E-2"/>
          <c:y val="0.29016207255743098"/>
          <c:w val="0.87346062721613382"/>
          <c:h val="0.5628324055510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Peer banks avg.*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71013305081095E-2"/>
                  <c:y val="6.5969361192757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96013229443051E-2"/>
                  <c:y val="1.319438023294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60049610411846E-3"/>
                  <c:y val="6.597190116474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720099220822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Sayfa1!$B$2:$R$2</c:f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İş Bankası</c:v>
                </c:pt>
              </c:strCache>
            </c:strRef>
          </c:tx>
          <c:invertIfNegative val="0"/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Sayfa1!$B$3:$R$3</c:f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Ziraat</c:v>
                </c:pt>
              </c:strCache>
            </c:strRef>
          </c:tx>
          <c:spPr>
            <a:solidFill>
              <a:srgbClr val="E2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94286099189778E-2"/>
                  <c:y val="2.7217437080677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99" b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Sayfa1!$B$4:$R$4</c:f>
              <c:numCache>
                <c:formatCode>#.##00</c:formatCode>
                <c:ptCount val="4"/>
                <c:pt idx="0">
                  <c:v>1.844484</c:v>
                </c:pt>
                <c:pt idx="1">
                  <c:v>2.8028270000000002</c:v>
                </c:pt>
                <c:pt idx="2">
                  <c:v>3.8357139999999998</c:v>
                </c:pt>
                <c:pt idx="3">
                  <c:v>6.3017960000000004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402752"/>
        <c:axId val="129404288"/>
      </c:barChart>
      <c:catAx>
        <c:axId val="1294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6">
            <a:noFill/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29404288"/>
        <c:crosses val="autoZero"/>
        <c:auto val="1"/>
        <c:lblAlgn val="ctr"/>
        <c:lblOffset val="100"/>
        <c:noMultiLvlLbl val="0"/>
      </c:catAx>
      <c:valAx>
        <c:axId val="129404288"/>
        <c:scaling>
          <c:orientation val="minMax"/>
          <c:max val="7"/>
        </c:scaling>
        <c:delete val="1"/>
        <c:axPos val="l"/>
        <c:numFmt formatCode="#.##00" sourceLinked="1"/>
        <c:majorTickMark val="out"/>
        <c:minorTickMark val="none"/>
        <c:tickLblPos val="nextTo"/>
        <c:crossAx val="12940275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799"/>
      </a:pPr>
      <a:endParaRPr lang="tr-T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67585161067056"/>
          <c:y val="0.10647641336254805"/>
          <c:w val="0.62747072729334208"/>
          <c:h val="0.7391056708851423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E2000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Sayfa2!$B$3:$E$3</c:f>
              <c:strCache>
                <c:ptCount val="4"/>
                <c:pt idx="0">
                  <c:v>Peer3</c:v>
                </c:pt>
                <c:pt idx="1">
                  <c:v>Peer 2</c:v>
                </c:pt>
                <c:pt idx="2">
                  <c:v>Peer 1</c:v>
                </c:pt>
                <c:pt idx="3">
                  <c:v>Ziraat Bank</c:v>
                </c:pt>
              </c:strCache>
            </c:strRef>
          </c:cat>
          <c:val>
            <c:numRef>
              <c:f>Sayfa2!$B$4:$E$4</c:f>
              <c:numCache>
                <c:formatCode>#,#00</c:formatCode>
                <c:ptCount val="4"/>
                <c:pt idx="0">
                  <c:v>9.9600000000000009</c:v>
                </c:pt>
                <c:pt idx="1">
                  <c:v>10.25</c:v>
                </c:pt>
                <c:pt idx="2">
                  <c:v>11.01</c:v>
                </c:pt>
                <c:pt idx="3">
                  <c:v>19.760000000000002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9496960"/>
        <c:axId val="129498496"/>
      </c:barChart>
      <c:catAx>
        <c:axId val="12949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 b="1"/>
            </a:pPr>
            <a:endParaRPr lang="tr-TR"/>
          </a:p>
        </c:txPr>
        <c:crossAx val="129498496"/>
        <c:crosses val="autoZero"/>
        <c:auto val="1"/>
        <c:lblAlgn val="ctr"/>
        <c:lblOffset val="100"/>
        <c:noMultiLvlLbl val="0"/>
      </c:catAx>
      <c:valAx>
        <c:axId val="129498496"/>
        <c:scaling>
          <c:orientation val="minMax"/>
          <c:max val="23"/>
          <c:min val="5"/>
        </c:scaling>
        <c:delete val="1"/>
        <c:axPos val="b"/>
        <c:numFmt formatCode="#,#00" sourceLinked="1"/>
        <c:majorTickMark val="out"/>
        <c:minorTickMark val="none"/>
        <c:tickLblPos val="nextTo"/>
        <c:crossAx val="129496960"/>
        <c:crosses val="autoZero"/>
        <c:crossBetween val="between"/>
        <c:majorUnit val="25"/>
        <c:minorUnit val="5"/>
      </c:valAx>
      <c:spPr>
        <a:noFill/>
        <a:ln w="25396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47745203299499E-2"/>
          <c:y val="0.22123603933531641"/>
          <c:w val="0.88328008514995493"/>
          <c:h val="0.49886896402676667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8364208735824999E-3"/>
                  <c:y val="-3.61830205730779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626197961684221E-2"/>
                  <c:y val="7.996717857371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Sayfa1!$A$2:$A$16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Sayfa1!$B$2:$B$16</c:f>
              <c:numCache>
                <c:formatCode>#,#00</c:formatCode>
                <c:ptCount val="7"/>
                <c:pt idx="0">
                  <c:v>11.65</c:v>
                </c:pt>
                <c:pt idx="1">
                  <c:v>12.88</c:v>
                </c:pt>
                <c:pt idx="2">
                  <c:v>13.26</c:v>
                </c:pt>
                <c:pt idx="3">
                  <c:v>13.4</c:v>
                </c:pt>
                <c:pt idx="4">
                  <c:v>13.41</c:v>
                </c:pt>
                <c:pt idx="5">
                  <c:v>13.55</c:v>
                </c:pt>
                <c:pt idx="6">
                  <c:v>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Peer 1</c:v>
                </c:pt>
              </c:strCache>
            </c:strRef>
          </c:tx>
          <c:spPr>
            <a:ln w="34919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chemeClr val="accent1">
                    <a:lumMod val="75000"/>
                  </a:schemeClr>
                </a:solidFill>
                <a:ln w="9523">
                  <a:solidFill>
                    <a:schemeClr val="tx2">
                      <a:lumMod val="50000"/>
                    </a:schemeClr>
                  </a:solidFill>
                </a:ln>
                <a:scene3d>
                  <a:camera prst="orthographicFront"/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bubble3D val="0"/>
          </c:dPt>
          <c:dPt>
            <c:idx val="2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Sayfa1!$A$2:$A$16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Q1 2015</c:v>
                </c:pt>
                <c:pt idx="4">
                  <c:v>Q2 2015</c:v>
                </c:pt>
                <c:pt idx="5">
                  <c:v>Q3 2015</c:v>
                </c:pt>
                <c:pt idx="6">
                  <c:v>2015</c:v>
                </c:pt>
              </c:strCache>
            </c:strRef>
          </c:cat>
          <c:val>
            <c:numRef>
              <c:f>Sayfa1!$C$2:$C$16</c:f>
              <c:numCache>
                <c:formatCode>#,#00</c:formatCode>
                <c:ptCount val="7"/>
                <c:pt idx="0">
                  <c:v>13.35</c:v>
                </c:pt>
                <c:pt idx="1">
                  <c:v>13.5</c:v>
                </c:pt>
                <c:pt idx="2">
                  <c:v>13.8</c:v>
                </c:pt>
                <c:pt idx="3">
                  <c:v>13.72</c:v>
                </c:pt>
                <c:pt idx="4">
                  <c:v>13.62</c:v>
                </c:pt>
                <c:pt idx="5" formatCode="General">
                  <c:v>13.61</c:v>
                </c:pt>
                <c:pt idx="6" formatCode="General">
                  <c:v>13.63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63264"/>
        <c:axId val="129634688"/>
      </c:lineChart>
      <c:catAx>
        <c:axId val="1295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2">
            <a:noFill/>
          </a:ln>
        </c:spPr>
        <c:txPr>
          <a:bodyPr/>
          <a:lstStyle/>
          <a:p>
            <a:pPr>
              <a:defRPr sz="1000"/>
            </a:pPr>
            <a:endParaRPr lang="tr-TR"/>
          </a:p>
        </c:txPr>
        <c:crossAx val="129634688"/>
        <c:crosses val="autoZero"/>
        <c:auto val="1"/>
        <c:lblAlgn val="ctr"/>
        <c:lblOffset val="200"/>
        <c:noMultiLvlLbl val="0"/>
      </c:catAx>
      <c:valAx>
        <c:axId val="129634688"/>
        <c:scaling>
          <c:orientation val="minMax"/>
          <c:max val="14"/>
          <c:min val="11.5"/>
        </c:scaling>
        <c:delete val="1"/>
        <c:axPos val="l"/>
        <c:numFmt formatCode="#,#00" sourceLinked="1"/>
        <c:majorTickMark val="out"/>
        <c:minorTickMark val="none"/>
        <c:tickLblPos val="nextTo"/>
        <c:crossAx val="129563264"/>
        <c:crosses val="autoZero"/>
        <c:crossBetween val="between"/>
        <c:majorUnit val="1.0000000000000002E-2"/>
        <c:minorUnit val="1.0000000000000002E-2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18123002088312806"/>
          <c:y val="0.86508570673602736"/>
          <c:w val="0.35442541788904741"/>
          <c:h val="9.147187479290371E-2"/>
        </c:manualLayout>
      </c:layout>
      <c:overlay val="0"/>
      <c:txPr>
        <a:bodyPr/>
        <a:lstStyle/>
        <a:p>
          <a:pPr>
            <a:defRPr sz="1000"/>
          </a:pPr>
          <a:endParaRPr lang="tr-T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ea typeface="Tahoma" pitchFamily="34" charset="0"/>
          <a:cs typeface="Arial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61238114257159E-2"/>
          <c:y val="0.19858595094533507"/>
          <c:w val="0.91646511594832814"/>
          <c:h val="0.72385257810922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Other Assets</c:v>
                </c:pt>
              </c:strCache>
            </c:strRef>
          </c:tx>
          <c:spPr>
            <a:solidFill>
              <a:srgbClr val="FAC090"/>
            </a:solidFill>
          </c:spPr>
          <c:invertIfNegative val="0"/>
          <c:cat>
            <c:strRef>
              <c:f>Sayfa1!$B$1:$AA$1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Sayfa1!$B$2:$AA$2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11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Reserve Requirement &amp; Liquid Assets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99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Sayfa1!$B$1:$AA$1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Sayfa1!$B$3:$AA$3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 formatCode="0">
                  <c:v>30</c:v>
                </c:pt>
                <c:pt idx="3">
                  <c:v>39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Securities Portfolio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99">
                    <a:solidFill>
                      <a:schemeClr val="tx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Sayfa1!$B$1:$AA$1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Sayfa1!$B$4:$AA$4</c:f>
              <c:numCache>
                <c:formatCode>General</c:formatCode>
                <c:ptCount val="5"/>
                <c:pt idx="0">
                  <c:v>65</c:v>
                </c:pt>
                <c:pt idx="1">
                  <c:v>63</c:v>
                </c:pt>
                <c:pt idx="2" formatCode="0">
                  <c:v>65</c:v>
                </c:pt>
                <c:pt idx="3">
                  <c:v>64</c:v>
                </c:pt>
                <c:pt idx="4">
                  <c:v>65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Loans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2.8221544905144371E-3"/>
                  <c:y val="-3.036666511247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567185407199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40867641399861E-3"/>
                  <c:y val="-9.616047521526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21688901688582E-7"/>
                  <c:y val="-0.10375229093465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443377803377164E-7"/>
                  <c:y val="-0.11893532460835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23996402251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9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Sayfa1!$B$1:$AA$1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Sayfa1!$B$5:$AA$5</c:f>
              <c:numCache>
                <c:formatCode>General</c:formatCode>
                <c:ptCount val="5"/>
                <c:pt idx="0">
                  <c:v>71</c:v>
                </c:pt>
                <c:pt idx="1">
                  <c:v>111</c:v>
                </c:pt>
                <c:pt idx="2" formatCode="0">
                  <c:v>142</c:v>
                </c:pt>
                <c:pt idx="3">
                  <c:v>181</c:v>
                </c:pt>
                <c:pt idx="4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100"/>
        <c:axId val="129754624"/>
        <c:axId val="129756160"/>
      </c:barChart>
      <c:catAx>
        <c:axId val="1297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5">
            <a:noFill/>
          </a:ln>
        </c:spPr>
        <c:txPr>
          <a:bodyPr rot="0"/>
          <a:lstStyle/>
          <a:p>
            <a:pPr>
              <a:defRPr sz="1000"/>
            </a:pPr>
            <a:endParaRPr lang="tr-TR"/>
          </a:p>
        </c:txPr>
        <c:crossAx val="129756160"/>
        <c:crosses val="autoZero"/>
        <c:auto val="1"/>
        <c:lblAlgn val="ctr"/>
        <c:lblOffset val="100"/>
        <c:noMultiLvlLbl val="0"/>
      </c:catAx>
      <c:valAx>
        <c:axId val="129756160"/>
        <c:scaling>
          <c:orientation val="minMax"/>
          <c:max val="310"/>
        </c:scaling>
        <c:delete val="1"/>
        <c:axPos val="l"/>
        <c:numFmt formatCode="General" sourceLinked="1"/>
        <c:majorTickMark val="out"/>
        <c:minorTickMark val="none"/>
        <c:tickLblPos val="nextTo"/>
        <c:crossAx val="129754624"/>
        <c:crosses val="autoZero"/>
        <c:crossBetween val="between"/>
        <c:majorUnit val="100"/>
      </c:valAx>
      <c:spPr>
        <a:noFill/>
        <a:ln w="25384">
          <a:noFill/>
        </a:ln>
      </c:spPr>
    </c:plotArea>
    <c:legend>
      <c:legendPos val="b"/>
      <c:layout>
        <c:manualLayout>
          <c:xMode val="edge"/>
          <c:yMode val="edge"/>
          <c:x val="3.1522607913101283E-2"/>
          <c:y val="0.78130234009096522"/>
          <c:w val="0.9655721669365247"/>
          <c:h val="8.0991620233517359E-2"/>
        </c:manualLayout>
      </c:layout>
      <c:overlay val="0"/>
      <c:txPr>
        <a:bodyPr/>
        <a:lstStyle/>
        <a:p>
          <a:pPr>
            <a:defRPr sz="799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 algn="r">
        <a:defRPr sz="1199" b="1">
          <a:latin typeface="Arial" pitchFamily="34" charset="0"/>
          <a:cs typeface="Arial" pitchFamily="34" charset="0"/>
        </a:defRPr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474D9-FB69-40B6-BAC3-99248DCBE822}" type="doc">
      <dgm:prSet loTypeId="urn:microsoft.com/office/officeart/2005/8/layout/funne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627DC8-9061-4875-AC01-776EFF215F43}">
      <dgm:prSet phldrT="[Text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Focus on industry and trade centers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05D37-12C1-46C6-9F45-8E3C6BD7FA30}" type="parTrans" cxnId="{6D279FDA-476D-49F3-ADE0-267C074B7517}">
      <dgm:prSet/>
      <dgm:spPr/>
      <dgm:t>
        <a:bodyPr/>
        <a:lstStyle/>
        <a:p>
          <a:endParaRPr lang="en-US"/>
        </a:p>
      </dgm:t>
    </dgm:pt>
    <dgm:pt modelId="{3322DF63-0E54-4DD9-BA25-4281DB0614E7}" type="sibTrans" cxnId="{6D279FDA-476D-49F3-ADE0-267C074B7517}">
      <dgm:prSet/>
      <dgm:spPr/>
      <dgm:t>
        <a:bodyPr/>
        <a:lstStyle/>
        <a:p>
          <a:endParaRPr lang="en-US"/>
        </a:p>
      </dgm:t>
    </dgm:pt>
    <dgm:pt modelId="{629283C1-9E63-4308-8D40-F5A7A38D0F07}">
      <dgm:prSet phldrT="[Text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Strong rural presence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C0494-9A1C-4474-84FD-3A80EE062593}" type="parTrans" cxnId="{C0F37989-5996-4041-A455-54786CE73975}">
      <dgm:prSet/>
      <dgm:spPr/>
      <dgm:t>
        <a:bodyPr/>
        <a:lstStyle/>
        <a:p>
          <a:endParaRPr lang="en-US"/>
        </a:p>
      </dgm:t>
    </dgm:pt>
    <dgm:pt modelId="{6CD00ECA-6860-468C-917A-18C7B9338D90}" type="sibTrans" cxnId="{C0F37989-5996-4041-A455-54786CE73975}">
      <dgm:prSet/>
      <dgm:spPr/>
      <dgm:t>
        <a:bodyPr/>
        <a:lstStyle/>
        <a:p>
          <a:endParaRPr lang="en-US"/>
        </a:p>
      </dgm:t>
    </dgm:pt>
    <dgm:pt modelId="{F6E5596C-9F07-4CBE-A125-2A5B7ECCD03D}">
      <dgm:prSet phldrT="[Text]"/>
      <dgm:spPr/>
      <dgm:t>
        <a:bodyPr/>
        <a:lstStyle/>
        <a:p>
          <a:r>
            <a:rPr lang="tr-TR" noProof="0" dirty="0" smtClean="0">
              <a:latin typeface="Arial" panose="020B0604020202020204" pitchFamily="34" charset="0"/>
              <a:cs typeface="Arial" panose="020B0604020202020204" pitchFamily="34" charset="0"/>
            </a:rPr>
            <a:t>113</a:t>
          </a:r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 branches opened in  2015 (total 1</a:t>
          </a:r>
          <a:r>
            <a:rPr lang="tr-TR" noProof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tr-TR" noProof="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tr-TR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8D740-2BB1-46E4-A564-4F6AD239D9CC}" type="parTrans" cxnId="{4CCF8D0C-EBDD-4C55-9827-CE448B11BDFA}">
      <dgm:prSet/>
      <dgm:spPr/>
      <dgm:t>
        <a:bodyPr/>
        <a:lstStyle/>
        <a:p>
          <a:endParaRPr lang="en-US"/>
        </a:p>
      </dgm:t>
    </dgm:pt>
    <dgm:pt modelId="{9F9B30ED-8D16-4A32-9975-10FFED8D1F2F}" type="sibTrans" cxnId="{4CCF8D0C-EBDD-4C55-9827-CE448B11BDFA}">
      <dgm:prSet/>
      <dgm:spPr/>
      <dgm:t>
        <a:bodyPr/>
        <a:lstStyle/>
        <a:p>
          <a:endParaRPr lang="en-US"/>
        </a:p>
      </dgm:t>
    </dgm:pt>
    <dgm:pt modelId="{4AB5E520-DDC6-498D-A9E6-2F13106C02B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Target to open 40-50 new branches in 2016</a:t>
          </a:r>
        </a:p>
        <a:p>
          <a:r>
            <a:rPr lang="en-US" altLang="tr-TR" b="1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Efficient, small branches ( # of staff ≤ 10)</a:t>
          </a:r>
          <a:endParaRPr lang="en-US" b="1" noProof="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3B57B-393F-4543-8566-119A5D98BB46}" type="parTrans" cxnId="{5C7D9668-997D-41E8-9160-733B6ABA6EDB}">
      <dgm:prSet/>
      <dgm:spPr/>
      <dgm:t>
        <a:bodyPr/>
        <a:lstStyle/>
        <a:p>
          <a:endParaRPr lang="en-US"/>
        </a:p>
      </dgm:t>
    </dgm:pt>
    <dgm:pt modelId="{28AE9D4D-E54D-4095-8241-C037D583D20C}" type="sibTrans" cxnId="{5C7D9668-997D-41E8-9160-733B6ABA6EDB}">
      <dgm:prSet/>
      <dgm:spPr/>
      <dgm:t>
        <a:bodyPr/>
        <a:lstStyle/>
        <a:p>
          <a:endParaRPr lang="en-US"/>
        </a:p>
      </dgm:t>
    </dgm:pt>
    <dgm:pt modelId="{A9F02B84-BE03-449F-8269-3C79BD6EAFBF}">
      <dgm:prSet phldrT="[Text]"/>
      <dgm:spPr/>
      <dgm:t>
        <a:bodyPr/>
        <a:lstStyle/>
        <a:p>
          <a:endParaRPr lang="tr-TR"/>
        </a:p>
      </dgm:t>
    </dgm:pt>
    <dgm:pt modelId="{E0CE19ED-9841-4659-BB81-580C8477FD90}" type="parTrans" cxnId="{40A867CD-91A3-4091-AEEB-7B230517F64B}">
      <dgm:prSet/>
      <dgm:spPr/>
      <dgm:t>
        <a:bodyPr/>
        <a:lstStyle/>
        <a:p>
          <a:endParaRPr lang="en-US"/>
        </a:p>
      </dgm:t>
    </dgm:pt>
    <dgm:pt modelId="{51FED9D6-EE6D-4F29-9910-22DC466CB70C}" type="sibTrans" cxnId="{40A867CD-91A3-4091-AEEB-7B230517F64B}">
      <dgm:prSet/>
      <dgm:spPr/>
      <dgm:t>
        <a:bodyPr/>
        <a:lstStyle/>
        <a:p>
          <a:endParaRPr lang="en-US"/>
        </a:p>
      </dgm:t>
    </dgm:pt>
    <dgm:pt modelId="{16FD3C59-A269-44A5-B2B2-C0C2C17ED012}" type="pres">
      <dgm:prSet presAssocID="{40B474D9-FB69-40B6-BAC3-99248DCBE82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0135B0-0DBD-4B8B-9500-0A9810596105}" type="pres">
      <dgm:prSet presAssocID="{40B474D9-FB69-40B6-BAC3-99248DCBE822}" presName="ellipse" presStyleLbl="trBgShp" presStyleIdx="0" presStyleCnt="1" custLinFactNeighborX="1980" custLinFactNeighborY="-8370"/>
      <dgm:spPr/>
    </dgm:pt>
    <dgm:pt modelId="{C56B3D81-EA8C-47D6-BAEA-DFFF008D21EF}" type="pres">
      <dgm:prSet presAssocID="{40B474D9-FB69-40B6-BAC3-99248DCBE822}" presName="arrow1" presStyleLbl="fgShp" presStyleIdx="0" presStyleCnt="1" custLinFactY="-2764" custLinFactNeighborX="14103" custLinFactNeighborY="-100000"/>
      <dgm:spPr/>
    </dgm:pt>
    <dgm:pt modelId="{BCED1529-F6F6-42C2-AC06-8BE74D4426C1}" type="pres">
      <dgm:prSet presAssocID="{40B474D9-FB69-40B6-BAC3-99248DCBE822}" presName="rectangle" presStyleLbl="revTx" presStyleIdx="0" presStyleCnt="1" custScaleX="111944" custScaleY="118567" custLinFactNeighborX="4256" custLinFactNeighborY="-45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7CCA0-BF9C-4E9C-BF53-70CED1C325F8}" type="pres">
      <dgm:prSet presAssocID="{629283C1-9E63-4308-8D40-F5A7A38D0F0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2D-2A84-44E1-B237-1F54D02AF37C}" type="pres">
      <dgm:prSet presAssocID="{F6E5596C-9F07-4CBE-A125-2A5B7ECCD03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E37323-2283-4EE6-A7FF-4F43BAAA2A11}" type="pres">
      <dgm:prSet presAssocID="{4AB5E520-DDC6-498D-A9E6-2F13106C02BA}" presName="item3" presStyleLbl="node1" presStyleIdx="2" presStyleCnt="3" custLinFactNeighborX="24898" custLinFactNeighborY="182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8D0C3-FA31-4EE6-9291-BB15F5BD4FA9}" type="pres">
      <dgm:prSet presAssocID="{40B474D9-FB69-40B6-BAC3-99248DCBE822}" presName="funnel" presStyleLbl="trAlignAcc1" presStyleIdx="0" presStyleCnt="1" custScaleX="96228" custScaleY="73393" custLinFactNeighborX="2717" custLinFactNeighborY="473"/>
      <dgm:spPr/>
    </dgm:pt>
  </dgm:ptLst>
  <dgm:cxnLst>
    <dgm:cxn modelId="{6D279FDA-476D-49F3-ADE0-267C074B7517}" srcId="{40B474D9-FB69-40B6-BAC3-99248DCBE822}" destId="{6E627DC8-9061-4875-AC01-776EFF215F43}" srcOrd="0" destOrd="0" parTransId="{4C305D37-12C1-46C6-9F45-8E3C6BD7FA30}" sibTransId="{3322DF63-0E54-4DD9-BA25-4281DB0614E7}"/>
    <dgm:cxn modelId="{1522185D-AEFB-48E3-AC52-B64F6D6BADE6}" type="presOf" srcId="{629283C1-9E63-4308-8D40-F5A7A38D0F07}" destId="{1924902D-2A84-44E1-B237-1F54D02AF37C}" srcOrd="0" destOrd="0" presId="urn:microsoft.com/office/officeart/2005/8/layout/funnel1"/>
    <dgm:cxn modelId="{65CB8949-446F-40FE-92B6-85EB7970C493}" type="presOf" srcId="{40B474D9-FB69-40B6-BAC3-99248DCBE822}" destId="{16FD3C59-A269-44A5-B2B2-C0C2C17ED012}" srcOrd="0" destOrd="0" presId="urn:microsoft.com/office/officeart/2005/8/layout/funnel1"/>
    <dgm:cxn modelId="{C0F37989-5996-4041-A455-54786CE73975}" srcId="{40B474D9-FB69-40B6-BAC3-99248DCBE822}" destId="{629283C1-9E63-4308-8D40-F5A7A38D0F07}" srcOrd="1" destOrd="0" parTransId="{06FC0494-9A1C-4474-84FD-3A80EE062593}" sibTransId="{6CD00ECA-6860-468C-917A-18C7B9338D90}"/>
    <dgm:cxn modelId="{40A867CD-91A3-4091-AEEB-7B230517F64B}" srcId="{40B474D9-FB69-40B6-BAC3-99248DCBE822}" destId="{A9F02B84-BE03-449F-8269-3C79BD6EAFBF}" srcOrd="4" destOrd="0" parTransId="{E0CE19ED-9841-4659-BB81-580C8477FD90}" sibTransId="{51FED9D6-EE6D-4F29-9910-22DC466CB70C}"/>
    <dgm:cxn modelId="{3EEECBF1-F67D-4576-BB19-4CBCA2C66CA9}" type="presOf" srcId="{F6E5596C-9F07-4CBE-A125-2A5B7ECCD03D}" destId="{3227CCA0-BF9C-4E9C-BF53-70CED1C325F8}" srcOrd="0" destOrd="0" presId="urn:microsoft.com/office/officeart/2005/8/layout/funnel1"/>
    <dgm:cxn modelId="{F2D22D65-1701-4505-AD20-9047592CCD77}" type="presOf" srcId="{4AB5E520-DDC6-498D-A9E6-2F13106C02BA}" destId="{BCED1529-F6F6-42C2-AC06-8BE74D4426C1}" srcOrd="0" destOrd="0" presId="urn:microsoft.com/office/officeart/2005/8/layout/funnel1"/>
    <dgm:cxn modelId="{DAF951AC-532B-4617-BA0A-8B7C22049722}" type="presOf" srcId="{6E627DC8-9061-4875-AC01-776EFF215F43}" destId="{20E37323-2283-4EE6-A7FF-4F43BAAA2A11}" srcOrd="0" destOrd="0" presId="urn:microsoft.com/office/officeart/2005/8/layout/funnel1"/>
    <dgm:cxn modelId="{4CCF8D0C-EBDD-4C55-9827-CE448B11BDFA}" srcId="{40B474D9-FB69-40B6-BAC3-99248DCBE822}" destId="{F6E5596C-9F07-4CBE-A125-2A5B7ECCD03D}" srcOrd="2" destOrd="0" parTransId="{32D8D740-2BB1-46E4-A564-4F6AD239D9CC}" sibTransId="{9F9B30ED-8D16-4A32-9975-10FFED8D1F2F}"/>
    <dgm:cxn modelId="{5C7D9668-997D-41E8-9160-733B6ABA6EDB}" srcId="{40B474D9-FB69-40B6-BAC3-99248DCBE822}" destId="{4AB5E520-DDC6-498D-A9E6-2F13106C02BA}" srcOrd="3" destOrd="0" parTransId="{3CD3B57B-393F-4543-8566-119A5D98BB46}" sibTransId="{28AE9D4D-E54D-4095-8241-C037D583D20C}"/>
    <dgm:cxn modelId="{4D9EA46F-242F-4D28-BC98-B84DCD820745}" type="presParOf" srcId="{16FD3C59-A269-44A5-B2B2-C0C2C17ED012}" destId="{210135B0-0DBD-4B8B-9500-0A9810596105}" srcOrd="0" destOrd="0" presId="urn:microsoft.com/office/officeart/2005/8/layout/funnel1"/>
    <dgm:cxn modelId="{C19A20E6-0ED1-4E59-8C1C-83D4A4D67AD6}" type="presParOf" srcId="{16FD3C59-A269-44A5-B2B2-C0C2C17ED012}" destId="{C56B3D81-EA8C-47D6-BAEA-DFFF008D21EF}" srcOrd="1" destOrd="0" presId="urn:microsoft.com/office/officeart/2005/8/layout/funnel1"/>
    <dgm:cxn modelId="{79A0E618-2704-42E9-AE48-30887DE898E1}" type="presParOf" srcId="{16FD3C59-A269-44A5-B2B2-C0C2C17ED012}" destId="{BCED1529-F6F6-42C2-AC06-8BE74D4426C1}" srcOrd="2" destOrd="0" presId="urn:microsoft.com/office/officeart/2005/8/layout/funnel1"/>
    <dgm:cxn modelId="{A3C1FCC7-6946-4A32-8994-1CE297C25B63}" type="presParOf" srcId="{16FD3C59-A269-44A5-B2B2-C0C2C17ED012}" destId="{3227CCA0-BF9C-4E9C-BF53-70CED1C325F8}" srcOrd="3" destOrd="0" presId="urn:microsoft.com/office/officeart/2005/8/layout/funnel1"/>
    <dgm:cxn modelId="{FB783674-A35E-4B9D-8076-F13E55B6F166}" type="presParOf" srcId="{16FD3C59-A269-44A5-B2B2-C0C2C17ED012}" destId="{1924902D-2A84-44E1-B237-1F54D02AF37C}" srcOrd="4" destOrd="0" presId="urn:microsoft.com/office/officeart/2005/8/layout/funnel1"/>
    <dgm:cxn modelId="{9274E589-A207-4701-8F50-41680F5AD4D6}" type="presParOf" srcId="{16FD3C59-A269-44A5-B2B2-C0C2C17ED012}" destId="{20E37323-2283-4EE6-A7FF-4F43BAAA2A11}" srcOrd="5" destOrd="0" presId="urn:microsoft.com/office/officeart/2005/8/layout/funnel1"/>
    <dgm:cxn modelId="{492661EE-D97D-4F7B-B464-2D13842535C4}" type="presParOf" srcId="{16FD3C59-A269-44A5-B2B2-C0C2C17ED012}" destId="{4398D0C3-FA31-4EE6-9291-BB15F5BD4FA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35B0-0DBD-4B8B-9500-0A9810596105}">
      <dsp:nvSpPr>
        <dsp:cNvPr id="0" name=""/>
        <dsp:cNvSpPr/>
      </dsp:nvSpPr>
      <dsp:spPr>
        <a:xfrm>
          <a:off x="1051304" y="0"/>
          <a:ext cx="2685322" cy="932577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B3D81-EA8C-47D6-BAEA-DFFF008D21EF}">
      <dsp:nvSpPr>
        <dsp:cNvPr id="0" name=""/>
        <dsp:cNvSpPr/>
      </dsp:nvSpPr>
      <dsp:spPr>
        <a:xfrm>
          <a:off x="2158147" y="1990370"/>
          <a:ext cx="520411" cy="333063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D1529-F6F6-42C2-AC06-8BE74D4426C1}">
      <dsp:nvSpPr>
        <dsp:cNvPr id="0" name=""/>
        <dsp:cNvSpPr/>
      </dsp:nvSpPr>
      <dsp:spPr>
        <a:xfrm>
          <a:off x="1053106" y="2253960"/>
          <a:ext cx="2796332" cy="7404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Target to open 40-50 new branches in 2016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000" b="1" kern="12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Efficient, small branches ( # of staff ≤ 10)</a:t>
          </a:r>
          <a:endParaRPr lang="en-US" sz="1000" b="1" kern="1200" noProof="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3106" y="2253960"/>
        <a:ext cx="2796332" cy="740443"/>
      </dsp:txXfrm>
    </dsp:sp>
    <dsp:sp modelId="{3227CCA0-BF9C-4E9C-BF53-70CED1C325F8}">
      <dsp:nvSpPr>
        <dsp:cNvPr id="0" name=""/>
        <dsp:cNvSpPr/>
      </dsp:nvSpPr>
      <dsp:spPr>
        <a:xfrm>
          <a:off x="1974426" y="1053676"/>
          <a:ext cx="936740" cy="9367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113</a:t>
          </a:r>
          <a:r>
            <a:rPr lang="en-US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branches opened in  2015 (total 1</a:t>
          </a:r>
          <a:r>
            <a:rPr lang="tr-TR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tr-TR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tr-TR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608" y="1190858"/>
        <a:ext cx="662376" cy="662376"/>
      </dsp:txXfrm>
    </dsp:sp>
    <dsp:sp modelId="{1924902D-2A84-44E1-B237-1F54D02AF37C}">
      <dsp:nvSpPr>
        <dsp:cNvPr id="0" name=""/>
        <dsp:cNvSpPr/>
      </dsp:nvSpPr>
      <dsp:spPr>
        <a:xfrm>
          <a:off x="1304136" y="350912"/>
          <a:ext cx="936740" cy="9367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Strong rural presence</a:t>
          </a:r>
          <a:endParaRPr lang="en-US" sz="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1318" y="488094"/>
        <a:ext cx="662376" cy="662376"/>
      </dsp:txXfrm>
    </dsp:sp>
    <dsp:sp modelId="{20E37323-2283-4EE6-A7FF-4F43BAAA2A11}">
      <dsp:nvSpPr>
        <dsp:cNvPr id="0" name=""/>
        <dsp:cNvSpPr/>
      </dsp:nvSpPr>
      <dsp:spPr>
        <a:xfrm>
          <a:off x="2494923" y="295562"/>
          <a:ext cx="936740" cy="9367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Focus on industry and trade centers</a:t>
          </a:r>
          <a:endParaRPr lang="en-US" sz="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2105" y="432744"/>
        <a:ext cx="662376" cy="662376"/>
      </dsp:txXfrm>
    </dsp:sp>
    <dsp:sp modelId="{4398D0C3-FA31-4EE6-9291-BB15F5BD4FA9}">
      <dsp:nvSpPr>
        <dsp:cNvPr id="0" name=""/>
        <dsp:cNvSpPr/>
      </dsp:nvSpPr>
      <dsp:spPr>
        <a:xfrm>
          <a:off x="1021952" y="255775"/>
          <a:ext cx="2804376" cy="1711116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0.05153</cdr:y>
    </cdr:from>
    <cdr:to>
      <cdr:x>0.94912</cdr:x>
      <cdr:y>0.23361</cdr:y>
    </cdr:to>
    <cdr:grpSp>
      <cdr:nvGrpSpPr>
        <cdr:cNvPr id="10" name="Grup 1"/>
        <cdr:cNvGrpSpPr/>
      </cdr:nvGrpSpPr>
      <cdr:grpSpPr>
        <a:xfrm xmlns:a="http://schemas.openxmlformats.org/drawingml/2006/main">
          <a:off x="0" y="117552"/>
          <a:ext cx="3854210" cy="415368"/>
          <a:chOff x="-418559" y="1502284"/>
          <a:chExt cx="5750215" cy="349109"/>
        </a:xfrm>
      </cdr:grpSpPr>
      <cdr:grpSp>
        <cdr:nvGrpSpPr>
          <cdr:cNvPr id="11" name="Grup 2"/>
          <cdr:cNvGrpSpPr/>
        </cdr:nvGrpSpPr>
        <cdr:grpSpPr>
          <a:xfrm xmlns:a="http://schemas.openxmlformats.org/drawingml/2006/main">
            <a:off x="-418559" y="1502284"/>
            <a:ext cx="5750215" cy="349109"/>
            <a:chOff x="-643915" y="1409178"/>
            <a:chExt cx="8377537" cy="448718"/>
          </a:xfrm>
        </cdr:grpSpPr>
      </cdr:grpSp>
      <cdr:grpSp>
        <cdr:nvGrpSpPr>
          <cdr:cNvPr id="1026" name="Grup 2"/>
          <cdr:cNvGrpSpPr>
            <a:grpSpLocks xmlns:a="http://schemas.openxmlformats.org/drawingml/2006/main"/>
          </cdr:cNvGrpSpPr>
        </cdr:nvGrpSpPr>
        <cdr:grpSpPr bwMode="auto">
          <a:xfrm xmlns:a="http://schemas.openxmlformats.org/drawingml/2006/main">
            <a:off x="-418559" y="1502284"/>
            <a:ext cx="5750215" cy="333811"/>
            <a:chOff x="-643915" y="1409178"/>
            <a:chExt cx="8377537" cy="429055"/>
          </a:xfrm>
        </cdr:grpSpPr>
        <cdr:sp macro="" textlink="">
          <cdr:nvSpPr>
            <cdr:cNvPr id="5" name="Oval 4"/>
            <cdr:cNvSpPr/>
          </cdr:nvSpPr>
          <cdr:spPr>
            <a:xfrm xmlns:a="http://schemas.openxmlformats.org/drawingml/2006/main">
              <a:off x="4671228" y="1486941"/>
              <a:ext cx="1108939" cy="260019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53</a:t>
              </a:r>
              <a:endPara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6" name="Oval 5"/>
            <cdr:cNvSpPr/>
          </cdr:nvSpPr>
          <cdr:spPr>
            <a:xfrm xmlns:a="http://schemas.openxmlformats.org/drawingml/2006/main">
              <a:off x="6624683" y="1455893"/>
              <a:ext cx="1108939" cy="260018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112</a:t>
              </a:r>
              <a:endPara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7" name="TextBox 23"/>
            <cdr:cNvSpPr txBox="1"/>
          </cdr:nvSpPr>
          <cdr:spPr>
            <a:xfrm xmlns:a="http://schemas.openxmlformats.org/drawingml/2006/main">
              <a:off x="-643915" y="1409178"/>
              <a:ext cx="1532637" cy="429055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lIns="36000" tIns="0" rIns="36000" bIns="0" rtlCol="0">
              <a:spAutoFit/>
            </a:bodyPr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 xmlns:a="http://schemas.openxmlformats.org/drawingml/2006/main">
              <a:pPr defTabSz="1442375"/>
              <a:r>
                <a:rPr lang="en-GB" sz="900" b="1" noProof="0" dirty="0" smtClean="0">
                  <a:solidFill>
                    <a:schemeClr val="tx2"/>
                  </a:solidFill>
                </a:rPr>
                <a:t># of  Branches Opened</a:t>
              </a:r>
            </a:p>
          </cdr:txBody>
        </cdr:sp>
        <cdr:sp macro="" textlink="">
          <cdr:nvSpPr>
            <cdr:cNvPr id="8" name="Oval 7"/>
            <cdr:cNvSpPr/>
          </cdr:nvSpPr>
          <cdr:spPr>
            <a:xfrm xmlns:a="http://schemas.openxmlformats.org/drawingml/2006/main">
              <a:off x="2819421" y="1486941"/>
              <a:ext cx="1108941" cy="260019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150</a:t>
              </a:r>
              <a:endPara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9" name="Oval 8"/>
            <cdr:cNvSpPr/>
          </cdr:nvSpPr>
          <cdr:spPr>
            <a:xfrm xmlns:a="http://schemas.openxmlformats.org/drawingml/2006/main">
              <a:off x="868039" y="1486941"/>
              <a:ext cx="1108941" cy="260018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56</a:t>
              </a:r>
              <a:endPara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0.4469</cdr:x>
      <cdr:y>0.19452</cdr:y>
    </cdr:from>
    <cdr:to>
      <cdr:x>0.58366</cdr:x>
      <cdr:y>0.26656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759638" y="711161"/>
          <a:ext cx="538481" cy="26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9pPr>
        </a:lstStyle>
        <a:p xmlns:a="http://schemas.openxmlformats.org/drawingml/2006/main"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248</a:t>
          </a:r>
          <a:endParaRPr lang="tr-T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0.83575</cdr:x>
      <cdr:y>0.06681</cdr:y>
    </cdr:from>
    <cdr:to>
      <cdr:x>0.97251</cdr:x>
      <cdr:y>0.14338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3290699" y="244252"/>
          <a:ext cx="538481" cy="279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303</a:t>
          </a:r>
          <a:endParaRPr lang="tr-T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0.61108</cdr:x>
      <cdr:y>0.57258</cdr:y>
    </cdr:from>
    <cdr:to>
      <cdr:x>0.72942</cdr:x>
      <cdr:y>0.67501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2510575" y="1139853"/>
          <a:ext cx="486194" cy="203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endParaRPr lang="tr-T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0.39002</cdr:x>
      <cdr:y>0.54464</cdr:y>
    </cdr:from>
    <cdr:to>
      <cdr:x>0.50836</cdr:x>
      <cdr:y>0.64745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1602395" y="1084233"/>
          <a:ext cx="486194" cy="2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62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0.551</cdr:x>
      <cdr:y>0.29984</cdr:y>
    </cdr:from>
    <cdr:to>
      <cdr:x>0.66935</cdr:x>
      <cdr:y>0.40265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2263775" y="596902"/>
          <a:ext cx="486235" cy="2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tr-T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0.59475</cdr:x>
      <cdr:y>0.70271</cdr:y>
    </cdr:from>
    <cdr:to>
      <cdr:x>0.71309</cdr:x>
      <cdr:y>0.80552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2443484" y="1398900"/>
          <a:ext cx="486194" cy="2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tr-T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0.14411</cdr:x>
      <cdr:y>0</cdr:y>
    </cdr:from>
    <cdr:to>
      <cdr:x>1</cdr:x>
      <cdr:y>0</cdr:y>
    </cdr:to>
    <cdr:cxnSp macro="">
      <cdr:nvCxnSpPr>
        <cdr:cNvPr id="7" name="Düz Bağlayıcı 6"/>
        <cdr:cNvCxnSpPr/>
      </cdr:nvCxnSpPr>
      <cdr:spPr>
        <a:xfrm xmlns:a="http://schemas.openxmlformats.org/drawingml/2006/main">
          <a:off x="592069" y="-4215040"/>
          <a:ext cx="351638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0.61061</cdr:x>
      <cdr:y>0.08618</cdr:y>
    </cdr:from>
    <cdr:to>
      <cdr:x>0.72116</cdr:x>
      <cdr:y>0.20853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498950" y="200162"/>
          <a:ext cx="452437" cy="284162"/>
        </a:xfrm>
        <a:prstGeom xmlns:a="http://schemas.openxmlformats.org/drawingml/2006/main" prst="ellipse">
          <a:avLst/>
        </a:prstGeom>
        <a:solidFill xmlns:a="http://schemas.openxmlformats.org/drawingml/2006/main">
          <a:srgbClr val="B2B2B2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tr-T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188</a:t>
          </a:r>
          <a:endParaRPr lang="en-GB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0.8344</cdr:x>
      <cdr:y>0.24</cdr:y>
    </cdr:from>
    <cdr:to>
      <cdr:x>0.96398</cdr:x>
      <cdr:y>0.39826</cdr:y>
    </cdr:to>
    <cdr:sp macro="" textlink="">
      <cdr:nvSpPr>
        <cdr:cNvPr id="4" name="Dikdörtgen 6"/>
        <cdr:cNvSpPr/>
      </cdr:nvSpPr>
      <cdr:spPr>
        <a:xfrm xmlns:a="http://schemas.openxmlformats.org/drawingml/2006/main">
          <a:off x="3523465" y="466725"/>
          <a:ext cx="547184" cy="3077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 w="12700">
          <a:solidFill>
            <a:srgbClr val="C0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9pPr>
        </a:lstStyle>
        <a:p xmlns:a="http://schemas.openxmlformats.org/drawingml/2006/main">
          <a:pPr algn="ctr"/>
          <a:r>
            <a:rPr lang="tr-T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Sector</a:t>
          </a:r>
          <a:endParaRPr lang="tr-TR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tr-T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8.0 </a:t>
          </a:r>
          <a:endParaRPr lang="tr-TR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0.17989</cdr:x>
      <cdr:y>0.09689</cdr:y>
    </cdr:from>
    <cdr:to>
      <cdr:x>0.82963</cdr:x>
      <cdr:y>0.50796</cdr:y>
    </cdr:to>
    <cdr:grpSp>
      <cdr:nvGrpSpPr>
        <cdr:cNvPr id="7" name="Grup 1"/>
        <cdr:cNvGrpSpPr/>
      </cdr:nvGrpSpPr>
      <cdr:grpSpPr>
        <a:xfrm xmlns:a="http://schemas.openxmlformats.org/drawingml/2006/main">
          <a:off x="626267" y="216261"/>
          <a:ext cx="2261996" cy="917518"/>
          <a:chOff x="205049" y="1492662"/>
          <a:chExt cx="3912968" cy="387790"/>
        </a:xfrm>
      </cdr:grpSpPr>
      <cdr:cxnSp macro="">
        <cdr:nvCxnSpPr>
          <cdr:cNvPr id="3" name="Düz Bağlayıcı 2"/>
          <cdr:cNvCxnSpPr/>
        </cdr:nvCxnSpPr>
        <cdr:spPr>
          <a:xfrm xmlns:a="http://schemas.openxmlformats.org/drawingml/2006/main">
            <a:off x="205049" y="1492662"/>
            <a:ext cx="3912968" cy="0"/>
          </a:xfrm>
          <a:prstGeom xmlns:a="http://schemas.openxmlformats.org/drawingml/2006/main" prst="line">
            <a:avLst/>
          </a:prstGeom>
          <a:ln xmlns:a="http://schemas.openxmlformats.org/drawingml/2006/main" w="952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Düz Bağlayıcı 3"/>
          <cdr:cNvCxnSpPr/>
        </cdr:nvCxnSpPr>
        <cdr:spPr>
          <a:xfrm xmlns:a="http://schemas.openxmlformats.org/drawingml/2006/main" flipV="1">
            <a:off x="205049" y="1494109"/>
            <a:ext cx="0" cy="386343"/>
          </a:xfrm>
          <a:prstGeom xmlns:a="http://schemas.openxmlformats.org/drawingml/2006/main" prst="line">
            <a:avLst/>
          </a:prstGeom>
          <a:ln xmlns:a="http://schemas.openxmlformats.org/drawingml/2006/main" w="952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0.43836</cdr:x>
      <cdr:y>0.03051</cdr:y>
    </cdr:from>
    <cdr:to>
      <cdr:x>0.57979</cdr:x>
      <cdr:y>0.16327</cdr:y>
    </cdr:to>
    <cdr:sp macro="" textlink="">
      <cdr:nvSpPr>
        <cdr:cNvPr id="6" name="Oval 5"/>
        <cdr:cNvSpPr/>
      </cdr:nvSpPr>
      <cdr:spPr>
        <a:xfrm xmlns:a="http://schemas.openxmlformats.org/drawingml/2006/main">
          <a:off x="1526085" y="68107"/>
          <a:ext cx="492372" cy="296324"/>
        </a:xfrm>
        <a:prstGeom xmlns:a="http://schemas.openxmlformats.org/drawingml/2006/main" prst="ellipse">
          <a:avLst/>
        </a:prstGeom>
        <a:solidFill xmlns:a="http://schemas.openxmlformats.org/drawingml/2006/main">
          <a:srgbClr val="B2B2B2"/>
        </a:solidFill>
        <a:ln xmlns:a="http://schemas.openxmlformats.org/drawingml/2006/main" w="12700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>
          <a:flatTx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/>
          <a:r>
            <a:rPr lang="tr-T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242%</a:t>
          </a:r>
          <a:endParaRPr lang="en-GB" sz="1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0.84782</cdr:x>
      <cdr:y>0</cdr:y>
    </cdr:from>
    <cdr:to>
      <cdr:x>0.95123</cdr:x>
      <cdr:y>0.09716</cdr:y>
    </cdr:to>
    <cdr:sp macro="" textlink="">
      <cdr:nvSpPr>
        <cdr:cNvPr id="2" name="Oval 1"/>
        <cdr:cNvSpPr/>
      </cdr:nvSpPr>
      <cdr:spPr bwMode="auto">
        <a:xfrm xmlns:a="http://schemas.openxmlformats.org/drawingml/2006/main">
          <a:off x="3836959" y="-1218217"/>
          <a:ext cx="468001" cy="230188"/>
        </a:xfrm>
        <a:prstGeom xmlns:a="http://schemas.openxmlformats.org/drawingml/2006/main" prst="ellipse">
          <a:avLst/>
        </a:prstGeom>
        <a:solidFill xmlns:a="http://schemas.openxmlformats.org/drawingml/2006/main">
          <a:srgbClr val="E20000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tr-TR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6,566</a:t>
          </a:r>
          <a:endParaRPr lang="en-GB" sz="1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0.75848</cdr:x>
      <cdr:y>0.26211</cdr:y>
    </cdr:from>
    <cdr:to>
      <cdr:x>1</cdr:x>
      <cdr:y>0.98599</cdr:y>
    </cdr:to>
    <cdr:sp macro="" textlink="">
      <cdr:nvSpPr>
        <cdr:cNvPr id="8" name="Metin kutusu 7"/>
        <cdr:cNvSpPr txBox="1"/>
      </cdr:nvSpPr>
      <cdr:spPr>
        <a:xfrm xmlns:a="http://schemas.openxmlformats.org/drawingml/2006/main">
          <a:off x="3413249" y="1367314"/>
          <a:ext cx="1086859" cy="377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0.09112</cdr:x>
      <cdr:y>0.39746</cdr:y>
    </cdr:from>
    <cdr:to>
      <cdr:x>0.20461</cdr:x>
      <cdr:y>0.45324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401068" y="1796997"/>
          <a:ext cx="499537" cy="252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163</a:t>
          </a:r>
          <a:endParaRPr lang="tr-T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0.12698</cdr:x>
      <cdr:y>0.03345</cdr:y>
    </cdr:from>
    <cdr:to>
      <cdr:x>0.86717</cdr:x>
      <cdr:y>0.32245</cdr:y>
    </cdr:to>
    <cdr:grpSp>
      <cdr:nvGrpSpPr>
        <cdr:cNvPr id="13" name="Group 74"/>
        <cdr:cNvGrpSpPr/>
      </cdr:nvGrpSpPr>
      <cdr:grpSpPr>
        <a:xfrm xmlns:a="http://schemas.openxmlformats.org/drawingml/2006/main">
          <a:off x="558915" y="151234"/>
          <a:ext cx="3258018" cy="1306627"/>
          <a:chOff x="1653499" y="1391612"/>
          <a:chExt cx="1692999" cy="542896"/>
        </a:xfrm>
        <a:solidFill xmlns:a="http://schemas.openxmlformats.org/drawingml/2006/main">
          <a:srgbClr val="B2B2B2"/>
        </a:solidFill>
      </cdr:grpSpPr>
      <cdr:sp macro="" textlink="">
        <cdr:nvSpPr>
          <cdr:cNvPr id="14" name="Oval 13"/>
          <cdr:cNvSpPr/>
        </cdr:nvSpPr>
        <cdr:spPr>
          <a:xfrm xmlns:a="http://schemas.openxmlformats.org/drawingml/2006/main">
            <a:off x="2323055" y="1391612"/>
            <a:ext cx="299313" cy="89746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 w="12700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lIns="0" tIns="0" rIns="0" bIns="0" anchor="ctr"/>
          <a:lstStyle xmlns:a="http://schemas.openxmlformats.org/drawingml/2006/main"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1442375">
              <a:defRPr/>
            </a:pP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</a:t>
            </a:r>
            <a:r>
              <a:rPr lang="en-GB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dr:txBody>
      </cdr:sp>
      <cdr:cxnSp macro="">
        <cdr:nvCxnSpPr>
          <cdr:cNvPr id="15" name="Shape 76"/>
          <cdr:cNvCxnSpPr>
            <a:endCxn xmlns:a="http://schemas.openxmlformats.org/drawingml/2006/main" id="14" idx="2"/>
          </cdr:cNvCxnSpPr>
        </cdr:nvCxnSpPr>
        <cdr:spPr>
          <a:xfrm xmlns:a="http://schemas.openxmlformats.org/drawingml/2006/main" flipV="1">
            <a:off x="1653499" y="1436485"/>
            <a:ext cx="669556" cy="498023"/>
          </a:xfrm>
          <a:prstGeom xmlns:a="http://schemas.openxmlformats.org/drawingml/2006/main" prst="bentConnector3">
            <a:avLst>
              <a:gd name="adj1" fmla="val 61"/>
            </a:avLst>
          </a:prstGeom>
          <a:grpFill xmlns:a="http://schemas.openxmlformats.org/drawingml/2006/main"/>
          <a:ln xmlns:a="http://schemas.openxmlformats.org/drawingml/2006/main" w="12700">
            <a:solidFill>
              <a:srgbClr val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Shape 62"/>
          <cdr:cNvCxnSpPr>
            <a:stCxn xmlns:a="http://schemas.openxmlformats.org/drawingml/2006/main" id="14" idx="6"/>
          </cdr:cNvCxnSpPr>
        </cdr:nvCxnSpPr>
        <cdr:spPr>
          <a:xfrm xmlns:a="http://schemas.openxmlformats.org/drawingml/2006/main">
            <a:off x="2622368" y="1436485"/>
            <a:ext cx="724130" cy="173729"/>
          </a:xfrm>
          <a:prstGeom xmlns:a="http://schemas.openxmlformats.org/drawingml/2006/main" prst="bentConnector3">
            <a:avLst>
              <a:gd name="adj1" fmla="val 99416"/>
            </a:avLst>
          </a:prstGeom>
          <a:grpFill xmlns:a="http://schemas.openxmlformats.org/drawingml/2006/main"/>
          <a:ln xmlns:a="http://schemas.openxmlformats.org/drawingml/2006/main" w="12700">
            <a:solidFill>
              <a:srgbClr val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0.50468</cdr:x>
      <cdr:y>0.10213</cdr:y>
    </cdr:from>
    <cdr:to>
      <cdr:x>0.86717</cdr:x>
      <cdr:y>0.10213</cdr:y>
    </cdr:to>
    <cdr:cxnSp macro="">
      <cdr:nvCxnSpPr>
        <cdr:cNvPr id="40" name="Düz Bağlayıcı 39"/>
        <cdr:cNvCxnSpPr/>
      </cdr:nvCxnSpPr>
      <cdr:spPr>
        <a:xfrm xmlns:a="http://schemas.openxmlformats.org/drawingml/2006/main">
          <a:off x="2221390" y="461765"/>
          <a:ext cx="159554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0.63045</cdr:x>
      <cdr:y>0.08359</cdr:y>
    </cdr:from>
    <cdr:to>
      <cdr:x>0.76131</cdr:x>
      <cdr:y>0.13137</cdr:y>
    </cdr:to>
    <cdr:sp macro="" textlink="">
      <cdr:nvSpPr>
        <cdr:cNvPr id="49" name="Oval 48"/>
        <cdr:cNvSpPr/>
      </cdr:nvSpPr>
      <cdr:spPr bwMode="auto">
        <a:xfrm xmlns:a="http://schemas.openxmlformats.org/drawingml/2006/main">
          <a:off x="2774974" y="377946"/>
          <a:ext cx="576000" cy="216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B2B2B2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22%</a:t>
          </a:r>
          <a:endParaRPr lang="en-GB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0.6876</cdr:x>
      <cdr:y>0.30437</cdr:y>
    </cdr:from>
    <cdr:to>
      <cdr:x>0.89313</cdr:x>
      <cdr:y>0.3481</cdr:y>
    </cdr:to>
    <cdr:cxnSp macro="">
      <cdr:nvCxnSpPr>
        <cdr:cNvPr id="7" name="Dirsek Bağlayıcısı 6"/>
        <cdr:cNvCxnSpPr/>
      </cdr:nvCxnSpPr>
      <cdr:spPr>
        <a:xfrm xmlns:a="http://schemas.openxmlformats.org/drawingml/2006/main" flipV="1">
          <a:off x="3026534" y="1376108"/>
          <a:ext cx="904660" cy="197712"/>
        </a:xfrm>
        <a:prstGeom xmlns:a="http://schemas.openxmlformats.org/drawingml/2006/main" prst="bentConnector3">
          <a:avLst>
            <a:gd name="adj1" fmla="val 158"/>
          </a:avLst>
        </a:prstGeom>
        <a:ln xmlns:a="http://schemas.openxmlformats.org/drawingml/2006/main">
          <a:solidFill>
            <a:schemeClr val="tx2">
              <a:lumMod val="50000"/>
            </a:schemeClr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0.74722</cdr:x>
      <cdr:y>0.28273</cdr:y>
    </cdr:from>
    <cdr:to>
      <cdr:x>0.83736</cdr:x>
      <cdr:y>0.32596</cdr:y>
    </cdr:to>
    <cdr:sp macro="" textlink="">
      <cdr:nvSpPr>
        <cdr:cNvPr id="19" name="Oval 18"/>
        <cdr:cNvSpPr/>
      </cdr:nvSpPr>
      <cdr:spPr>
        <a:xfrm xmlns:a="http://schemas.openxmlformats.org/drawingml/2006/main">
          <a:off x="3288982" y="1278270"/>
          <a:ext cx="396760" cy="1954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 w="12700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>
          <a:flatTx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tr-TR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tr-TR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%</a:t>
          </a:r>
          <a:endParaRPr lang="en-GB" sz="9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0.50153</cdr:x>
      <cdr:y>0.10213</cdr:y>
    </cdr:from>
    <cdr:to>
      <cdr:x>0.50301</cdr:x>
      <cdr:y>0.25177</cdr:y>
    </cdr:to>
    <cdr:cxnSp macro="">
      <cdr:nvCxnSpPr>
        <cdr:cNvPr id="10" name="Düz Bağlayıcı 9"/>
        <cdr:cNvCxnSpPr/>
      </cdr:nvCxnSpPr>
      <cdr:spPr>
        <a:xfrm xmlns:a="http://schemas.openxmlformats.org/drawingml/2006/main">
          <a:off x="2207542" y="461765"/>
          <a:ext cx="6511" cy="67654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0.54392</cdr:x>
      <cdr:y>0.28988</cdr:y>
    </cdr:from>
    <cdr:to>
      <cdr:x>0.66125</cdr:x>
      <cdr:y>0.39052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391727" y="704463"/>
          <a:ext cx="731638" cy="244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62</a:t>
          </a:r>
          <a:endParaRPr lang="tr-T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0.50656</cdr:x>
      <cdr:y>0.62994</cdr:y>
    </cdr:from>
    <cdr:to>
      <cdr:x>0.62388</cdr:x>
      <cdr:y>0.73058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3158756" y="1530864"/>
          <a:ext cx="731576" cy="244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tr-T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0.55647</cdr:x>
      <cdr:y>0.59939</cdr:y>
    </cdr:from>
    <cdr:to>
      <cdr:x>0.6738</cdr:x>
      <cdr:y>0.70004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3469991" y="1456620"/>
          <a:ext cx="731639" cy="244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tr-T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0.78999</cdr:x>
      <cdr:y>0.29966</cdr:y>
    </cdr:from>
    <cdr:to>
      <cdr:x>0.96052</cdr:x>
      <cdr:y>0.38279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4926166" y="728229"/>
          <a:ext cx="1063349" cy="2020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050" dirty="0"/>
        </a:p>
      </cdr:txBody>
    </cdr:sp>
  </cdr:relSizeAnchor>
  <cdr:relSizeAnchor xmlns:cdr="http://schemas.openxmlformats.org/drawingml/2006/chartDrawing">
    <cdr:from>
      <cdr:x>0.67065</cdr:x>
      <cdr:y>0.34123</cdr:y>
    </cdr:from>
    <cdr:to>
      <cdr:x>0.78999</cdr:x>
      <cdr:y>0.42655</cdr:y>
    </cdr:to>
    <cdr:cxnSp macro="">
      <cdr:nvCxnSpPr>
        <cdr:cNvPr id="8" name="Düz Bağlayıcı 7"/>
        <cdr:cNvCxnSpPr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4181994" y="829239"/>
          <a:ext cx="744172" cy="207346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0.76587</cdr:x>
      <cdr:y>0.21268</cdr:y>
    </cdr:from>
    <cdr:to>
      <cdr:x>0.98098</cdr:x>
      <cdr:y>0.4767</cdr:y>
    </cdr:to>
    <cdr:sp macro="" textlink="">
      <cdr:nvSpPr>
        <cdr:cNvPr id="9" name="Metin kutusu 1"/>
        <cdr:cNvSpPr txBox="1"/>
      </cdr:nvSpPr>
      <cdr:spPr>
        <a:xfrm xmlns:a="http://schemas.openxmlformats.org/drawingml/2006/main">
          <a:off x="4775737" y="516851"/>
          <a:ext cx="1341369" cy="641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r-TR" kern="1200" dirty="0">
            <a:solidFill>
              <a:schemeClr val="tx1"/>
            </a:solidFill>
            <a:latin typeface="Arial" panose="020B0604020202020204" pitchFamily="34" charset="0"/>
            <a:ea typeface="Geneva" pitchFamily="122" charset="-128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1000" kern="1200" dirty="0" smtClean="0">
              <a:solidFill>
                <a:schemeClr val="tx1"/>
              </a:solidFill>
              <a:latin typeface="Arial" panose="020B0604020202020204" pitchFamily="34" charset="0"/>
              <a:ea typeface="Geneva" pitchFamily="122" charset="-128"/>
              <a:cs typeface="Arial" panose="020B0604020202020204" pitchFamily="34" charset="0"/>
            </a:rPr>
            <a:t>%44 </a:t>
          </a:r>
          <a:r>
            <a:rPr lang="tr-TR" sz="1000" kern="1200" dirty="0" smtClean="0">
              <a:solidFill>
                <a:schemeClr val="tx1"/>
              </a:solidFill>
              <a:latin typeface="Arial" panose="020B0604020202020204" pitchFamily="34" charset="0"/>
              <a:ea typeface="Geneva" pitchFamily="122" charset="-128"/>
              <a:cs typeface="Arial" panose="020B0604020202020204" pitchFamily="34" charset="0"/>
            </a:rPr>
            <a:t>in 2012</a:t>
          </a:r>
          <a:endParaRPr lang="en-US" sz="1000" kern="1200" dirty="0">
            <a:solidFill>
              <a:schemeClr val="tx1"/>
            </a:solidFill>
            <a:latin typeface="Arial" panose="020B0604020202020204" pitchFamily="34" charset="0"/>
            <a:ea typeface="Geneva" pitchFamily="122" charset="-128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0.76144</cdr:x>
      <cdr:y>0.18671</cdr:y>
    </cdr:from>
    <cdr:to>
      <cdr:x>0.98331</cdr:x>
      <cdr:y>0.37665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795230" y="424456"/>
          <a:ext cx="1105864" cy="431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rgbClr val="E20000"/>
              </a:solidFill>
            </a:rPr>
            <a:t>Ziraat</a:t>
          </a:r>
          <a:endParaRPr lang="en-GB" sz="1100" b="1" dirty="0">
            <a:solidFill>
              <a:srgbClr val="E20000"/>
            </a:solidFill>
          </a:endParaRPr>
        </a:p>
      </cdr:txBody>
    </cdr:sp>
  </cdr:relSizeAnchor>
  <cdr:relSizeAnchor xmlns:cdr="http://schemas.openxmlformats.org/drawingml/2006/chartDrawing">
    <cdr:from>
      <cdr:x>0.75849</cdr:x>
      <cdr:y>0.01813</cdr:y>
    </cdr:from>
    <cdr:to>
      <cdr:x>1</cdr:x>
      <cdr:y>0.13379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3780533" y="41205"/>
          <a:ext cx="1203755" cy="26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err="1" smtClean="0">
              <a:solidFill>
                <a:schemeClr val="tx2">
                  <a:lumMod val="75000"/>
                </a:schemeClr>
              </a:solidFill>
            </a:rPr>
            <a:t>Sector</a:t>
          </a:r>
          <a:endParaRPr lang="en-GB" sz="11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0.63041</cdr:x>
      <cdr:y>0.79859</cdr:y>
    </cdr:from>
    <cdr:to>
      <cdr:x>1</cdr:x>
      <cdr:y>0.92835</cdr:y>
    </cdr:to>
    <cdr:sp macro="" textlink="">
      <cdr:nvSpPr>
        <cdr:cNvPr id="2" name="Metin kutusu 56"/>
        <cdr:cNvSpPr txBox="1"/>
      </cdr:nvSpPr>
      <cdr:spPr>
        <a:xfrm xmlns:a="http://schemas.openxmlformats.org/drawingml/2006/main">
          <a:off x="1905121" y="1610051"/>
          <a:ext cx="111691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E20505"/>
              </a:solidFill>
            </a:rPr>
            <a:t>Corporate</a:t>
          </a:r>
          <a:r>
            <a:rPr lang="tr-TR" b="1" dirty="0" smtClean="0">
              <a:solidFill>
                <a:srgbClr val="E20505"/>
              </a:solidFill>
            </a:rPr>
            <a:t>  </a:t>
          </a:r>
          <a:endParaRPr lang="en-US" b="1" dirty="0">
            <a:solidFill>
              <a:srgbClr val="E20505"/>
            </a:solidFill>
          </a:endParaRPr>
        </a:p>
      </cdr:txBody>
    </cdr:sp>
  </cdr:relSizeAnchor>
  <cdr:relSizeAnchor xmlns:cdr="http://schemas.openxmlformats.org/drawingml/2006/chartDrawing">
    <cdr:from>
      <cdr:x>0</cdr:x>
      <cdr:y>0.53319</cdr:y>
    </cdr:from>
    <cdr:to>
      <cdr:x>0.21725</cdr:x>
      <cdr:y>0.65925</cdr:y>
    </cdr:to>
    <cdr:sp macro="" textlink="">
      <cdr:nvSpPr>
        <cdr:cNvPr id="3" name="Metin kutusu 56"/>
        <cdr:cNvSpPr txBox="1"/>
      </cdr:nvSpPr>
      <cdr:spPr>
        <a:xfrm xmlns:a="http://schemas.openxmlformats.org/drawingml/2006/main">
          <a:off x="0" y="1076671"/>
          <a:ext cx="591822" cy="2545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SME</a:t>
          </a:r>
          <a:endParaRPr lang="en-GB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0.39991</cdr:x>
      <cdr:y>0.0346</cdr:y>
    </cdr:from>
    <cdr:to>
      <cdr:x>0.72732</cdr:x>
      <cdr:y>0.168</cdr:y>
    </cdr:to>
    <cdr:sp macro="" textlink="">
      <cdr:nvSpPr>
        <cdr:cNvPr id="4" name="Metin kutusu 56"/>
        <cdr:cNvSpPr txBox="1"/>
      </cdr:nvSpPr>
      <cdr:spPr>
        <a:xfrm xmlns:a="http://schemas.openxmlformats.org/drawingml/2006/main">
          <a:off x="1089415" y="69868"/>
          <a:ext cx="891914" cy="2693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Retail</a:t>
          </a:r>
          <a:endParaRPr lang="en-GB" sz="12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0.54767</cdr:x>
      <cdr:y>0.74804</cdr:y>
    </cdr:from>
    <cdr:to>
      <cdr:x>0.64981</cdr:x>
      <cdr:y>0.81817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2702783" y="2304264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22%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0.54767</cdr:x>
      <cdr:y>0.422</cdr:y>
    </cdr:from>
    <cdr:to>
      <cdr:x>0.64981</cdr:x>
      <cdr:y>0.49213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2702783" y="1299927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26%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0.34054</cdr:x>
      <cdr:y>0.47304</cdr:y>
    </cdr:from>
    <cdr:to>
      <cdr:x>0.44268</cdr:x>
      <cdr:y>0.54317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1711097" y="1348699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0.371</cdr:x>
      <cdr:y>0.40636</cdr:y>
    </cdr:from>
    <cdr:to>
      <cdr:x>0.47314</cdr:x>
      <cdr:y>0.47649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1864159" y="1158607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0.41305</cdr:x>
      <cdr:y>0.35187</cdr:y>
    </cdr:from>
    <cdr:to>
      <cdr:x>0.51519</cdr:x>
      <cdr:y>0.422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2038403" y="1083903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8%</a:t>
          </a:r>
          <a:endParaRPr lang="tr-T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0.32705</cdr:x>
      <cdr:y>0.57796</cdr:y>
    </cdr:from>
    <cdr:to>
      <cdr:x>0.42919</cdr:x>
      <cdr:y>0.64809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1643292" y="1647858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0.32928</cdr:x>
      <cdr:y>0.68705</cdr:y>
    </cdr:from>
    <cdr:to>
      <cdr:x>0.43142</cdr:x>
      <cdr:y>0.75718</cdr:y>
    </cdr:to>
    <cdr:sp macro="" textlink="">
      <cdr:nvSpPr>
        <cdr:cNvPr id="8" name="Metin kutusu 1"/>
        <cdr:cNvSpPr txBox="1"/>
      </cdr:nvSpPr>
      <cdr:spPr>
        <a:xfrm xmlns:a="http://schemas.openxmlformats.org/drawingml/2006/main">
          <a:off x="1654483" y="1958877"/>
          <a:ext cx="513215" cy="199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tr-T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0.40369</cdr:x>
      <cdr:y>0.77242</cdr:y>
    </cdr:from>
    <cdr:to>
      <cdr:x>0.50583</cdr:x>
      <cdr:y>0.84255</cdr:y>
    </cdr:to>
    <cdr:sp macro="" textlink="">
      <cdr:nvSpPr>
        <cdr:cNvPr id="9" name="Metin kutusu 1"/>
        <cdr:cNvSpPr txBox="1"/>
      </cdr:nvSpPr>
      <cdr:spPr>
        <a:xfrm xmlns:a="http://schemas.openxmlformats.org/drawingml/2006/main">
          <a:off x="2028411" y="2202299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15%</a:t>
          </a:r>
          <a:endParaRPr lang="tr-T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0.1474</cdr:x>
      <cdr:y>0.29889</cdr:y>
    </cdr:from>
    <cdr:to>
      <cdr:x>0.38627</cdr:x>
      <cdr:y>0.41093</cdr:y>
    </cdr:to>
    <cdr:sp macro="" textlink="">
      <cdr:nvSpPr>
        <cdr:cNvPr id="7" name="Metin kutusu 57"/>
        <cdr:cNvSpPr txBox="1"/>
      </cdr:nvSpPr>
      <cdr:spPr>
        <a:xfrm xmlns:a="http://schemas.openxmlformats.org/drawingml/2006/main">
          <a:off x="254826" y="796181"/>
          <a:ext cx="412956" cy="2984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 smtClean="0">
              <a:solidFill>
                <a:schemeClr val="tx2">
                  <a:lumMod val="50000"/>
                </a:schemeClr>
              </a:solidFill>
            </a:rPr>
            <a:t>FX</a:t>
          </a:r>
          <a:endParaRPr lang="en-GB" sz="14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0.17029</cdr:x>
      <cdr:y>0.5326</cdr:y>
    </cdr:from>
    <cdr:to>
      <cdr:x>0.40331</cdr:x>
      <cdr:y>0.64464</cdr:y>
    </cdr:to>
    <cdr:sp macro="" textlink="">
      <cdr:nvSpPr>
        <cdr:cNvPr id="8" name="Metin kutusu 56"/>
        <cdr:cNvSpPr txBox="1"/>
      </cdr:nvSpPr>
      <cdr:spPr>
        <a:xfrm xmlns:a="http://schemas.openxmlformats.org/drawingml/2006/main">
          <a:off x="295206" y="1420444"/>
          <a:ext cx="403957" cy="298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 smtClean="0">
              <a:solidFill>
                <a:srgbClr val="E20505"/>
              </a:solidFill>
            </a:rPr>
            <a:t>TL</a:t>
          </a:r>
          <a:endParaRPr lang="en-GB" sz="1400" b="1" dirty="0">
            <a:solidFill>
              <a:srgbClr val="E20505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817A08-B920-4E68-A32C-A60AA1AF299C}" type="datetimeFigureOut">
              <a:rPr lang="tr-TR"/>
              <a:pPr>
                <a:defRPr/>
              </a:pPr>
              <a:t>07.03.2016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67C287-A029-48DB-A8BD-0056499179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17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DBE35D-8817-435E-A5F6-386640445F2F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B1FADB-B6F7-4184-936F-4A0F9B3F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1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915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4E9316D2-FF29-44BA-906D-D48C0365B317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0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634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D6CBEDEC-A119-4CA6-843B-BE876258A2F7}" type="slidenum">
              <a:rPr lang="tr-TR" altLang="tr-TR" smtClean="0"/>
              <a:pPr eaLnBrk="1" hangingPunct="1"/>
              <a:t>16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1FADB-B6F7-4184-936F-4A0F9B3F4C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1FADB-B6F7-4184-936F-4A0F9B3F4C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9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665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15590C9A-FB05-4B99-9551-C5CB3FC6219E}" type="slidenum">
              <a:rPr lang="tr-TR" altLang="tr-TR" smtClean="0"/>
              <a:pPr eaLnBrk="1" hangingPunct="1"/>
              <a:t>19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E135820F-5407-4965-A99C-EF74FC0EA398}" type="slidenum">
              <a:rPr lang="tr-TR" altLang="tr-TR" smtClean="0"/>
              <a:pPr eaLnBrk="1" hangingPunct="1"/>
              <a:t>20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C1CA1101-0D7C-4B33-AC2F-F29682DA3CC7}" type="slidenum">
              <a:rPr lang="tr-TR" altLang="tr-TR" smtClean="0"/>
              <a:pPr eaLnBrk="1" hangingPunct="1"/>
              <a:t>21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018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32E5CC9E-3474-44C0-9FD8-B340A5E9FEC2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1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1FADB-B6F7-4184-936F-4A0F9B3F4C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35DC7409-C84E-4F79-9427-2AF89A107EC7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3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427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5513D62A-B2B9-4018-A4E6-4BEB2369FED7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11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53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1A0B3ABD-5BBC-4247-9F17-705F58201DE4}" type="slidenum">
              <a:rPr lang="tr-TR" altLang="tr-TR" smtClean="0"/>
              <a:pPr eaLnBrk="1" hangingPunct="1"/>
              <a:t>12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5734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91EA9183-085D-402F-BFCA-1047F6DC9BF5}" type="slidenum">
              <a:rPr lang="tr-TR" altLang="tr-TR" smtClean="0"/>
              <a:pPr eaLnBrk="1" hangingPunct="1"/>
              <a:t>13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83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BCED263C-D1E9-472A-9D42-AD4CDDD70862}" type="slidenum">
              <a:rPr lang="tr-TR" altLang="tr-TR" smtClean="0"/>
              <a:pPr eaLnBrk="1" hangingPunct="1"/>
              <a:t>14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614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E569B7EA-8533-4D00-82ED-F754B14313FD}" type="slidenum">
              <a:rPr lang="tr-TR" altLang="tr-TR" smtClean="0"/>
              <a:pPr eaLnBrk="1" hangingPunct="1"/>
              <a:t>15</a:t>
            </a:fld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6236-CCD6-4666-9E85-9FF367EA48D9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6A06-AE0B-41FC-BE3A-6F19F3BD5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BBF3-0386-43B3-BF05-6D31E5554DA0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554B-7F38-46C1-9C46-E6C7D63B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09B0-AA4D-47C6-93B5-3694E6896690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6A7C-267E-462F-ABD1-DDF0817A3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A21468-104F-4A6C-88EF-8B1B8C39B09F}" type="datetime1">
              <a:rPr lang="en-US"/>
              <a:pPr>
                <a:defRPr/>
              </a:pPr>
              <a:t>3/7/2016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4E07A6-1369-4F24-89BB-27361D7150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36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308725"/>
            <a:ext cx="2133600" cy="365125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DE1A07-204B-41C0-BECA-C77FC58724F8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861FBC-936C-4B4F-B359-77B32E6C5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308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2DBC9-D744-479F-95F5-0194B4B94843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5ADC42-5691-402F-80F3-479F64855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4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978985-5C14-4F3B-90A7-184562226AC7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8D5898-46D5-49F1-BB3A-D4D673A80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042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BA7AB8-DC97-420F-B73E-3CFF3FEDD0F3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AFEE2E-B691-45BE-BB15-90CC0BBC2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062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010934-1C8E-4E82-B868-02B4A6D39BA4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3D46F9-5607-4335-9775-FD51A9C74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126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EC75C2-0841-4F4E-A05D-D911559BF745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EF00D3-7291-4A2F-88BF-2A4630BE3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160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B42BB0-32BF-40FA-B81A-8FFF2A0A2661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A5C372-5B03-47ED-B32E-C53A4405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548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2207-A203-4395-B86A-71C54E75BAE6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5DBF-E3E2-4DFE-BA4E-C4278B32A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35AFE-4FC4-4116-AECC-901CFAEAAA01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6D1032-E8D8-45FA-933A-7FF5434C7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305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A183B5-8552-4C33-93A4-A61C47DEB83C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AD07FA-752A-4AD3-AD8D-0EF64AEE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427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763F8B-3B01-429A-A347-9E5E20937421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6462DD-7976-45CC-A07C-9FEDB86E5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1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DEA20F-98A0-4BA3-9227-1945C1128704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86694D-E663-4986-B0E3-EFCD0730B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78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789859-3C40-4DF1-9090-B27AA80ED882}" type="datetime1">
              <a:rPr lang="en-US"/>
              <a:pPr>
                <a:defRPr/>
              </a:pPr>
              <a:t>3/7/2016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74857F-A95A-48D9-BB90-35A3FCFF63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7426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6315075"/>
          <a:ext cx="9144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06" name="Image" r:id="rId3" imgW="12215873" imgH="723554" progId="">
                  <p:embed/>
                </p:oleObj>
              </mc:Choice>
              <mc:Fallback>
                <p:oleObj name="Image" r:id="rId3" imgW="12215873" imgH="7235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5075"/>
                        <a:ext cx="9144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7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0" y="749300"/>
            <a:ext cx="9144000" cy="1524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rgbClr val="F8DCDC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4925" y="6324600"/>
          <a:ext cx="34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07" name="Photo Editor Photo" r:id="rId5" imgW="952633" imgH="1428949" progId="">
                  <p:embed/>
                </p:oleObj>
              </mc:Choice>
              <mc:Fallback>
                <p:oleObj name="Photo Editor Photo" r:id="rId5" imgW="952633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324600"/>
                        <a:ext cx="34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19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820C24A-EAC2-4A36-8B13-93819E9FEFC7}" type="datetime1">
              <a:rPr lang="en-US"/>
              <a:pPr>
                <a:defRPr/>
              </a:pPr>
              <a:t>3/7/2016</a:t>
            </a:fld>
            <a:endParaRPr lang="tr-TR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2EEB09B-F9D9-4160-9919-9E05517DB3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746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6315075"/>
          <a:ext cx="9144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0" name="Image" r:id="rId3" imgW="12215873" imgH="723554" progId="">
                  <p:embed/>
                </p:oleObj>
              </mc:Choice>
              <mc:Fallback>
                <p:oleObj name="Image" r:id="rId3" imgW="12215873" imgH="7235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5075"/>
                        <a:ext cx="9144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7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0" y="749300"/>
            <a:ext cx="9144000" cy="1524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rgbClr val="F8DCDC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4925" y="6324600"/>
          <a:ext cx="34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1" name="Photo Editor Photo" r:id="rId5" imgW="952633" imgH="1428949" progId="">
                  <p:embed/>
                </p:oleObj>
              </mc:Choice>
              <mc:Fallback>
                <p:oleObj name="Photo Editor Photo" r:id="rId5" imgW="952633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324600"/>
                        <a:ext cx="34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19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B9159A-7D25-4296-B8BB-998BD364D9D7}" type="datetime1">
              <a:rPr lang="en-US"/>
              <a:pPr>
                <a:defRPr/>
              </a:pPr>
              <a:t>3/7/2016</a:t>
            </a:fld>
            <a:endParaRPr lang="tr-TR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8CF51FB-D6AF-4518-8B3F-77EF4EBC1A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35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6A45-D722-4438-A13F-58F957F619C3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C4A0-68AE-4808-9B16-F07651C0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D3C9-B519-42DD-B47F-218927CEA86A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96CB-E0B6-474F-958A-D2B1E7B0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8C0E-FF75-4942-96FB-044ED0BE4913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1587-CCF6-4D4F-B706-9511AB83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F19E-8A83-4FB0-A619-E883EBB1C215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13A5-E177-4AAD-A15F-2F03164F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6E56-A075-4C1A-AA7F-EACF1A8ACC50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0F0D-5FBA-4352-BA10-193B2B7F3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9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61CF-6237-476F-9488-05B26304CA26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E2F7-0AF1-47C7-92A9-0A01D1E5A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8913-CC77-4617-9E7C-129608033239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6397-4AFC-413F-ABA5-C8F3AE54E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09A2AC-FB01-4335-947A-8EA4378D976B}" type="datetime1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6AA888-1250-4EE2-99E4-455BDA532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1763A8-EF2D-46E8-A8FF-58C38EA24C22}" type="datetime1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B4B32B-3002-485C-BFA5-83A30A5D8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A2DD1-D232-4E5C-AF4C-F10AA4860090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  <p:sp>
        <p:nvSpPr>
          <p:cNvPr id="18435" name="Metin kutusu 3"/>
          <p:cNvSpPr txBox="1">
            <a:spLocks noChangeArrowheads="1"/>
          </p:cNvSpPr>
          <p:nvPr/>
        </p:nvSpPr>
        <p:spPr bwMode="auto">
          <a:xfrm>
            <a:off x="369888" y="5305425"/>
            <a:ext cx="57038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/>
            <a:r>
              <a:rPr lang="tr-TR" altLang="tr-TR" sz="3200" b="1" dirty="0" smtClean="0">
                <a:solidFill>
                  <a:srgbClr val="FFFFFF"/>
                </a:solidFill>
              </a:rPr>
              <a:t>TCZB PRESENTATION</a:t>
            </a:r>
          </a:p>
          <a:p>
            <a:pPr algn="ctr" defTabSz="914400" eaLnBrk="1" hangingPunct="1"/>
            <a:r>
              <a:rPr lang="tr-TR" altLang="tr-TR" sz="3200" b="1" dirty="0" err="1" smtClean="0">
                <a:solidFill>
                  <a:srgbClr val="FFFFFF"/>
                </a:solidFill>
              </a:rPr>
              <a:t>March</a:t>
            </a:r>
            <a:r>
              <a:rPr lang="tr-TR" altLang="tr-TR" sz="3200" b="1" dirty="0" smtClean="0">
                <a:solidFill>
                  <a:srgbClr val="FFFFFF"/>
                </a:solidFill>
              </a:rPr>
              <a:t> 2016</a:t>
            </a:r>
            <a:endParaRPr lang="en-GB" altLang="tr-T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24578" name="AutoShape 2"/>
          <p:cNvSpPr>
            <a:spLocks/>
          </p:cNvSpPr>
          <p:nvPr/>
        </p:nvSpPr>
        <p:spPr bwMode="auto">
          <a:xfrm>
            <a:off x="15875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endParaRPr lang="tr-T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+mn-ea"/>
              <a:cs typeface="Arial" pitchFamily="34" charset="0"/>
              <a:sym typeface="Arial Bold" charset="0"/>
            </a:endParaRPr>
          </a:p>
          <a:p>
            <a:pPr defTabSz="914400">
              <a:defRPr/>
            </a:pPr>
            <a:r>
              <a:rPr lang="tr-TR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ea typeface="+mn-ea"/>
                <a:cs typeface="Arial" pitchFamily="34" charset="0"/>
                <a:sym typeface="Arial Bold" charset="0"/>
              </a:rPr>
              <a:t>Transaction</a:t>
            </a:r>
            <a:r>
              <a:rPr lang="tr-TR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ea typeface="+mn-ea"/>
                <a:cs typeface="Arial" pitchFamily="34" charset="0"/>
                <a:sym typeface="Arial Bold" charset="0"/>
              </a:rPr>
              <a:t> Data 2014-2015</a:t>
            </a:r>
          </a:p>
          <a:p>
            <a:pPr defTabSz="914400">
              <a:defRPr/>
            </a:pPr>
            <a:endParaRPr lang="tr-TR" dirty="0">
              <a:ea typeface="+mn-ea"/>
              <a:cs typeface="Arial" pitchFamily="34" charset="0"/>
            </a:endParaRP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70935"/>
              </p:ext>
            </p:extLst>
          </p:nvPr>
        </p:nvGraphicFramePr>
        <p:xfrm>
          <a:off x="158750" y="941388"/>
          <a:ext cx="8821738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4" name="Çalışma Sayfası" r:id="rId3" imgW="5524610" imgH="1914639" progId="Excel.Sheet.12">
                  <p:embed/>
                </p:oleObj>
              </mc:Choice>
              <mc:Fallback>
                <p:oleObj name="Çalışma Sayfası" r:id="rId3" imgW="5524610" imgH="19146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941388"/>
                        <a:ext cx="8821738" cy="412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16238" y="2581275"/>
            <a:ext cx="4304833" cy="1143000"/>
          </a:xfrm>
        </p:spPr>
        <p:txBody>
          <a:bodyPr/>
          <a:lstStyle/>
          <a:p>
            <a:pPr marL="285750" indent="-285750" algn="l">
              <a:defRPr/>
            </a:pPr>
            <a:r>
              <a:rPr lang="tr-TR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F9D609AE-7D93-466A-9F62-1BD9FE631BAF}" type="slidenum">
              <a:rPr lang="en-US" altLang="tr-TR" smtClean="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tr-TR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1246629"/>
              </p:ext>
            </p:extLst>
          </p:nvPr>
        </p:nvGraphicFramePr>
        <p:xfrm>
          <a:off x="-392556" y="612717"/>
          <a:ext cx="4689919" cy="33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1 Başlık"/>
          <p:cNvSpPr txBox="1">
            <a:spLocks/>
          </p:cNvSpPr>
          <p:nvPr/>
        </p:nvSpPr>
        <p:spPr bwMode="auto">
          <a:xfrm>
            <a:off x="0" y="93553"/>
            <a:ext cx="9124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Branch</a:t>
            </a:r>
            <a:r>
              <a:rPr lang="tr-T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 network</a:t>
            </a:r>
            <a:endParaRPr 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cxnSp>
        <p:nvCxnSpPr>
          <p:cNvPr id="26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610" name="Metin kutusu 30"/>
          <p:cNvSpPr txBox="1">
            <a:spLocks noChangeArrowheads="1"/>
          </p:cNvSpPr>
          <p:nvPr/>
        </p:nvSpPr>
        <p:spPr bwMode="auto">
          <a:xfrm>
            <a:off x="227013" y="3635375"/>
            <a:ext cx="398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Distribution of new </a:t>
            </a:r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domestic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400" b="1" dirty="0" smtClean="0">
                <a:latin typeface="Arial" pitchFamily="34" charset="0"/>
                <a:cs typeface="Arial" pitchFamily="34" charset="0"/>
              </a:rPr>
              <a:t>branches 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(%)</a:t>
            </a:r>
          </a:p>
        </p:txBody>
      </p:sp>
      <p:sp>
        <p:nvSpPr>
          <p:cNvPr id="25615" name="Metin kutusu 37"/>
          <p:cNvSpPr txBox="1">
            <a:spLocks noChangeArrowheads="1"/>
          </p:cNvSpPr>
          <p:nvPr/>
        </p:nvSpPr>
        <p:spPr bwMode="auto">
          <a:xfrm>
            <a:off x="4821238" y="705725"/>
            <a:ext cx="25590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Evolving branch efficiency </a:t>
            </a:r>
          </a:p>
        </p:txBody>
      </p:sp>
      <p:sp>
        <p:nvSpPr>
          <p:cNvPr id="41" name="TextBox 2"/>
          <p:cNvSpPr txBox="1"/>
          <p:nvPr/>
        </p:nvSpPr>
        <p:spPr>
          <a:xfrm>
            <a:off x="5044522" y="6094413"/>
            <a:ext cx="27035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*    </a:t>
            </a:r>
            <a:r>
              <a:rPr lang="en-GB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Source:BRSA</a:t>
            </a:r>
            <a:endParaRPr lang="tr-T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Düz Bağlayıcı 19"/>
          <p:cNvCxnSpPr/>
          <p:nvPr/>
        </p:nvCxnSpPr>
        <p:spPr>
          <a:xfrm>
            <a:off x="274638" y="3933825"/>
            <a:ext cx="402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Grafik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982168"/>
              </p:ext>
            </p:extLst>
          </p:nvPr>
        </p:nvGraphicFramePr>
        <p:xfrm>
          <a:off x="182563" y="4032250"/>
          <a:ext cx="4060825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7" name="Düz Bağlayıcı 19"/>
          <p:cNvCxnSpPr/>
          <p:nvPr/>
        </p:nvCxnSpPr>
        <p:spPr>
          <a:xfrm>
            <a:off x="4856163" y="1013700"/>
            <a:ext cx="405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73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dirty="0" smtClean="0">
                <a:solidFill>
                  <a:srgbClr val="898989"/>
                </a:solidFill>
              </a:rPr>
              <a:t>6</a:t>
            </a:r>
            <a:endParaRPr lang="en-US" altLang="tr-TR" dirty="0" smtClean="0">
              <a:solidFill>
                <a:srgbClr val="898989"/>
              </a:solidFill>
            </a:endParaRPr>
          </a:p>
        </p:txBody>
      </p:sp>
      <p:graphicFrame>
        <p:nvGraphicFramePr>
          <p:cNvPr id="29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24910"/>
              </p:ext>
            </p:extLst>
          </p:nvPr>
        </p:nvGraphicFramePr>
        <p:xfrm>
          <a:off x="5354638" y="933293"/>
          <a:ext cx="3937280" cy="18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408714" y="1498167"/>
            <a:ext cx="1175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TL)</a:t>
            </a:r>
          </a:p>
          <a:p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lang="tr-T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594268"/>
              </p:ext>
            </p:extLst>
          </p:nvPr>
        </p:nvGraphicFramePr>
        <p:xfrm>
          <a:off x="5278201" y="1770795"/>
          <a:ext cx="4340225" cy="18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1" name="Metin kutusu 30"/>
          <p:cNvSpPr txBox="1"/>
          <p:nvPr/>
        </p:nvSpPr>
        <p:spPr>
          <a:xfrm>
            <a:off x="4353038" y="2622945"/>
            <a:ext cx="128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TL) /</a:t>
            </a:r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lang="tr-T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34092"/>
              </p:ext>
            </p:extLst>
          </p:nvPr>
        </p:nvGraphicFramePr>
        <p:xfrm>
          <a:off x="5316981" y="3075604"/>
          <a:ext cx="4340225" cy="174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3" name="Metin kutusu 32"/>
          <p:cNvSpPr txBox="1"/>
          <p:nvPr/>
        </p:nvSpPr>
        <p:spPr>
          <a:xfrm>
            <a:off x="4408713" y="3720126"/>
            <a:ext cx="1231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Profit (</a:t>
            </a:r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TL) /</a:t>
            </a:r>
            <a:r>
              <a:rPr lang="tr-T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lang="tr-T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Grafi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683470"/>
              </p:ext>
            </p:extLst>
          </p:nvPr>
        </p:nvGraphicFramePr>
        <p:xfrm>
          <a:off x="4965036" y="4451892"/>
          <a:ext cx="4525663" cy="209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9" name="Metin kutusu 38"/>
          <p:cNvSpPr txBox="1"/>
          <p:nvPr/>
        </p:nvSpPr>
        <p:spPr>
          <a:xfrm>
            <a:off x="4435926" y="4745637"/>
            <a:ext cx="1096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sz="1100" b="1" dirty="0">
                <a:solidFill>
                  <a:srgbClr val="000000"/>
                </a:solidFill>
                <a:latin typeface="Arial"/>
              </a:rPr>
              <a:t>#</a:t>
            </a:r>
            <a:r>
              <a:rPr lang="en-US" sz="1100" b="1" dirty="0">
                <a:solidFill>
                  <a:srgbClr val="000000"/>
                </a:solidFill>
                <a:latin typeface="Arial"/>
              </a:rPr>
              <a:t> of 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Staff</a:t>
            </a:r>
            <a:r>
              <a:rPr lang="tr-TR" sz="1100" b="1" dirty="0" smtClean="0">
                <a:solidFill>
                  <a:srgbClr val="000000"/>
                </a:solidFill>
                <a:latin typeface="Arial"/>
              </a:rPr>
              <a:t>/</a:t>
            </a:r>
          </a:p>
          <a:p>
            <a:pPr fontAlgn="ctr"/>
            <a:r>
              <a:rPr lang="tr-TR" sz="1100" b="1" dirty="0" err="1" smtClean="0">
                <a:solidFill>
                  <a:srgbClr val="000000"/>
                </a:solidFill>
                <a:latin typeface="Arial"/>
              </a:rPr>
              <a:t>Branch</a:t>
            </a:r>
            <a:endParaRPr lang="en-US" sz="11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9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kdörtgen 37"/>
          <p:cNvSpPr>
            <a:spLocks noChangeArrowheads="1"/>
          </p:cNvSpPr>
          <p:nvPr/>
        </p:nvSpPr>
        <p:spPr bwMode="auto">
          <a:xfrm>
            <a:off x="5634038" y="3621088"/>
            <a:ext cx="3201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GB" altLang="tr-T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Metin kutusu 20"/>
          <p:cNvSpPr txBox="1">
            <a:spLocks noChangeArrowheads="1"/>
          </p:cNvSpPr>
          <p:nvPr/>
        </p:nvSpPr>
        <p:spPr bwMode="auto">
          <a:xfrm>
            <a:off x="231318" y="692150"/>
            <a:ext cx="419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 </a:t>
            </a:r>
            <a:r>
              <a:rPr lang="tr-TR" altLang="tr-TR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ATMs</a:t>
            </a:r>
          </a:p>
        </p:txBody>
      </p:sp>
      <p:cxnSp>
        <p:nvCxnSpPr>
          <p:cNvPr id="12" name="Düz Bağlayıcı 19"/>
          <p:cNvCxnSpPr/>
          <p:nvPr/>
        </p:nvCxnSpPr>
        <p:spPr>
          <a:xfrm>
            <a:off x="295275" y="1008063"/>
            <a:ext cx="3702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 Başlık"/>
          <p:cNvSpPr txBox="1">
            <a:spLocks/>
          </p:cNvSpPr>
          <p:nvPr/>
        </p:nvSpPr>
        <p:spPr bwMode="auto">
          <a:xfrm>
            <a:off x="34925" y="260350"/>
            <a:ext cx="9009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lternative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distribution channels </a:t>
            </a:r>
            <a:r>
              <a:rPr lang="tr-T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ADCs</a:t>
            </a:r>
            <a:r>
              <a:rPr lang="tr-T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Metin kutusu 20"/>
          <p:cNvSpPr txBox="1"/>
          <p:nvPr/>
        </p:nvSpPr>
        <p:spPr>
          <a:xfrm>
            <a:off x="4234543" y="3540488"/>
            <a:ext cx="4809445" cy="241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integration among distribution channels</a:t>
            </a: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More transactions performed through ADCs  (2012: 50%  2015: 94%)</a:t>
            </a: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for ATMs</a:t>
            </a:r>
            <a:r>
              <a:rPr lang="tr-TR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endParaRPr lang="en-US" sz="12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Distinctive sector leadership in number of debit cards  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with more than </a:t>
            </a: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12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customers </a:t>
            </a: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number and capacity of call centers</a:t>
            </a:r>
          </a:p>
        </p:txBody>
      </p:sp>
      <p:cxnSp>
        <p:nvCxnSpPr>
          <p:cNvPr id="59" name="Düz Bağlayıcı 19"/>
          <p:cNvCxnSpPr/>
          <p:nvPr/>
        </p:nvCxnSpPr>
        <p:spPr>
          <a:xfrm>
            <a:off x="73418" y="3943350"/>
            <a:ext cx="360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3" name="Metin kutusu 72"/>
          <p:cNvSpPr txBox="1">
            <a:spLocks noChangeArrowheads="1"/>
          </p:cNvSpPr>
          <p:nvPr/>
        </p:nvSpPr>
        <p:spPr bwMode="auto">
          <a:xfrm>
            <a:off x="-133350" y="3635375"/>
            <a:ext cx="398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</a:rPr>
              <a:t>   </a:t>
            </a:r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customers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internet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banking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altLang="tr-TR" sz="1400" b="1" dirty="0" err="1">
                <a:latin typeface="Arial" pitchFamily="34" charset="0"/>
                <a:cs typeface="Arial" pitchFamily="34" charset="0"/>
              </a:rPr>
              <a:t>mn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" name="Grafik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686712"/>
              </p:ext>
            </p:extLst>
          </p:nvPr>
        </p:nvGraphicFramePr>
        <p:xfrm>
          <a:off x="260772" y="3967843"/>
          <a:ext cx="3481387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45" name="Metin kutusu 72"/>
          <p:cNvSpPr txBox="1">
            <a:spLocks noChangeArrowheads="1"/>
          </p:cNvSpPr>
          <p:nvPr/>
        </p:nvSpPr>
        <p:spPr bwMode="auto">
          <a:xfrm>
            <a:off x="4489450" y="700088"/>
            <a:ext cx="441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 share in debit card ownership  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(%)</a:t>
            </a:r>
            <a:endParaRPr lang="en-GB" altLang="tr-T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Düz Bağlayıcı 19"/>
          <p:cNvCxnSpPr/>
          <p:nvPr/>
        </p:nvCxnSpPr>
        <p:spPr>
          <a:xfrm>
            <a:off x="4595921" y="1000124"/>
            <a:ext cx="424010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644AAF97-0C01-47C4-981E-088E957141F9}" type="slidenum">
              <a:rPr lang="en-US" altLang="tr-TR" smtClean="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tr-TR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Grafik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38618"/>
              </p:ext>
            </p:extLst>
          </p:nvPr>
        </p:nvGraphicFramePr>
        <p:xfrm>
          <a:off x="4346601" y="1000124"/>
          <a:ext cx="4348163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Düz Bağlayıcı 5"/>
          <p:cNvCxnSpPr/>
          <p:nvPr/>
        </p:nvCxnSpPr>
        <p:spPr>
          <a:xfrm>
            <a:off x="3154953" y="4175494"/>
            <a:ext cx="0" cy="2476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afi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532464"/>
              </p:ext>
            </p:extLst>
          </p:nvPr>
        </p:nvGraphicFramePr>
        <p:xfrm>
          <a:off x="41641" y="1218217"/>
          <a:ext cx="4525663" cy="23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"/>
          <p:cNvSpPr txBox="1"/>
          <p:nvPr/>
        </p:nvSpPr>
        <p:spPr>
          <a:xfrm>
            <a:off x="4686001" y="3009570"/>
            <a:ext cx="2701925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800" b="1" i="1" dirty="0"/>
              <a:t>	</a:t>
            </a:r>
            <a:r>
              <a:rPr lang="en-GB" sz="800" b="1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tr-T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Interbank</a:t>
            </a:r>
            <a:r>
              <a:rPr lang="tr-T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tr-T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750" b="1" i="1" dirty="0"/>
          </a:p>
        </p:txBody>
      </p:sp>
      <p:grpSp>
        <p:nvGrpSpPr>
          <p:cNvPr id="20" name="Grup 2"/>
          <p:cNvGrpSpPr>
            <a:grpSpLocks/>
          </p:cNvGrpSpPr>
          <p:nvPr/>
        </p:nvGrpSpPr>
        <p:grpSpPr bwMode="auto">
          <a:xfrm>
            <a:off x="101600" y="1145192"/>
            <a:ext cx="3721008" cy="307778"/>
            <a:chOff x="88043" y="1402712"/>
            <a:chExt cx="3721595" cy="309173"/>
          </a:xfrm>
        </p:grpSpPr>
        <p:grpSp>
          <p:nvGrpSpPr>
            <p:cNvPr id="21" name="Grup 26"/>
            <p:cNvGrpSpPr>
              <a:grpSpLocks/>
            </p:cNvGrpSpPr>
            <p:nvPr/>
          </p:nvGrpSpPr>
          <p:grpSpPr bwMode="auto">
            <a:xfrm>
              <a:off x="88043" y="1402712"/>
              <a:ext cx="3179883" cy="309173"/>
              <a:chOff x="92398" y="1403244"/>
              <a:chExt cx="5193978" cy="32629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635859" y="1480662"/>
                <a:ext cx="764545" cy="245719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6,043</a:t>
                </a:r>
                <a:endParaRPr lang="en-GB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21829" y="1482346"/>
                <a:ext cx="764547" cy="244036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6,304</a:t>
                </a:r>
                <a:endParaRPr lang="en-GB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3"/>
              <p:cNvSpPr txBox="1">
                <a:spLocks noChangeArrowheads="1"/>
              </p:cNvSpPr>
              <p:nvPr/>
            </p:nvSpPr>
            <p:spPr bwMode="auto">
              <a:xfrm>
                <a:off x="92398" y="1403244"/>
                <a:ext cx="852017" cy="326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0" rIns="36000" bIns="0">
                <a:spAutoFit/>
              </a:bodyPr>
              <a:lstStyle>
                <a:lvl1pPr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1pPr>
                <a:lvl2pPr marL="742950" indent="-28575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2pPr>
                <a:lvl3pPr marL="1143000" indent="-22860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3pPr>
                <a:lvl4pPr marL="1600200" indent="-22860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4pPr>
                <a:lvl5pPr marL="2057400" indent="-22860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5pPr>
                <a:lvl6pPr marL="25146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6pPr>
                <a:lvl7pPr marL="29718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7pPr>
                <a:lvl8pPr marL="34290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8pPr>
                <a:lvl9pPr marL="38862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9pPr>
              </a:lstStyle>
              <a:p>
                <a:pPr eaLnBrk="1" hangingPunct="1"/>
                <a:r>
                  <a:rPr lang="en-GB" altLang="tr-TR" sz="1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# of ATMs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69518" y="1482346"/>
                <a:ext cx="764545" cy="245719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5,409</a:t>
                </a:r>
                <a:endParaRPr lang="en-GB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91854" y="1482346"/>
                <a:ext cx="764545" cy="245719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4,233</a:t>
                </a:r>
                <a:endParaRPr lang="en-GB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3341563" y="1477662"/>
              <a:ext cx="468075" cy="232826"/>
            </a:xfrm>
            <a:prstGeom prst="ellipse">
              <a:avLst/>
            </a:prstGeom>
            <a:solidFill>
              <a:srgbClr val="E2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6,443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2242136" y="1219010"/>
            <a:ext cx="468000" cy="230188"/>
          </a:xfrm>
          <a:prstGeom prst="ellipse">
            <a:avLst/>
          </a:prstGeom>
          <a:solidFill>
            <a:srgbClr val="E2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2375">
              <a:defRPr/>
            </a:pPr>
            <a:r>
              <a:rPr lang="tr-T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6,199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82821"/>
              </p:ext>
            </p:extLst>
          </p:nvPr>
        </p:nvGraphicFramePr>
        <p:xfrm>
          <a:off x="70390" y="774700"/>
          <a:ext cx="4401597" cy="452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10033D29-3D8B-4C28-BEC1-E5A10E50F7DD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13</a:t>
            </a:fld>
            <a:endParaRPr lang="en-GB" altLang="tr-TR" dirty="0" smtClean="0">
              <a:solidFill>
                <a:srgbClr val="898989"/>
              </a:solidFill>
            </a:endParaRPr>
          </a:p>
        </p:txBody>
      </p:sp>
      <p:sp>
        <p:nvSpPr>
          <p:cNvPr id="28677" name="13 Dikdörtgen"/>
          <p:cNvSpPr>
            <a:spLocks noChangeArrowheads="1"/>
          </p:cNvSpPr>
          <p:nvPr/>
        </p:nvSpPr>
        <p:spPr bwMode="auto">
          <a:xfrm>
            <a:off x="250825" y="620713"/>
            <a:ext cx="419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Successfully diversifying asset base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6515" y="4906824"/>
            <a:ext cx="4322828" cy="107721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22% a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growth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16%)</a:t>
            </a:r>
          </a:p>
          <a:p>
            <a:pPr marL="177800" indent="-1778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Asset growth mainly driven by business loan growth</a:t>
            </a:r>
          </a:p>
          <a:p>
            <a:pPr marL="177800" indent="-1778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TL 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/ Total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7" name="1 Başlık"/>
          <p:cNvSpPr>
            <a:spLocks noGrp="1"/>
          </p:cNvSpPr>
          <p:nvPr>
            <p:ph type="title"/>
          </p:nvPr>
        </p:nvSpPr>
        <p:spPr>
          <a:xfrm>
            <a:off x="56515" y="115888"/>
            <a:ext cx="9011801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Assets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Düz Bağlayıcı 19"/>
          <p:cNvCxnSpPr/>
          <p:nvPr/>
        </p:nvCxnSpPr>
        <p:spPr>
          <a:xfrm>
            <a:off x="250825" y="908050"/>
            <a:ext cx="4221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4" name="Metin kutusu 20"/>
          <p:cNvSpPr txBox="1">
            <a:spLocks noChangeArrowheads="1"/>
          </p:cNvSpPr>
          <p:nvPr/>
        </p:nvSpPr>
        <p:spPr bwMode="auto">
          <a:xfrm>
            <a:off x="4628523" y="3909833"/>
            <a:ext cx="417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Composition of </a:t>
            </a:r>
            <a:r>
              <a:rPr lang="tr-TR" altLang="tr-TR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assets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2015 (%)</a:t>
            </a:r>
            <a:endParaRPr lang="en-GB" altLang="tr-T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Düz Bağlayıcı 19"/>
          <p:cNvCxnSpPr/>
          <p:nvPr/>
        </p:nvCxnSpPr>
        <p:spPr>
          <a:xfrm>
            <a:off x="4717637" y="4217808"/>
            <a:ext cx="421560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Grafik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764997"/>
              </p:ext>
            </p:extLst>
          </p:nvPr>
        </p:nvGraphicFramePr>
        <p:xfrm>
          <a:off x="2989639" y="4080810"/>
          <a:ext cx="6235732" cy="243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91" name="13 Dikdörtgen"/>
          <p:cNvSpPr>
            <a:spLocks noChangeArrowheads="1"/>
          </p:cNvSpPr>
          <p:nvPr/>
        </p:nvSpPr>
        <p:spPr bwMode="auto">
          <a:xfrm>
            <a:off x="118997" y="4625297"/>
            <a:ext cx="4345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 smtClean="0">
                <a:latin typeface="Arial" pitchFamily="34" charset="0"/>
                <a:cs typeface="Arial" pitchFamily="34" charset="0"/>
              </a:rPr>
              <a:t>Moderate growth in line with market environment</a:t>
            </a:r>
            <a:endParaRPr lang="en-US" altLang="tr-T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Düz Bağlayıcı 19"/>
          <p:cNvCxnSpPr/>
          <p:nvPr/>
        </p:nvCxnSpPr>
        <p:spPr>
          <a:xfrm>
            <a:off x="4691063" y="907200"/>
            <a:ext cx="4216400" cy="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tin kutusu 1"/>
          <p:cNvSpPr txBox="1"/>
          <p:nvPr/>
        </p:nvSpPr>
        <p:spPr>
          <a:xfrm>
            <a:off x="5712998" y="5295901"/>
            <a:ext cx="461355" cy="2313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Dirsek Bağlayıcısı 35"/>
          <p:cNvCxnSpPr/>
          <p:nvPr/>
        </p:nvCxnSpPr>
        <p:spPr>
          <a:xfrm flipV="1">
            <a:off x="721227" y="3139781"/>
            <a:ext cx="3280357" cy="180000"/>
          </a:xfrm>
          <a:prstGeom prst="bentConnector3">
            <a:avLst>
              <a:gd name="adj1" fmla="val -831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009361" y="3030844"/>
            <a:ext cx="550165" cy="21787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162%</a:t>
            </a: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Metin kutusu 1"/>
          <p:cNvSpPr txBox="1"/>
          <p:nvPr/>
        </p:nvSpPr>
        <p:spPr>
          <a:xfrm>
            <a:off x="1300334" y="2192934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etin kutusu 1"/>
          <p:cNvSpPr txBox="1"/>
          <p:nvPr/>
        </p:nvSpPr>
        <p:spPr>
          <a:xfrm>
            <a:off x="2889281" y="1490583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299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Metin kutusu 1"/>
          <p:cNvSpPr txBox="1"/>
          <p:nvPr/>
        </p:nvSpPr>
        <p:spPr>
          <a:xfrm>
            <a:off x="2048784" y="1913007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1"/>
          <p:cNvSpPr txBox="1"/>
          <p:nvPr/>
        </p:nvSpPr>
        <p:spPr>
          <a:xfrm>
            <a:off x="3631949" y="1470519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2316" y="1559411"/>
            <a:ext cx="216000" cy="1080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Metin kutusu 62"/>
          <p:cNvSpPr txBox="1">
            <a:spLocks noChangeArrowheads="1"/>
          </p:cNvSpPr>
          <p:nvPr/>
        </p:nvSpPr>
        <p:spPr bwMode="auto">
          <a:xfrm>
            <a:off x="815908" y="1307382"/>
            <a:ext cx="1104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tr-TR" altLang="tr-TR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tr-TR" altLang="tr-T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tr-TR" altLang="tr-T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tr-TR" altLang="tr-TR" sz="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lang="tr-TR" altLang="tr-TR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tr-TR" altLang="tr-T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tr-TR" altLang="tr-TR" sz="1000" b="1" i="1" dirty="0"/>
          </a:p>
        </p:txBody>
      </p:sp>
      <p:sp>
        <p:nvSpPr>
          <p:cNvPr id="39" name="Oval 38"/>
          <p:cNvSpPr/>
          <p:nvPr/>
        </p:nvSpPr>
        <p:spPr>
          <a:xfrm>
            <a:off x="629296" y="1377388"/>
            <a:ext cx="216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2375"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Dirsek Bağlayıcısı 19"/>
          <p:cNvCxnSpPr/>
          <p:nvPr/>
        </p:nvCxnSpPr>
        <p:spPr>
          <a:xfrm flipV="1">
            <a:off x="2298757" y="2574156"/>
            <a:ext cx="1721913" cy="300090"/>
          </a:xfrm>
          <a:prstGeom prst="bentConnector3">
            <a:avLst>
              <a:gd name="adj1" fmla="val 20"/>
            </a:avLst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889281" y="2482705"/>
            <a:ext cx="470091" cy="21787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32%</a:t>
            </a: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Düz Bağlayıcı 19"/>
          <p:cNvCxnSpPr/>
          <p:nvPr/>
        </p:nvCxnSpPr>
        <p:spPr>
          <a:xfrm>
            <a:off x="160338" y="4906824"/>
            <a:ext cx="4216400" cy="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4717637" y="928688"/>
            <a:ext cx="1389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Loan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Asset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Nes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810513"/>
              </p:ext>
            </p:extLst>
          </p:nvPr>
        </p:nvGraphicFramePr>
        <p:xfrm>
          <a:off x="4441825" y="1182081"/>
          <a:ext cx="4984288" cy="227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Dikdörtgen 2"/>
          <p:cNvSpPr/>
          <p:nvPr/>
        </p:nvSpPr>
        <p:spPr>
          <a:xfrm>
            <a:off x="4717637" y="608112"/>
            <a:ext cx="3286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1400" b="1" dirty="0" smtClean="0">
                <a:latin typeface="Arial" pitchFamily="34" charset="0"/>
                <a:cs typeface="Arial" pitchFamily="34" charset="0"/>
              </a:rPr>
              <a:t>More customer driven balance sheet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4628523" y="2874246"/>
            <a:ext cx="2448851" cy="3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800" b="1" i="1" dirty="0"/>
              <a:t> </a:t>
            </a:r>
            <a:r>
              <a:rPr lang="tr-TR" sz="800" b="1" i="1" dirty="0" smtClean="0"/>
              <a:t>          </a:t>
            </a:r>
            <a:r>
              <a:rPr lang="en-GB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sz="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tr-TR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 BRSA</a:t>
            </a:r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750" b="1" i="1" dirty="0"/>
          </a:p>
        </p:txBody>
      </p:sp>
      <p:sp>
        <p:nvSpPr>
          <p:cNvPr id="32" name="Akış Çizelgesi: Belge 31"/>
          <p:cNvSpPr/>
          <p:nvPr/>
        </p:nvSpPr>
        <p:spPr>
          <a:xfrm>
            <a:off x="6531195" y="3248718"/>
            <a:ext cx="1685705" cy="586927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 sz="11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loan growth</a:t>
            </a:r>
            <a:r>
              <a:rPr lang="tr-TR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tr-TR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000" b="1" dirty="0" err="1">
                <a:latin typeface="Arial" pitchFamily="34" charset="0"/>
                <a:cs typeface="Arial" pitchFamily="34" charset="0"/>
              </a:rPr>
              <a:t>YoY</a:t>
            </a:r>
            <a:endParaRPr lang="tr-TR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FX loan growth </a:t>
            </a: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tr-TR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000" b="1" dirty="0" err="1">
                <a:latin typeface="Arial" pitchFamily="34" charset="0"/>
                <a:cs typeface="Arial" pitchFamily="34" charset="0"/>
              </a:rPr>
              <a:t>YoY</a:t>
            </a:r>
            <a:endParaRPr lang="tr-TR" sz="1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in USD</a:t>
            </a: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000" b="1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778086"/>
              </p:ext>
            </p:extLst>
          </p:nvPr>
        </p:nvGraphicFramePr>
        <p:xfrm>
          <a:off x="6277659" y="1073150"/>
          <a:ext cx="302203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542059"/>
              </p:ext>
            </p:extLst>
          </p:nvPr>
        </p:nvGraphicFramePr>
        <p:xfrm>
          <a:off x="-191556" y="3374319"/>
          <a:ext cx="5024622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Başlık 1"/>
          <p:cNvSpPr txBox="1">
            <a:spLocks/>
          </p:cNvSpPr>
          <p:nvPr/>
        </p:nvSpPr>
        <p:spPr bwMode="auto">
          <a:xfrm>
            <a:off x="7055" y="176367"/>
            <a:ext cx="9236194" cy="561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l">
              <a:defRPr/>
            </a:pPr>
            <a:r>
              <a:rPr lang="tr-TR" alt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Loan</a:t>
            </a: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Book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160338" y="3981739"/>
            <a:ext cx="4006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8 Düz Bağlayıcı"/>
          <p:cNvCxnSpPr/>
          <p:nvPr/>
        </p:nvCxnSpPr>
        <p:spPr>
          <a:xfrm>
            <a:off x="162000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Grafik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10276"/>
              </p:ext>
            </p:extLst>
          </p:nvPr>
        </p:nvGraphicFramePr>
        <p:xfrm>
          <a:off x="-36513" y="1073150"/>
          <a:ext cx="3513138" cy="254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703" name="13 Dikdörtgen"/>
          <p:cNvSpPr>
            <a:spLocks noChangeArrowheads="1"/>
          </p:cNvSpPr>
          <p:nvPr/>
        </p:nvSpPr>
        <p:spPr bwMode="auto">
          <a:xfrm>
            <a:off x="-8568" y="739047"/>
            <a:ext cx="3925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Loan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book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 by customer segmentation</a:t>
            </a:r>
            <a:r>
              <a:rPr lang="en-GB" altLang="tr-TR" sz="1400" b="1" dirty="0" smtClean="0">
                <a:latin typeface="Arial" pitchFamily="34" charset="0"/>
                <a:cs typeface="Arial" pitchFamily="34" charset="0"/>
              </a:rPr>
              <a:t>*(%) </a:t>
            </a:r>
            <a:endParaRPr lang="en-GB" alt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Metin kutusu 20"/>
          <p:cNvSpPr txBox="1">
            <a:spLocks noChangeArrowheads="1"/>
          </p:cNvSpPr>
          <p:nvPr/>
        </p:nvSpPr>
        <p:spPr bwMode="auto">
          <a:xfrm>
            <a:off x="5043588" y="744538"/>
            <a:ext cx="4608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Currency </a:t>
            </a:r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tr-TR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reakdown</a:t>
            </a:r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tr-TR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oans</a:t>
            </a:r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(%)</a:t>
            </a:r>
          </a:p>
        </p:txBody>
      </p:sp>
      <p:cxnSp>
        <p:nvCxnSpPr>
          <p:cNvPr id="39" name="Düz Bağlayıcı 19"/>
          <p:cNvCxnSpPr/>
          <p:nvPr/>
        </p:nvCxnSpPr>
        <p:spPr>
          <a:xfrm>
            <a:off x="5152485" y="1041549"/>
            <a:ext cx="37079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Düz Bağlayıcı 19"/>
          <p:cNvCxnSpPr/>
          <p:nvPr/>
        </p:nvCxnSpPr>
        <p:spPr>
          <a:xfrm>
            <a:off x="105458" y="1047902"/>
            <a:ext cx="3484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6064370" y="2924174"/>
            <a:ext cx="1582738" cy="730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4" name="Metin kutusu 1"/>
          <p:cNvSpPr txBox="1">
            <a:spLocks noChangeArrowheads="1"/>
          </p:cNvSpPr>
          <p:nvPr/>
        </p:nvSpPr>
        <p:spPr bwMode="auto">
          <a:xfrm>
            <a:off x="-36513" y="3716980"/>
            <a:ext cx="568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Breakdown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business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loan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book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sector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(%)</a:t>
            </a: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6064370" y="1440971"/>
            <a:ext cx="1439862" cy="4409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ik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730913"/>
              </p:ext>
            </p:extLst>
          </p:nvPr>
        </p:nvGraphicFramePr>
        <p:xfrm>
          <a:off x="4691181" y="787327"/>
          <a:ext cx="1728787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13A5-E177-4AAD-A15F-2F03164F43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7" name="Grafik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743923"/>
              </p:ext>
            </p:extLst>
          </p:nvPr>
        </p:nvGraphicFramePr>
        <p:xfrm>
          <a:off x="4724422" y="4160596"/>
          <a:ext cx="4646612" cy="260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Metin kutusu 26"/>
          <p:cNvSpPr txBox="1">
            <a:spLocks noChangeArrowheads="1"/>
          </p:cNvSpPr>
          <p:nvPr/>
        </p:nvSpPr>
        <p:spPr bwMode="auto">
          <a:xfrm>
            <a:off x="4684962" y="3684933"/>
            <a:ext cx="403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Sector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loans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 err="1" smtClean="0">
                <a:latin typeface="Arial" pitchFamily="34" charset="0"/>
                <a:cs typeface="Arial" pitchFamily="34" charset="0"/>
              </a:rPr>
              <a:t>segments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(%)</a:t>
            </a:r>
            <a:endParaRPr lang="en-US" altLang="tr-T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Düz Bağlayıcı 19"/>
          <p:cNvCxnSpPr/>
          <p:nvPr/>
        </p:nvCxnSpPr>
        <p:spPr>
          <a:xfrm>
            <a:off x="5164498" y="3981739"/>
            <a:ext cx="3744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3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512870"/>
              </p:ext>
            </p:extLst>
          </p:nvPr>
        </p:nvGraphicFramePr>
        <p:xfrm>
          <a:off x="405694" y="1423988"/>
          <a:ext cx="4094868" cy="20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Metin kutusu 9"/>
          <p:cNvSpPr txBox="1">
            <a:spLocks noChangeArrowheads="1"/>
          </p:cNvSpPr>
          <p:nvPr/>
        </p:nvSpPr>
        <p:spPr bwMode="auto">
          <a:xfrm>
            <a:off x="250825" y="3713163"/>
            <a:ext cx="45767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CoR</a:t>
            </a:r>
            <a:r>
              <a:rPr lang="en-GB" altLang="tr-TR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* </a:t>
            </a:r>
            <a:r>
              <a:rPr lang="en-GB" altLang="tr-TR" sz="14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(%)</a:t>
            </a:r>
            <a:endParaRPr lang="en-GB" altLang="tr-TR" sz="14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73025" y="115888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alt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Asset</a:t>
            </a: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38312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5C29C7E9-E18A-431C-871A-0A485372860E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15</a:t>
            </a:fld>
            <a:endParaRPr lang="en-GB" altLang="tr-TR" dirty="0" smtClean="0">
              <a:solidFill>
                <a:srgbClr val="898989"/>
              </a:solidFill>
            </a:endParaRPr>
          </a:p>
        </p:txBody>
      </p:sp>
      <p:cxnSp>
        <p:nvCxnSpPr>
          <p:cNvPr id="13" name="8 Düz Bağlayıcı"/>
          <p:cNvCxnSpPr/>
          <p:nvPr/>
        </p:nvCxnSpPr>
        <p:spPr>
          <a:xfrm>
            <a:off x="127000" y="476250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800" name="Metin kutusu 20"/>
          <p:cNvSpPr txBox="1">
            <a:spLocks noChangeArrowheads="1"/>
          </p:cNvSpPr>
          <p:nvPr/>
        </p:nvSpPr>
        <p:spPr bwMode="auto">
          <a:xfrm>
            <a:off x="104775" y="730250"/>
            <a:ext cx="457041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NPL and coverage ratios</a:t>
            </a:r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*</a:t>
            </a:r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(%)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18432" y="1356878"/>
            <a:ext cx="36756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stock of NPLs with high  provisioning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Well-functioning credit evaluation policies &amp; procedures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monitoring &amp; strong collection systems in practice</a:t>
            </a:r>
          </a:p>
        </p:txBody>
      </p:sp>
      <p:sp>
        <p:nvSpPr>
          <p:cNvPr id="33803" name="Metin kutusu 4"/>
          <p:cNvSpPr txBox="1">
            <a:spLocks noChangeArrowheads="1"/>
          </p:cNvSpPr>
          <p:nvPr/>
        </p:nvSpPr>
        <p:spPr bwMode="auto">
          <a:xfrm>
            <a:off x="57150" y="5678488"/>
            <a:ext cx="4757738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fontAlgn="b" hangingPunct="1">
              <a:spcBef>
                <a:spcPts val="300"/>
              </a:spcBef>
            </a:pPr>
            <a:r>
              <a:rPr lang="en-GB" altLang="tr-TR" sz="700" b="1" i="1" dirty="0">
                <a:latin typeface="Arial" pitchFamily="34" charset="0"/>
                <a:cs typeface="Arial" pitchFamily="34" charset="0"/>
              </a:rPr>
              <a:t>   * Gross </a:t>
            </a:r>
            <a:r>
              <a:rPr lang="en-GB" altLang="tr-TR" sz="700" b="1" i="1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en-GB" altLang="tr-TR" sz="700" b="1" i="1" dirty="0">
                <a:latin typeface="Arial" pitchFamily="34" charset="0"/>
                <a:cs typeface="Arial" pitchFamily="34" charset="0"/>
              </a:rPr>
              <a:t>:   (specific provisions </a:t>
            </a:r>
            <a:r>
              <a:rPr lang="en-GB" altLang="tr-TR" sz="700" b="1" i="1" dirty="0" err="1">
                <a:latin typeface="Arial" pitchFamily="34" charset="0"/>
                <a:cs typeface="Arial" pitchFamily="34" charset="0"/>
              </a:rPr>
              <a:t>expenses+general</a:t>
            </a:r>
            <a:r>
              <a:rPr lang="en-GB" altLang="tr-TR" sz="700" b="1" i="1" dirty="0">
                <a:latin typeface="Arial" pitchFamily="34" charset="0"/>
                <a:cs typeface="Arial" pitchFamily="34" charset="0"/>
              </a:rPr>
              <a:t> provisions expenses)/(average loans)</a:t>
            </a:r>
          </a:p>
          <a:p>
            <a:pPr eaLnBrk="1" fontAlgn="b" hangingPunct="1">
              <a:spcBef>
                <a:spcPts val="300"/>
              </a:spcBef>
            </a:pPr>
            <a:r>
              <a:rPr lang="en-GB" altLang="tr-TR" sz="700" b="1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tr-TR" altLang="tr-TR" sz="700" b="1" i="1" dirty="0" err="1">
                <a:latin typeface="Arial" pitchFamily="34" charset="0"/>
                <a:cs typeface="Arial" pitchFamily="34" charset="0"/>
              </a:rPr>
              <a:t>Specific</a:t>
            </a:r>
            <a:r>
              <a:rPr lang="tr-TR" altLang="tr-TR" sz="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700" b="1" i="1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en-GB" altLang="tr-TR" sz="700" b="1" i="1" dirty="0">
                <a:latin typeface="Arial" pitchFamily="34" charset="0"/>
                <a:cs typeface="Arial" pitchFamily="34" charset="0"/>
              </a:rPr>
              <a:t>:(specific provisions expenses)/(average loans)</a:t>
            </a:r>
          </a:p>
          <a:p>
            <a:pPr eaLnBrk="1" fontAlgn="b" hangingPunct="1"/>
            <a:endParaRPr lang="en-GB" altLang="tr-TR" sz="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804" name="Grup 13"/>
          <p:cNvGrpSpPr>
            <a:grpSpLocks/>
          </p:cNvGrpSpPr>
          <p:nvPr/>
        </p:nvGrpSpPr>
        <p:grpSpPr bwMode="auto">
          <a:xfrm>
            <a:off x="57150" y="1266825"/>
            <a:ext cx="4261597" cy="461963"/>
            <a:chOff x="105794" y="1267500"/>
            <a:chExt cx="7420323" cy="411105"/>
          </a:xfrm>
        </p:grpSpPr>
        <p:sp>
          <p:nvSpPr>
            <p:cNvPr id="30" name="Oval 29"/>
            <p:cNvSpPr/>
            <p:nvPr/>
          </p:nvSpPr>
          <p:spPr>
            <a:xfrm>
              <a:off x="6846132" y="1419327"/>
              <a:ext cx="679985" cy="245815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79</a:t>
              </a:r>
              <a:r>
                <a:rPr lang="en-GB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48" name="TextBox 23"/>
            <p:cNvSpPr txBox="1">
              <a:spLocks noChangeArrowheads="1"/>
            </p:cNvSpPr>
            <p:nvPr/>
          </p:nvSpPr>
          <p:spPr bwMode="auto">
            <a:xfrm>
              <a:off x="105794" y="1267500"/>
              <a:ext cx="1216537" cy="41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000" b="1" dirty="0">
                  <a:solidFill>
                    <a:schemeClr val="tx2"/>
                  </a:solidFill>
                </a:rPr>
                <a:t>Ziraat Bank Coverage*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42504" y="1415837"/>
              <a:ext cx="677220" cy="245815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78</a:t>
              </a:r>
              <a:r>
                <a:rPr lang="en-GB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28674" y="1407361"/>
              <a:ext cx="677220" cy="245815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75</a:t>
              </a:r>
              <a:r>
                <a:rPr lang="en-GB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Düz Bağlayıcı 19"/>
          <p:cNvCxnSpPr/>
          <p:nvPr/>
        </p:nvCxnSpPr>
        <p:spPr>
          <a:xfrm>
            <a:off x="5243513" y="4010025"/>
            <a:ext cx="3576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Grafik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27585"/>
              </p:ext>
            </p:extLst>
          </p:nvPr>
        </p:nvGraphicFramePr>
        <p:xfrm>
          <a:off x="88200" y="3867150"/>
          <a:ext cx="4294187" cy="177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816" name="Metin kutusu 8"/>
          <p:cNvSpPr txBox="1">
            <a:spLocks noChangeArrowheads="1"/>
          </p:cNvSpPr>
          <p:nvPr/>
        </p:nvSpPr>
        <p:spPr bwMode="auto">
          <a:xfrm>
            <a:off x="5208587" y="3673858"/>
            <a:ext cx="308824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NPL ratio by </a:t>
            </a:r>
            <a:r>
              <a:rPr lang="en-GB" altLang="tr-TR" sz="1400" b="1" dirty="0" smtClean="0">
                <a:latin typeface="Arial" pitchFamily="34" charset="0"/>
                <a:cs typeface="Arial" pitchFamily="34" charset="0"/>
              </a:rPr>
              <a:t>segments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400" b="1" dirty="0" smtClean="0">
                <a:latin typeface="Arial" pitchFamily="34" charset="0"/>
                <a:cs typeface="Arial" pitchFamily="34" charset="0"/>
              </a:rPr>
              <a:t>(%)</a:t>
            </a:r>
            <a:endParaRPr lang="en-GB" alt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40" name="Dikdörtgen 27"/>
          <p:cNvSpPr>
            <a:spLocks noChangeArrowheads="1"/>
          </p:cNvSpPr>
          <p:nvPr/>
        </p:nvSpPr>
        <p:spPr bwMode="auto">
          <a:xfrm>
            <a:off x="5243513" y="5736404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GB" altLang="tr-TR" sz="800" b="1" i="1" dirty="0"/>
          </a:p>
          <a:p>
            <a:pPr eaLnBrk="1" hangingPunct="1"/>
            <a:r>
              <a:rPr lang="en-GB" altLang="tr-TR" sz="800" b="1" i="1" dirty="0">
                <a:latin typeface="Arial" pitchFamily="34" charset="0"/>
                <a:cs typeface="Arial" pitchFamily="34" charset="0"/>
              </a:rPr>
              <a:t>*Source: BRSA</a:t>
            </a:r>
          </a:p>
        </p:txBody>
      </p:sp>
      <p:cxnSp>
        <p:nvCxnSpPr>
          <p:cNvPr id="27" name="Düz Bağlayıcı 19"/>
          <p:cNvCxnSpPr/>
          <p:nvPr/>
        </p:nvCxnSpPr>
        <p:spPr>
          <a:xfrm>
            <a:off x="104775" y="1131888"/>
            <a:ext cx="3952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Düz Bağlayıcı 19"/>
          <p:cNvCxnSpPr/>
          <p:nvPr/>
        </p:nvCxnSpPr>
        <p:spPr>
          <a:xfrm>
            <a:off x="254000" y="4025900"/>
            <a:ext cx="40306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940721" y="1440048"/>
            <a:ext cx="388938" cy="276225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44" name="Dikdörtgen 1"/>
          <p:cNvSpPr>
            <a:spLocks noChangeArrowheads="1"/>
          </p:cNvSpPr>
          <p:nvPr/>
        </p:nvSpPr>
        <p:spPr bwMode="auto">
          <a:xfrm>
            <a:off x="4282282" y="595882"/>
            <a:ext cx="43849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Proactive and prudent approach in risk assessment</a:t>
            </a:r>
          </a:p>
          <a:p>
            <a:pPr eaLnBrk="1" hangingPunct="1"/>
            <a:endParaRPr lang="en-US" altLang="tr-T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Düz Bağlayıcı 19"/>
          <p:cNvCxnSpPr/>
          <p:nvPr/>
        </p:nvCxnSpPr>
        <p:spPr>
          <a:xfrm>
            <a:off x="4432300" y="1131888"/>
            <a:ext cx="3930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625773" y="1440048"/>
            <a:ext cx="388938" cy="276225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Metin kutusu 8"/>
          <p:cNvSpPr txBox="1">
            <a:spLocks noChangeArrowheads="1"/>
          </p:cNvSpPr>
          <p:nvPr/>
        </p:nvSpPr>
        <p:spPr bwMode="auto">
          <a:xfrm>
            <a:off x="5243513" y="3458415"/>
            <a:ext cx="3610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GB" altLang="tr-T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95324" y="1454335"/>
            <a:ext cx="388938" cy="276225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Tablo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82791"/>
              </p:ext>
            </p:extLst>
          </p:nvPr>
        </p:nvGraphicFramePr>
        <p:xfrm>
          <a:off x="5243513" y="4286250"/>
          <a:ext cx="3677219" cy="1179195"/>
        </p:xfrm>
        <a:graphic>
          <a:graphicData uri="http://schemas.openxmlformats.org/drawingml/2006/table">
            <a:tbl>
              <a:tblPr firstRow="1" bandRow="1"/>
              <a:tblGrid>
                <a:gridCol w="636292"/>
                <a:gridCol w="414342"/>
                <a:gridCol w="585118"/>
                <a:gridCol w="465516"/>
                <a:gridCol w="525317"/>
                <a:gridCol w="525317"/>
                <a:gridCol w="525317"/>
              </a:tblGrid>
              <a:tr h="2459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Retail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Corporate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Ziraat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1.4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1.5</a:t>
                      </a:r>
                      <a:endParaRPr lang="tr-T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2.4</a:t>
                      </a:r>
                      <a:endParaRPr lang="tr-T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7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42644"/>
              </p:ext>
            </p:extLst>
          </p:nvPr>
        </p:nvGraphicFramePr>
        <p:xfrm>
          <a:off x="101186" y="1386507"/>
          <a:ext cx="3937414" cy="36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Metin kutusu 1"/>
          <p:cNvSpPr txBox="1">
            <a:spLocks noChangeArrowheads="1"/>
          </p:cNvSpPr>
          <p:nvPr/>
        </p:nvSpPr>
        <p:spPr bwMode="auto">
          <a:xfrm>
            <a:off x="34925" y="620713"/>
            <a:ext cx="324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Composition of 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GB" altLang="tr-TR" sz="1400" b="1" dirty="0" err="1">
                <a:latin typeface="Arial" pitchFamily="34" charset="0"/>
                <a:cs typeface="Arial" pitchFamily="34" charset="0"/>
              </a:rPr>
              <a:t>iabilities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TL </a:t>
            </a:r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bn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5845" name="Slayt Numarası Yer Tutucusu 11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36767867-05B4-4563-8418-88E8422863FC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16</a:t>
            </a:fld>
            <a:endParaRPr lang="en-GB" altLang="tr-TR" dirty="0" smtClean="0">
              <a:solidFill>
                <a:srgbClr val="898989"/>
              </a:solidFill>
            </a:endParaRPr>
          </a:p>
        </p:txBody>
      </p:sp>
      <p:cxnSp>
        <p:nvCxnSpPr>
          <p:cNvPr id="22" name="Düz Bağlayıcı 21"/>
          <p:cNvCxnSpPr/>
          <p:nvPr/>
        </p:nvCxnSpPr>
        <p:spPr>
          <a:xfrm>
            <a:off x="226259" y="914401"/>
            <a:ext cx="3516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179388" y="114300"/>
            <a:ext cx="89249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Liabilities</a:t>
            </a: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23" name="8 Düz Bağlayıcı"/>
          <p:cNvCxnSpPr/>
          <p:nvPr/>
        </p:nvCxnSpPr>
        <p:spPr>
          <a:xfrm>
            <a:off x="288925" y="549275"/>
            <a:ext cx="8531225" cy="435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853" name="Metin kutusu 26"/>
          <p:cNvSpPr txBox="1">
            <a:spLocks noChangeArrowheads="1"/>
          </p:cNvSpPr>
          <p:nvPr/>
        </p:nvSpPr>
        <p:spPr bwMode="auto">
          <a:xfrm>
            <a:off x="4407649" y="991987"/>
            <a:ext cx="44252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296863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12% </a:t>
            </a: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YoY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TL </a:t>
            </a: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deposit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&amp; 16% </a:t>
            </a: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YoY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smtClean="0">
                <a:latin typeface="Arial" pitchFamily="34" charset="0"/>
                <a:cs typeface="Arial" pitchFamily="34" charset="0"/>
              </a:rPr>
              <a:t>FX </a:t>
            </a:r>
            <a:r>
              <a:rPr lang="tr-TR" sz="1300" dirty="0" err="1" smtClean="0">
                <a:latin typeface="Arial" pitchFamily="34" charset="0"/>
                <a:cs typeface="Arial" pitchFamily="34" charset="0"/>
              </a:rPr>
              <a:t>Deposit</a:t>
            </a:r>
            <a:r>
              <a:rPr lang="tr-TR" sz="1300" dirty="0" smtClean="0">
                <a:latin typeface="Arial" pitchFamily="34" charset="0"/>
                <a:cs typeface="Arial" pitchFamily="34" charset="0"/>
              </a:rPr>
              <a:t> (in USD </a:t>
            </a:r>
            <a:r>
              <a:rPr lang="tr-TR" sz="130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tr-TR" sz="13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13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300" dirty="0" smtClean="0">
                <a:latin typeface="Arial" pitchFamily="34" charset="0"/>
                <a:cs typeface="Arial" pitchFamily="34" charset="0"/>
              </a:rPr>
              <a:t>funding </a:t>
            </a: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300" dirty="0" smtClean="0">
                <a:latin typeface="Arial" pitchFamily="34" charset="0"/>
                <a:cs typeface="Arial" pitchFamily="34" charset="0"/>
              </a:rPr>
              <a:t>deposits</a:t>
            </a:r>
          </a:p>
        </p:txBody>
      </p:sp>
      <p:sp>
        <p:nvSpPr>
          <p:cNvPr id="35854" name="Metin kutusu 26"/>
          <p:cNvSpPr txBox="1">
            <a:spLocks noChangeArrowheads="1"/>
          </p:cNvSpPr>
          <p:nvPr/>
        </p:nvSpPr>
        <p:spPr bwMode="auto">
          <a:xfrm>
            <a:off x="4171671" y="2435248"/>
            <a:ext cx="403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US" altLang="tr-TR" sz="1400" b="1" dirty="0" smtClean="0">
                <a:latin typeface="Arial" pitchFamily="34" charset="0"/>
                <a:cs typeface="Arial" pitchFamily="34" charset="0"/>
              </a:rPr>
              <a:t>Composition of liabilities  2015 (%) </a:t>
            </a:r>
            <a:endParaRPr lang="en-US" altLang="tr-T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312966"/>
              </p:ext>
            </p:extLst>
          </p:nvPr>
        </p:nvGraphicFramePr>
        <p:xfrm>
          <a:off x="4270283" y="3072078"/>
          <a:ext cx="4108450" cy="199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Metin kutusu 1"/>
          <p:cNvSpPr txBox="1"/>
          <p:nvPr/>
        </p:nvSpPr>
        <p:spPr>
          <a:xfrm>
            <a:off x="379875" y="2792151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etin kutusu 1"/>
          <p:cNvSpPr txBox="1"/>
          <p:nvPr/>
        </p:nvSpPr>
        <p:spPr>
          <a:xfrm>
            <a:off x="1137338" y="2401717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etin kutusu 1"/>
          <p:cNvSpPr txBox="1"/>
          <p:nvPr/>
        </p:nvSpPr>
        <p:spPr>
          <a:xfrm>
            <a:off x="1454078" y="2010572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etin kutusu 1"/>
          <p:cNvSpPr txBox="1"/>
          <p:nvPr/>
        </p:nvSpPr>
        <p:spPr>
          <a:xfrm>
            <a:off x="2773796" y="1630760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up 32"/>
          <p:cNvGrpSpPr>
            <a:grpSpLocks/>
          </p:cNvGrpSpPr>
          <p:nvPr/>
        </p:nvGrpSpPr>
        <p:grpSpPr bwMode="auto">
          <a:xfrm>
            <a:off x="2060787" y="1395847"/>
            <a:ext cx="1600339" cy="614725"/>
            <a:chOff x="2720358" y="3336071"/>
            <a:chExt cx="2298729" cy="260544"/>
          </a:xfrm>
        </p:grpSpPr>
        <p:cxnSp>
          <p:nvCxnSpPr>
            <p:cNvPr id="41" name="Düz Bağlayıcı 40"/>
            <p:cNvCxnSpPr/>
            <p:nvPr/>
          </p:nvCxnSpPr>
          <p:spPr>
            <a:xfrm>
              <a:off x="2720358" y="3336071"/>
              <a:ext cx="2298729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1"/>
            <p:cNvCxnSpPr/>
            <p:nvPr/>
          </p:nvCxnSpPr>
          <p:spPr>
            <a:xfrm flipV="1">
              <a:off x="2720358" y="3343938"/>
              <a:ext cx="0" cy="252677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Düz Bağlayıcı 51"/>
          <p:cNvCxnSpPr/>
          <p:nvPr/>
        </p:nvCxnSpPr>
        <p:spPr>
          <a:xfrm flipV="1">
            <a:off x="565737" y="1169644"/>
            <a:ext cx="0" cy="1512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 flipV="1">
            <a:off x="565737" y="1146833"/>
            <a:ext cx="3096000" cy="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99926"/>
              </p:ext>
            </p:extLst>
          </p:nvPr>
        </p:nvGraphicFramePr>
        <p:xfrm>
          <a:off x="448394" y="4990475"/>
          <a:ext cx="3212732" cy="1008594"/>
        </p:xfrm>
        <a:graphic>
          <a:graphicData uri="http://schemas.openxmlformats.org/drawingml/2006/table">
            <a:tbl>
              <a:tblPr/>
              <a:tblGrid>
                <a:gridCol w="1215071"/>
                <a:gridCol w="653879"/>
                <a:gridCol w="653879"/>
                <a:gridCol w="689903"/>
              </a:tblGrid>
              <a:tr h="2942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Growth</a:t>
                      </a:r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(%)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QoQ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YoY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2012-</a:t>
                      </a:r>
                      <a:r>
                        <a:rPr lang="tr-TR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Deposits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Non-Deposit</a:t>
                      </a: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Funds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Equity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Oval 38"/>
          <p:cNvSpPr/>
          <p:nvPr/>
        </p:nvSpPr>
        <p:spPr>
          <a:xfrm>
            <a:off x="2473125" y="1269847"/>
            <a:ext cx="576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22%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759929" y="991987"/>
            <a:ext cx="576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86%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Metin kutusu 1"/>
          <p:cNvSpPr txBox="1"/>
          <p:nvPr/>
        </p:nvSpPr>
        <p:spPr>
          <a:xfrm>
            <a:off x="2605585" y="1692213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299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3672012" y="1146835"/>
            <a:ext cx="0" cy="4077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Metin kutusu 1"/>
          <p:cNvSpPr txBox="1"/>
          <p:nvPr/>
        </p:nvSpPr>
        <p:spPr>
          <a:xfrm>
            <a:off x="1550964" y="2068305"/>
            <a:ext cx="509823" cy="263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65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8 Düz Bağlayıcı"/>
          <p:cNvCxnSpPr/>
          <p:nvPr/>
        </p:nvCxnSpPr>
        <p:spPr>
          <a:xfrm>
            <a:off x="62984" y="564856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700" y="11191"/>
            <a:ext cx="8220075" cy="576262"/>
          </a:xfrm>
        </p:spPr>
        <p:txBody>
          <a:bodyPr/>
          <a:lstStyle/>
          <a:p>
            <a:pPr algn="l">
              <a:defRPr/>
            </a:pP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Deposits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&amp;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Non-Deposit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Funds</a:t>
            </a:r>
            <a:endParaRPr lang="tr-T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3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069411"/>
              </p:ext>
            </p:extLst>
          </p:nvPr>
        </p:nvGraphicFramePr>
        <p:xfrm>
          <a:off x="-28854" y="1145511"/>
          <a:ext cx="3721100" cy="252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9" name="13 Dikdörtgen"/>
          <p:cNvSpPr>
            <a:spLocks noChangeArrowheads="1"/>
          </p:cNvSpPr>
          <p:nvPr/>
        </p:nvSpPr>
        <p:spPr bwMode="auto">
          <a:xfrm>
            <a:off x="-34137" y="639642"/>
            <a:ext cx="3764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 err="1">
                <a:latin typeface="Arial" pitchFamily="34" charset="0"/>
                <a:cs typeface="Arial" pitchFamily="34" charset="0"/>
              </a:rPr>
              <a:t>Deposits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 by customer </a:t>
            </a:r>
            <a:r>
              <a:rPr lang="en-GB" altLang="tr-TR" sz="1400" b="1" dirty="0" smtClean="0">
                <a:latin typeface="Arial" pitchFamily="34" charset="0"/>
                <a:cs typeface="Arial" pitchFamily="34" charset="0"/>
              </a:rPr>
              <a:t>segmentation*</a:t>
            </a:r>
            <a:r>
              <a:rPr lang="tr-TR" altLang="tr-T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400" b="1" dirty="0" smtClean="0">
                <a:latin typeface="Arial" pitchFamily="34" charset="0"/>
                <a:cs typeface="Arial" pitchFamily="34" charset="0"/>
              </a:rPr>
              <a:t>(%) </a:t>
            </a:r>
            <a:endParaRPr lang="en-GB" altLang="tr-T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144007"/>
              </p:ext>
            </p:extLst>
          </p:nvPr>
        </p:nvGraphicFramePr>
        <p:xfrm>
          <a:off x="4706223" y="918907"/>
          <a:ext cx="4092575" cy="232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1" name="Metin kutusu 6"/>
          <p:cNvSpPr txBox="1">
            <a:spLocks noChangeArrowheads="1"/>
          </p:cNvSpPr>
          <p:nvPr/>
        </p:nvSpPr>
        <p:spPr bwMode="auto">
          <a:xfrm>
            <a:off x="4998137" y="610932"/>
            <a:ext cx="336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Demand</a:t>
            </a:r>
            <a:r>
              <a:rPr lang="tr-TR" altLang="tr-TR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altLang="tr-TR" sz="1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vs</a:t>
            </a:r>
            <a:r>
              <a:rPr lang="tr-TR" altLang="tr-TR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 time </a:t>
            </a:r>
            <a:r>
              <a:rPr lang="tr-TR" altLang="tr-TR" sz="1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deposits</a:t>
            </a:r>
            <a:r>
              <a:rPr lang="tr-TR" altLang="tr-TR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 (% of total)</a:t>
            </a:r>
          </a:p>
        </p:txBody>
      </p:sp>
      <p:grpSp>
        <p:nvGrpSpPr>
          <p:cNvPr id="36872" name="Grup 8"/>
          <p:cNvGrpSpPr>
            <a:grpSpLocks/>
          </p:cNvGrpSpPr>
          <p:nvPr/>
        </p:nvGrpSpPr>
        <p:grpSpPr bwMode="auto">
          <a:xfrm>
            <a:off x="4809845" y="1134399"/>
            <a:ext cx="3501651" cy="309562"/>
            <a:chOff x="-276602" y="1406951"/>
            <a:chExt cx="5239517" cy="268092"/>
          </a:xfrm>
        </p:grpSpPr>
        <p:sp>
          <p:nvSpPr>
            <p:cNvPr id="12" name="Oval 11"/>
            <p:cNvSpPr/>
            <p:nvPr/>
          </p:nvSpPr>
          <p:spPr>
            <a:xfrm>
              <a:off x="4283558" y="1406951"/>
              <a:ext cx="679357" cy="235096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186</a:t>
              </a:r>
              <a:endPara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6" name="TextBox 23"/>
            <p:cNvSpPr txBox="1">
              <a:spLocks noChangeArrowheads="1"/>
            </p:cNvSpPr>
            <p:nvPr/>
          </p:nvSpPr>
          <p:spPr bwMode="auto">
            <a:xfrm>
              <a:off x="-276602" y="1408331"/>
              <a:ext cx="942322" cy="2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000" b="1" dirty="0">
                  <a:solidFill>
                    <a:schemeClr val="tx2"/>
                  </a:solidFill>
                </a:rPr>
                <a:t>Total </a:t>
              </a:r>
              <a:endParaRPr lang="tr-TR" altLang="tr-TR" sz="1000" b="1" dirty="0">
                <a:solidFill>
                  <a:schemeClr val="tx2"/>
                </a:solidFill>
              </a:endParaRPr>
            </a:p>
            <a:p>
              <a:pPr eaLnBrk="1" hangingPunct="1"/>
              <a:r>
                <a:rPr lang="en-GB" altLang="tr-TR" sz="1000" b="1" dirty="0">
                  <a:solidFill>
                    <a:schemeClr val="tx2"/>
                  </a:solidFill>
                </a:rPr>
                <a:t>(TL </a:t>
              </a:r>
              <a:r>
                <a:rPr lang="en-GB" altLang="tr-TR" sz="1000" b="1" dirty="0" err="1">
                  <a:solidFill>
                    <a:schemeClr val="tx2"/>
                  </a:solidFill>
                </a:rPr>
                <a:t>bn</a:t>
              </a:r>
              <a:r>
                <a:rPr lang="en-GB" altLang="tr-TR" sz="1000" b="1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45995" y="1416574"/>
              <a:ext cx="679359" cy="247470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142</a:t>
              </a:r>
              <a:endPara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66003" y="1419324"/>
              <a:ext cx="679359" cy="246096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119</a:t>
              </a:r>
              <a:endPara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" name="Düz Bağlayıcı 19"/>
          <p:cNvCxnSpPr/>
          <p:nvPr/>
        </p:nvCxnSpPr>
        <p:spPr>
          <a:xfrm flipV="1">
            <a:off x="122462" y="958186"/>
            <a:ext cx="3341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3675" y="1119069"/>
            <a:ext cx="452437" cy="284162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153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Düz Bağlayıcı 35"/>
          <p:cNvCxnSpPr/>
          <p:nvPr/>
        </p:nvCxnSpPr>
        <p:spPr>
          <a:xfrm>
            <a:off x="5053274" y="947618"/>
            <a:ext cx="3516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13A5-E177-4AAD-A15F-2F03164F43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5" name="Metin kutusu 26"/>
          <p:cNvSpPr txBox="1"/>
          <p:nvPr/>
        </p:nvSpPr>
        <p:spPr>
          <a:xfrm>
            <a:off x="4980794" y="3510899"/>
            <a:ext cx="3712368" cy="160043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GB" sz="1300" b="1" dirty="0">
              <a:solidFill>
                <a:schemeClr val="accent2"/>
              </a:solidFill>
            </a:endParaRPr>
          </a:p>
          <a:p>
            <a:pPr marL="477838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ranular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and diversified deposit portfolio</a:t>
            </a:r>
          </a:p>
          <a:p>
            <a:pPr marL="477838" lvl="1" indent="-28575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Accounts greater than TL 1 million / total deposits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% (sector average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477838" lvl="1" indent="-28575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Non-retail deposits (excluding the Bank deposits) increased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tr-TR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300" dirty="0"/>
          </a:p>
        </p:txBody>
      </p:sp>
      <p:cxnSp>
        <p:nvCxnSpPr>
          <p:cNvPr id="56" name="Düz Bağlayıcı 19"/>
          <p:cNvCxnSpPr/>
          <p:nvPr/>
        </p:nvCxnSpPr>
        <p:spPr>
          <a:xfrm>
            <a:off x="97789" y="3803287"/>
            <a:ext cx="3187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Metin kutusu 33"/>
          <p:cNvSpPr txBox="1">
            <a:spLocks noChangeArrowheads="1"/>
          </p:cNvSpPr>
          <p:nvPr/>
        </p:nvSpPr>
        <p:spPr bwMode="auto">
          <a:xfrm>
            <a:off x="-141239" y="3510899"/>
            <a:ext cx="368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Composition of 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on-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GB" altLang="tr-TR" sz="1400" b="1" dirty="0" err="1">
                <a:latin typeface="Arial" pitchFamily="34" charset="0"/>
                <a:cs typeface="Arial" pitchFamily="34" charset="0"/>
              </a:rPr>
              <a:t>eposit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4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GB" altLang="tr-TR" sz="1400" b="1" dirty="0" err="1">
                <a:latin typeface="Arial" pitchFamily="34" charset="0"/>
                <a:cs typeface="Arial" pitchFamily="34" charset="0"/>
              </a:rPr>
              <a:t>unds</a:t>
            </a:r>
            <a:r>
              <a:rPr lang="en-GB" altLang="tr-TR" sz="1400" b="1" dirty="0">
                <a:latin typeface="Arial" pitchFamily="34" charset="0"/>
                <a:cs typeface="Arial" pitchFamily="34" charset="0"/>
              </a:rPr>
              <a:t>* (%)</a:t>
            </a:r>
          </a:p>
        </p:txBody>
      </p:sp>
      <p:graphicFrame>
        <p:nvGraphicFramePr>
          <p:cNvPr id="58" name="Grafik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440642"/>
              </p:ext>
            </p:extLst>
          </p:nvPr>
        </p:nvGraphicFramePr>
        <p:xfrm>
          <a:off x="97789" y="3818676"/>
          <a:ext cx="3414712" cy="216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Metin kutusu 3"/>
          <p:cNvSpPr txBox="1">
            <a:spLocks noChangeArrowheads="1"/>
          </p:cNvSpPr>
          <p:nvPr/>
        </p:nvSpPr>
        <p:spPr bwMode="auto">
          <a:xfrm flipH="1">
            <a:off x="462887" y="3950746"/>
            <a:ext cx="165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000" b="1" dirty="0" smtClean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3" name="Metin kutusu 5"/>
          <p:cNvSpPr txBox="1">
            <a:spLocks noChangeArrowheads="1"/>
          </p:cNvSpPr>
          <p:nvPr/>
        </p:nvSpPr>
        <p:spPr bwMode="auto">
          <a:xfrm>
            <a:off x="4016401" y="5147466"/>
            <a:ext cx="431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tr-TR" alt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9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88900" y="115888"/>
            <a:ext cx="9196388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Capital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0EEFD2CD-FC6E-4FE8-9533-3A15928E2AE7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18</a:t>
            </a:fld>
            <a:endParaRPr lang="en-GB" altLang="tr-TR" dirty="0" smtClean="0">
              <a:solidFill>
                <a:srgbClr val="898989"/>
              </a:solidFill>
            </a:endParaRPr>
          </a:p>
        </p:txBody>
      </p:sp>
      <p:sp>
        <p:nvSpPr>
          <p:cNvPr id="37892" name="Metin kutusu 20"/>
          <p:cNvSpPr txBox="1">
            <a:spLocks noChangeArrowheads="1"/>
          </p:cNvSpPr>
          <p:nvPr/>
        </p:nvSpPr>
        <p:spPr bwMode="auto">
          <a:xfrm>
            <a:off x="233363" y="692150"/>
            <a:ext cx="456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Capital </a:t>
            </a:r>
            <a:r>
              <a:rPr lang="tr-TR" altLang="tr-T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altLang="tr-T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dequacy </a:t>
            </a:r>
            <a:r>
              <a:rPr lang="tr-TR" altLang="tr-T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altLang="tr-T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atio (%)</a:t>
            </a:r>
          </a:p>
        </p:txBody>
      </p:sp>
      <p:cxnSp>
        <p:nvCxnSpPr>
          <p:cNvPr id="8" name="Düz Bağlayıcı 19"/>
          <p:cNvCxnSpPr/>
          <p:nvPr/>
        </p:nvCxnSpPr>
        <p:spPr>
          <a:xfrm>
            <a:off x="292100" y="981075"/>
            <a:ext cx="4014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48826"/>
              </p:ext>
            </p:extLst>
          </p:nvPr>
        </p:nvGraphicFramePr>
        <p:xfrm>
          <a:off x="4914900" y="1341438"/>
          <a:ext cx="4222750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45845" y="4371252"/>
            <a:ext cx="8266112" cy="692497"/>
          </a:xfrm>
          <a:prstGeom prst="rect">
            <a:avLst/>
          </a:prstGeom>
          <a:ln w="15875">
            <a:noFill/>
            <a:prstDash val="dash"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cautious leveraging policies</a:t>
            </a:r>
          </a:p>
          <a:p>
            <a:pPr marL="273050" indent="-273050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CAR is highly above the regulatory limit under various scenario analysis</a:t>
            </a:r>
          </a:p>
        </p:txBody>
      </p:sp>
      <p:graphicFrame>
        <p:nvGraphicFramePr>
          <p:cNvPr id="5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156348"/>
              </p:ext>
            </p:extLst>
          </p:nvPr>
        </p:nvGraphicFramePr>
        <p:xfrm>
          <a:off x="52388" y="1341438"/>
          <a:ext cx="4932362" cy="228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8" name="Metin kutusu 20"/>
          <p:cNvSpPr txBox="1">
            <a:spLocks noChangeArrowheads="1"/>
          </p:cNvSpPr>
          <p:nvPr/>
        </p:nvSpPr>
        <p:spPr bwMode="auto">
          <a:xfrm>
            <a:off x="5043488" y="1196975"/>
            <a:ext cx="3830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Leverage(x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)*</a:t>
            </a:r>
            <a:endParaRPr lang="en-GB" altLang="tr-T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Düz Bağlayıcı 19"/>
          <p:cNvCxnSpPr/>
          <p:nvPr/>
        </p:nvCxnSpPr>
        <p:spPr>
          <a:xfrm>
            <a:off x="5003800" y="981075"/>
            <a:ext cx="38306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1785149" y="2730406"/>
            <a:ext cx="1130438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/>
              <a:t>BRSA Target  12%</a:t>
            </a:r>
          </a:p>
          <a:p>
            <a:pPr>
              <a:defRPr/>
            </a:pPr>
            <a:r>
              <a:rPr lang="en-GB" sz="800" b="1" dirty="0"/>
              <a:t>Regulatory       8% 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2814638" y="2851150"/>
            <a:ext cx="19446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2771775" y="2994025"/>
            <a:ext cx="19796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05" name="Metin kutusu 22"/>
          <p:cNvSpPr txBox="1">
            <a:spLocks noChangeArrowheads="1"/>
          </p:cNvSpPr>
          <p:nvPr/>
        </p:nvSpPr>
        <p:spPr bwMode="auto">
          <a:xfrm>
            <a:off x="5273675" y="3490913"/>
            <a:ext cx="2611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800" b="1" i="1" dirty="0">
                <a:latin typeface="Arial" pitchFamily="34" charset="0"/>
                <a:cs typeface="Arial" pitchFamily="34" charset="0"/>
              </a:rPr>
              <a:t>* Leverage (x) : (Assets/Shareholders’ Equity) – 1 </a:t>
            </a:r>
          </a:p>
        </p:txBody>
      </p:sp>
      <p:sp>
        <p:nvSpPr>
          <p:cNvPr id="37909" name="TextBox 3"/>
          <p:cNvSpPr txBox="1">
            <a:spLocks noChangeArrowheads="1"/>
          </p:cNvSpPr>
          <p:nvPr/>
        </p:nvSpPr>
        <p:spPr bwMode="auto">
          <a:xfrm>
            <a:off x="4328154" y="1428750"/>
            <a:ext cx="50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000" b="1" dirty="0">
                <a:solidFill>
                  <a:schemeClr val="bg1"/>
                </a:solidFill>
              </a:rPr>
              <a:t>Tier-1</a:t>
            </a:r>
          </a:p>
          <a:p>
            <a:pPr eaLnBrk="1" hangingPunct="1"/>
            <a:r>
              <a:rPr lang="tr-TR" altLang="tr-TR" sz="1000" b="1" dirty="0" smtClean="0">
                <a:solidFill>
                  <a:schemeClr val="bg1"/>
                </a:solidFill>
              </a:rPr>
              <a:t>14.0</a:t>
            </a:r>
            <a:endParaRPr lang="en-GB" altLang="tr-TR" sz="1000" b="1" dirty="0">
              <a:solidFill>
                <a:schemeClr val="bg1"/>
              </a:solidFill>
            </a:endParaRPr>
          </a:p>
        </p:txBody>
      </p:sp>
      <p:cxnSp>
        <p:nvCxnSpPr>
          <p:cNvPr id="26" name="Düz Bağlayıcı 19"/>
          <p:cNvCxnSpPr/>
          <p:nvPr/>
        </p:nvCxnSpPr>
        <p:spPr>
          <a:xfrm>
            <a:off x="679450" y="4385469"/>
            <a:ext cx="599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16" name="Metin kutusu 20"/>
          <p:cNvSpPr txBox="1">
            <a:spLocks noChangeArrowheads="1"/>
          </p:cNvSpPr>
          <p:nvPr/>
        </p:nvSpPr>
        <p:spPr bwMode="auto">
          <a:xfrm>
            <a:off x="4914900" y="692150"/>
            <a:ext cx="433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Leverage decreased to industry levels  </a:t>
            </a:r>
          </a:p>
        </p:txBody>
      </p:sp>
    </p:spTree>
    <p:extLst>
      <p:ext uri="{BB962C8B-B14F-4D97-AF65-F5344CB8AC3E}">
        <p14:creationId xmlns:p14="http://schemas.microsoft.com/office/powerpoint/2010/main" val="4159762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1 Başlık"/>
          <p:cNvSpPr txBox="1">
            <a:spLocks/>
          </p:cNvSpPr>
          <p:nvPr/>
        </p:nvSpPr>
        <p:spPr bwMode="auto">
          <a:xfrm>
            <a:off x="88900" y="115888"/>
            <a:ext cx="903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tr-TR" alt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About</a:t>
            </a: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76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5A7504F4-1509-4C47-9501-B6BD9B338DA8}" type="slidenum">
              <a:rPr lang="en-US" altLang="tr-TR" smtClean="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tr-TR" dirty="0" smtClean="0">
              <a:solidFill>
                <a:srgbClr val="898989"/>
              </a:solidFill>
            </a:endParaRPr>
          </a:p>
        </p:txBody>
      </p:sp>
      <p:pic>
        <p:nvPicPr>
          <p:cNvPr id="38" name="Picture 3" descr="Z:\Belgelerim\gsanlialp\Desktop\ourBankSlid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64427"/>
            <a:ext cx="8784976" cy="11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İçerik Yer Tutucusu 2"/>
          <p:cNvSpPr>
            <a:spLocks noGrp="1"/>
          </p:cNvSpPr>
          <p:nvPr>
            <p:ph sz="half" idx="4294967295"/>
          </p:nvPr>
        </p:nvSpPr>
        <p:spPr>
          <a:xfrm>
            <a:off x="457200" y="2250849"/>
            <a:ext cx="4040188" cy="3417243"/>
          </a:xfrm>
          <a:prstGeom prst="rect">
            <a:avLst/>
          </a:prstGeom>
        </p:spPr>
        <p:txBody>
          <a:bodyPr/>
          <a:lstStyle/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1863: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Ziraat Bank</a:t>
            </a: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1888: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1892: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1916: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1975: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Hamburg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York agency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branch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1988: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452nd in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Euromoney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top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1989: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1993: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202nd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Euromoney's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top 500 banks</a:t>
            </a: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2000: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joint-stock company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2009: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nnounce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largest profit made by any Turkish company to date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150th anniversary of foundation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 front-runner corporate taxpayer 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İçerik Yer Tutucusu 7"/>
          <p:cNvSpPr>
            <a:spLocks noGrp="1"/>
          </p:cNvSpPr>
          <p:nvPr>
            <p:ph sz="quarter" idx="4294967295"/>
          </p:nvPr>
        </p:nvSpPr>
        <p:spPr>
          <a:xfrm>
            <a:off x="4645025" y="2232630"/>
            <a:ext cx="4041775" cy="3489251"/>
          </a:xfrm>
          <a:prstGeom prst="rect">
            <a:avLst/>
          </a:prstGeom>
        </p:spPr>
        <p:txBody>
          <a:bodyPr/>
          <a:lstStyle/>
          <a:p>
            <a:r>
              <a:rPr lang="en-US" sz="1200" b="1" dirty="0">
                <a:solidFill>
                  <a:srgbClr val="FF0000"/>
                </a:solidFill>
              </a:rPr>
              <a:t>Our Vision</a:t>
            </a:r>
          </a:p>
          <a:p>
            <a:pPr marL="0" indent="0">
              <a:buNone/>
            </a:pPr>
            <a:r>
              <a:rPr lang="en-US" sz="1200" dirty="0"/>
              <a:t>To be a bank that is universal, respected and has high market value; a bank that provides extensive, reliable service everywhere in Turkey and the world at the same quality, and meets the needs of every segment; a bank that sees human resources as its most valuable asset; a bank that continuously makes a difference and creates value in a way that befits its deep-rooted past; a bank that promises more from a bank at every stage and serves as a model for its competitors.</a:t>
            </a:r>
          </a:p>
          <a:p>
            <a:pPr marL="0" indent="0">
              <a:buNone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378" name="Picture 2" descr="Z:\Belgelerim\gsanlialp\Desktop\vizyon_misy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32" y="4238064"/>
            <a:ext cx="4043330" cy="11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2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09876"/>
              </p:ext>
            </p:extLst>
          </p:nvPr>
        </p:nvGraphicFramePr>
        <p:xfrm>
          <a:off x="44450" y="3573463"/>
          <a:ext cx="5264150" cy="244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88900" y="115888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Profitability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0AFBFC1D-5E5F-4220-B05A-91C7E09DA532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19</a:t>
            </a:fld>
            <a:endParaRPr lang="en-GB" altLang="tr-TR" smtClean="0">
              <a:solidFill>
                <a:srgbClr val="898989"/>
              </a:solidFill>
            </a:endParaRPr>
          </a:p>
        </p:txBody>
      </p:sp>
      <p:sp>
        <p:nvSpPr>
          <p:cNvPr id="40967" name="Metin kutusu 20"/>
          <p:cNvSpPr txBox="1">
            <a:spLocks noChangeArrowheads="1"/>
          </p:cNvSpPr>
          <p:nvPr/>
        </p:nvSpPr>
        <p:spPr bwMode="auto">
          <a:xfrm>
            <a:off x="5259388" y="3481388"/>
            <a:ext cx="456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assets (%)</a:t>
            </a:r>
          </a:p>
        </p:txBody>
      </p:sp>
      <p:cxnSp>
        <p:nvCxnSpPr>
          <p:cNvPr id="10" name="Düz Bağlayıcı 19"/>
          <p:cNvCxnSpPr/>
          <p:nvPr/>
        </p:nvCxnSpPr>
        <p:spPr>
          <a:xfrm>
            <a:off x="5308600" y="3800475"/>
            <a:ext cx="3706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9" name="Metin kutusu 20"/>
          <p:cNvSpPr txBox="1">
            <a:spLocks noChangeArrowheads="1"/>
          </p:cNvSpPr>
          <p:nvPr/>
        </p:nvSpPr>
        <p:spPr bwMode="auto">
          <a:xfrm>
            <a:off x="233363" y="3481388"/>
            <a:ext cx="4570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equity (%)</a:t>
            </a:r>
          </a:p>
        </p:txBody>
      </p:sp>
      <p:cxnSp>
        <p:nvCxnSpPr>
          <p:cNvPr id="12" name="Düz Bağlayıcı 19"/>
          <p:cNvCxnSpPr/>
          <p:nvPr/>
        </p:nvCxnSpPr>
        <p:spPr>
          <a:xfrm>
            <a:off x="293688" y="3787775"/>
            <a:ext cx="3348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972" name="Dikdörtgen 1"/>
          <p:cNvSpPr>
            <a:spLocks noChangeArrowheads="1"/>
          </p:cNvSpPr>
          <p:nvPr/>
        </p:nvSpPr>
        <p:spPr bwMode="auto">
          <a:xfrm>
            <a:off x="4767264" y="1123521"/>
            <a:ext cx="4248149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tr-TR" sz="1300" dirty="0" smtClean="0">
                <a:latin typeface="Arial" pitchFamily="34" charset="0"/>
                <a:cs typeface="Arial" pitchFamily="34" charset="0"/>
              </a:rPr>
              <a:t>Sector leader in profitability 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(5.162 </a:t>
            </a:r>
            <a:r>
              <a:rPr lang="tr-TR" altLang="tr-TR" sz="13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tr-TR" altLang="tr-TR" sz="1300" dirty="0" smtClean="0">
                <a:latin typeface="Arial" pitchFamily="34" charset="0"/>
                <a:cs typeface="Arial" pitchFamily="34" charset="0"/>
              </a:rPr>
              <a:t> TL)</a:t>
            </a:r>
            <a:endParaRPr lang="en-US" altLang="tr-TR" sz="13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tr-TR" sz="1300" dirty="0" smtClean="0">
                <a:latin typeface="Arial" pitchFamily="34" charset="0"/>
                <a:cs typeface="Arial" pitchFamily="34" charset="0"/>
              </a:rPr>
              <a:t>Loan growth and increasing fee income contributing to bottom line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tr-TR" sz="1300" dirty="0" smtClean="0">
                <a:latin typeface="Arial" pitchFamily="34" charset="0"/>
                <a:cs typeface="Arial" pitchFamily="34" charset="0"/>
              </a:rPr>
              <a:t>Effective cost management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tr-TR" sz="13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460256"/>
              </p:ext>
            </p:extLst>
          </p:nvPr>
        </p:nvGraphicFramePr>
        <p:xfrm>
          <a:off x="5030788" y="3992563"/>
          <a:ext cx="4017962" cy="204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77" name="Dikdörtgen 22"/>
          <p:cNvSpPr>
            <a:spLocks noChangeArrowheads="1"/>
          </p:cNvSpPr>
          <p:nvPr/>
        </p:nvSpPr>
        <p:spPr bwMode="auto">
          <a:xfrm>
            <a:off x="4194175" y="5416550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GB" altLang="tr-TR" sz="800" b="1" i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tr-TR" sz="800" b="1" i="1" dirty="0">
                <a:latin typeface="Arial" pitchFamily="34" charset="0"/>
                <a:cs typeface="Arial" pitchFamily="34" charset="0"/>
              </a:rPr>
              <a:t>*Source: BRSA</a:t>
            </a:r>
          </a:p>
        </p:txBody>
      </p:sp>
      <p:graphicFrame>
        <p:nvGraphicFramePr>
          <p:cNvPr id="15" name="Grafik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100150"/>
              </p:ext>
            </p:extLst>
          </p:nvPr>
        </p:nvGraphicFramePr>
        <p:xfrm>
          <a:off x="227012" y="960843"/>
          <a:ext cx="3866523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Metin kutusu 20"/>
          <p:cNvSpPr txBox="1">
            <a:spLocks noChangeArrowheads="1"/>
          </p:cNvSpPr>
          <p:nvPr/>
        </p:nvSpPr>
        <p:spPr bwMode="auto">
          <a:xfrm>
            <a:off x="160338" y="746018"/>
            <a:ext cx="4570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tr-TR" altLang="tr-T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altLang="tr-T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profits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(%)</a:t>
            </a:r>
            <a:endParaRPr lang="en-GB" altLang="tr-T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Düz Bağlayıcı 19"/>
          <p:cNvCxnSpPr/>
          <p:nvPr/>
        </p:nvCxnSpPr>
        <p:spPr>
          <a:xfrm>
            <a:off x="227012" y="1048119"/>
            <a:ext cx="3348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Dikdörtgen 22"/>
          <p:cNvSpPr>
            <a:spLocks noChangeArrowheads="1"/>
          </p:cNvSpPr>
          <p:nvPr/>
        </p:nvSpPr>
        <p:spPr bwMode="auto">
          <a:xfrm>
            <a:off x="293688" y="3110176"/>
            <a:ext cx="2808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US" altLang="tr-TR" sz="8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tr-TR" sz="800" b="1" i="1" dirty="0" smtClean="0">
                <a:latin typeface="Arial" pitchFamily="34" charset="0"/>
                <a:cs typeface="Arial" pitchFamily="34" charset="0"/>
              </a:rPr>
              <a:t>*Profit generated in the period</a:t>
            </a:r>
            <a:endParaRPr lang="en-US" altLang="tr-TR" sz="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68313" y="115888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Balance Sheet Summary</a:t>
            </a: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B3CCEDAD-66CF-455C-B325-5B1BF00B4725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20</a:t>
            </a:fld>
            <a:endParaRPr lang="en-GB" altLang="tr-TR" smtClean="0">
              <a:solidFill>
                <a:srgbClr val="898989"/>
              </a:solidFill>
            </a:endParaRPr>
          </a:p>
        </p:txBody>
      </p: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39857"/>
              </p:ext>
            </p:extLst>
          </p:nvPr>
        </p:nvGraphicFramePr>
        <p:xfrm>
          <a:off x="342902" y="836613"/>
          <a:ext cx="8451142" cy="52038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2991"/>
                <a:gridCol w="676957"/>
                <a:gridCol w="649029"/>
                <a:gridCol w="665421"/>
                <a:gridCol w="704850"/>
                <a:gridCol w="647700"/>
                <a:gridCol w="680861"/>
                <a:gridCol w="857956"/>
                <a:gridCol w="835377"/>
              </a:tblGrid>
              <a:tr h="685797">
                <a:tc>
                  <a:txBody>
                    <a:bodyPr/>
                    <a:lstStyle/>
                    <a:p>
                      <a:pPr algn="l"/>
                      <a:r>
                        <a:rPr lang="tr-TR" sz="1300" b="1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TL </a:t>
                      </a:r>
                      <a:r>
                        <a:rPr lang="tr-TR" sz="1300" b="1" cap="all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Q1 2015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Q2</a:t>
                      </a:r>
                    </a:p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Q3</a:t>
                      </a:r>
                    </a:p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tr-TR" sz="13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3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QoQ</a:t>
                      </a:r>
                      <a:endParaRPr lang="tr-TR" sz="13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tr-TR" sz="13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  <a:endParaRPr lang="tr-TR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YoY</a:t>
                      </a:r>
                      <a:endParaRPr lang="tr-TR" sz="13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176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CASH AND BALANCES WITH THE CENTRAL BANK OF TURKEY</a:t>
                      </a:r>
                      <a:endParaRPr lang="tr-T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26,602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30,149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34,784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35,752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38,648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36,535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BANKS 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2,465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2,191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2,450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3,867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3,869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4,447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SECURITIES</a:t>
                      </a:r>
                      <a:endParaRPr lang="tr-T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62,798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64,563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65,833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64,500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63,823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64,871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LOANS</a:t>
                      </a:r>
                      <a:endParaRPr lang="tr-T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111,048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141,915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158,353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168,315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181,381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186,813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       -</a:t>
                      </a:r>
                      <a:r>
                        <a:rPr lang="tr-TR" sz="1200" b="1" dirty="0" err="1" smtClean="0">
                          <a:latin typeface="Arial" pitchFamily="34" charset="0"/>
                          <a:cs typeface="Arial" pitchFamily="34" charset="0"/>
                        </a:rPr>
                        <a:t>Gross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 NPL</a:t>
                      </a:r>
                      <a:endParaRPr lang="tr-T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2,417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2,717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2,842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2,929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3,001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45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       -</a:t>
                      </a:r>
                      <a:r>
                        <a:rPr lang="tr-TR" sz="1200" b="1" dirty="0" err="1" smtClean="0">
                          <a:latin typeface="Arial" pitchFamily="34" charset="0"/>
                          <a:cs typeface="Arial" pitchFamily="34" charset="0"/>
                        </a:rPr>
                        <a:t>Specific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200" b="1" dirty="0" err="1" smtClean="0">
                          <a:latin typeface="Arial" pitchFamily="34" charset="0"/>
                          <a:cs typeface="Arial" pitchFamily="34" charset="0"/>
                        </a:rPr>
                        <a:t>Provisions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 (-)</a:t>
                      </a:r>
                      <a:endParaRPr lang="tr-T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1,623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1,932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2,026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2,107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2,182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2,271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endParaRPr lang="tr-T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4,617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8,782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9,860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10,075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11,363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10,182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TOTAL ASSETS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207,530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247,600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271,280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282,509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299,084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302,848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DEPOSITS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141,735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153,255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162,509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171,231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187,984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186,469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FUNDS BORROWED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8,559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14,608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17,339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19,182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20,138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19,543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INTERBANK MONEY MARKET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24,571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31,781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41,521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41,013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39,789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43,086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PROVISIONS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3,958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4,758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4,900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5,113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5,057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5,161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8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200" b="1" kern="1200" dirty="0" smtClean="0">
                          <a:latin typeface="Arial" pitchFamily="34" charset="0"/>
                          <a:cs typeface="Arial" pitchFamily="34" charset="0"/>
                        </a:rPr>
                        <a:t>SHAREHOLDERS’ EQUITY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18,367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28,540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29,836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29,690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29,249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31,546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200" b="1" kern="1200" dirty="0" smtClean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10,340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14,658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15,175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16,280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16,867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17,043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22"/>
          <p:cNvSpPr>
            <a:spLocks noChangeArrowheads="1"/>
          </p:cNvSpPr>
          <p:nvPr/>
        </p:nvSpPr>
        <p:spPr bwMode="auto">
          <a:xfrm>
            <a:off x="3053997" y="6202948"/>
            <a:ext cx="2460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GB" altLang="tr-TR" sz="800" b="1" i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tr-TR" sz="800" b="1" i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GB" altLang="tr-TR" sz="8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800" b="1" i="1" dirty="0" err="1">
                <a:latin typeface="Arial" pitchFamily="34" charset="0"/>
                <a:cs typeface="Arial" pitchFamily="34" charset="0"/>
              </a:rPr>
              <a:t>Unconsolidated</a:t>
            </a:r>
            <a:r>
              <a:rPr lang="tr-TR" altLang="tr-TR" sz="800" b="1" i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tr-TR" altLang="tr-TR" sz="800" b="1" i="1" dirty="0" err="1" smtClean="0">
                <a:latin typeface="Arial" pitchFamily="34" charset="0"/>
                <a:cs typeface="Arial" pitchFamily="34" charset="0"/>
              </a:rPr>
              <a:t>Statements</a:t>
            </a:r>
            <a:endParaRPr lang="en-GB" altLang="tr-TR" sz="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4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395288" y="128588"/>
            <a:ext cx="8512175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Income Statement Summary</a:t>
            </a: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0C2832BF-D3EB-4138-BCE3-FB1DEFCB5DBE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21</a:t>
            </a:fld>
            <a:endParaRPr lang="en-GB" altLang="tr-TR" smtClean="0">
              <a:solidFill>
                <a:srgbClr val="898989"/>
              </a:solidFill>
            </a:endParaRPr>
          </a:p>
        </p:txBody>
      </p: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06773"/>
              </p:ext>
            </p:extLst>
          </p:nvPr>
        </p:nvGraphicFramePr>
        <p:xfrm>
          <a:off x="522288" y="1011238"/>
          <a:ext cx="8164512" cy="48182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86100"/>
                <a:gridCol w="700283"/>
                <a:gridCol w="645289"/>
                <a:gridCol w="630255"/>
                <a:gridCol w="560226"/>
                <a:gridCol w="681095"/>
                <a:gridCol w="619604"/>
                <a:gridCol w="775178"/>
                <a:gridCol w="766482"/>
              </a:tblGrid>
              <a:tr h="487719">
                <a:tc>
                  <a:txBody>
                    <a:bodyPr/>
                    <a:lstStyle/>
                    <a:p>
                      <a:pPr algn="l"/>
                      <a:r>
                        <a:rPr lang="tr-TR" sz="1300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TL MN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Q4 </a:t>
                      </a:r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Q4 2014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Q1 2015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Q2 2015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Q3 2015</a:t>
                      </a:r>
                      <a:endParaRPr lang="tr-T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Q4 2015</a:t>
                      </a: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tr-TR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  <a:endParaRPr lang="tr-TR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QoQ</a:t>
                      </a:r>
                      <a:endParaRPr lang="tr-TR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  <a:endParaRPr lang="tr-TR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YoY</a:t>
                      </a:r>
                      <a:endParaRPr lang="tr-TR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061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INTEREST 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INCOME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4,015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4,811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4,958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5,600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6,051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-</a:t>
                      </a:r>
                      <a:r>
                        <a:rPr lang="tr-TR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From</a:t>
                      </a: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Loans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2,609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3,443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3,712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4,382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4,553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8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-</a:t>
                      </a:r>
                      <a:r>
                        <a:rPr lang="tr-TR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From</a:t>
                      </a: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Securities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1,354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1,306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1,188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1,175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1,404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INTEREST EXPENSE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1,909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2,403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2,583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3,018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3,116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-On </a:t>
                      </a:r>
                      <a:r>
                        <a:rPr lang="tr-TR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Deposits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1,537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1,874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1,988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2,245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2,319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 INTEREST INCOME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2,106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2,408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2,375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2,582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2,934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 FEES &amp; COMMISSIONS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318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-</a:t>
                      </a:r>
                      <a:r>
                        <a:rPr lang="tr-TR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Fees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Commissions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Received</a:t>
                      </a:r>
                      <a:endParaRPr lang="tr-TR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-</a:t>
                      </a:r>
                      <a:r>
                        <a:rPr lang="tr-TR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Fees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Commissions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2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Paid</a:t>
                      </a:r>
                      <a:endParaRPr lang="tr-TR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OPERATING INCOME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870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OPEX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1,040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1,136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1,151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1,419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1,426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 OPERATING PROFIT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1,013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1,334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1,452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1,455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1,987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 PROFIT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754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1,025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1,102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1,152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22"/>
          <p:cNvSpPr>
            <a:spLocks noChangeArrowheads="1"/>
          </p:cNvSpPr>
          <p:nvPr/>
        </p:nvSpPr>
        <p:spPr bwMode="auto">
          <a:xfrm>
            <a:off x="3276825" y="6027730"/>
            <a:ext cx="2427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GB" altLang="tr-TR" sz="800" b="1" i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tr-TR" sz="800" b="1" i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GB" altLang="tr-TR" sz="8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tr-TR" altLang="tr-TR" sz="800" b="1" i="1" dirty="0" err="1">
                <a:latin typeface="Arial" pitchFamily="34" charset="0"/>
                <a:cs typeface="Arial" pitchFamily="34" charset="0"/>
              </a:rPr>
              <a:t>Unconsolidated</a:t>
            </a:r>
            <a:r>
              <a:rPr lang="tr-TR" altLang="tr-TR" sz="800" b="1" i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tr-TR" altLang="tr-TR" sz="800" b="1" i="1" dirty="0" err="1">
                <a:latin typeface="Arial" pitchFamily="34" charset="0"/>
                <a:cs typeface="Arial" pitchFamily="34" charset="0"/>
              </a:rPr>
              <a:t>Statements</a:t>
            </a:r>
            <a:endParaRPr lang="en-GB" altLang="tr-TR" sz="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46E0FBF3-07BD-4347-9822-48419B3AE1D6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22</a:t>
            </a:fld>
            <a:endParaRPr lang="en-GB" altLang="tr-TR" smtClean="0">
              <a:solidFill>
                <a:srgbClr val="898989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95288" y="128588"/>
            <a:ext cx="8512175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Financial Ratios</a:t>
            </a: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04138"/>
              </p:ext>
            </p:extLst>
          </p:nvPr>
        </p:nvGraphicFramePr>
        <p:xfrm>
          <a:off x="604503" y="662532"/>
          <a:ext cx="8068851" cy="54461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95744"/>
                <a:gridCol w="586084"/>
                <a:gridCol w="757277"/>
                <a:gridCol w="757277"/>
                <a:gridCol w="757277"/>
                <a:gridCol w="586084"/>
                <a:gridCol w="757277"/>
                <a:gridCol w="757277"/>
                <a:gridCol w="757277"/>
                <a:gridCol w="757277"/>
              </a:tblGrid>
              <a:tr h="346608"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Q1 2014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Q2 2014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Q3</a:t>
                      </a:r>
                      <a:r>
                        <a:rPr lang="tr-TR" sz="1300" b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Q1 2015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Q2 2015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Q3 2015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GB" sz="13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</a:t>
                      </a:r>
                      <a:r>
                        <a:rPr lang="tr-T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</a:t>
                      </a:r>
                      <a:r>
                        <a:rPr lang="tr-T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 to Income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38.1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38.2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NIM (cum.)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1"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Loans/Deposits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Loans/Assets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Securities/Assets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endParaRPr lang="en-GB" sz="11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NPL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Coverage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</a:t>
                      </a: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(Gross)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1"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Leverage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1"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7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of 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Branches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1,667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1,674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1,686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1,707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1,726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1,760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1,802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1,812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Employees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24,528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24,161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24,002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23,617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24,496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24,609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24,892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25,697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ATMs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,409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5,573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5,756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5,934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6,043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6,199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6,304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6,443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6,566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7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Düz Bağlayıcı 559"/>
          <p:cNvCxnSpPr/>
          <p:nvPr/>
        </p:nvCxnSpPr>
        <p:spPr>
          <a:xfrm flipV="1">
            <a:off x="127201" y="2868436"/>
            <a:ext cx="7235825" cy="169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4" name="Oval 573"/>
          <p:cNvSpPr/>
          <p:nvPr/>
        </p:nvSpPr>
        <p:spPr>
          <a:xfrm>
            <a:off x="7712075" y="1008063"/>
            <a:ext cx="1008063" cy="100806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5257800" y="1649413"/>
            <a:ext cx="863600" cy="8636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3943350" y="1725613"/>
            <a:ext cx="827088" cy="827087"/>
          </a:xfrm>
          <a:prstGeom prst="ellips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530975" y="1482725"/>
            <a:ext cx="865188" cy="8651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Box 424"/>
          <p:cNvSpPr txBox="1">
            <a:spLocks noChangeArrowheads="1"/>
          </p:cNvSpPr>
          <p:nvPr/>
        </p:nvSpPr>
        <p:spPr bwMode="auto">
          <a:xfrm>
            <a:off x="5995988" y="3430588"/>
            <a:ext cx="90963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  <a:ea typeface="MS PGothic" pitchFamily="34" charset="-128"/>
              </a:rPr>
              <a:t>Germany</a:t>
            </a:r>
          </a:p>
        </p:txBody>
      </p:sp>
      <p:grpSp>
        <p:nvGrpSpPr>
          <p:cNvPr id="346" name="Group 174"/>
          <p:cNvGrpSpPr>
            <a:grpSpLocks noChangeAspect="1"/>
          </p:cNvGrpSpPr>
          <p:nvPr/>
        </p:nvGrpSpPr>
        <p:grpSpPr>
          <a:xfrm>
            <a:off x="3995936" y="2924944"/>
            <a:ext cx="4931723" cy="2886391"/>
            <a:chOff x="1715671" y="1811338"/>
            <a:chExt cx="7505701" cy="4800600"/>
          </a:xfrm>
          <a:solidFill>
            <a:sysClr val="window" lastClr="FFFFFF">
              <a:lumMod val="75000"/>
            </a:sysClr>
          </a:solidFill>
        </p:grpSpPr>
        <p:sp>
          <p:nvSpPr>
            <p:cNvPr id="347" name="Freeform 7"/>
            <p:cNvSpPr>
              <a:spLocks noEditPoints="1"/>
            </p:cNvSpPr>
            <p:nvPr/>
          </p:nvSpPr>
          <p:spPr bwMode="auto">
            <a:xfrm>
              <a:off x="2358609" y="1884363"/>
              <a:ext cx="1831975" cy="2400300"/>
            </a:xfrm>
            <a:custGeom>
              <a:avLst/>
              <a:gdLst/>
              <a:ahLst/>
              <a:cxnLst>
                <a:cxn ang="0">
                  <a:pos x="561" y="821"/>
                </a:cxn>
                <a:cxn ang="0">
                  <a:pos x="843" y="1471"/>
                </a:cxn>
                <a:cxn ang="0">
                  <a:pos x="691" y="1392"/>
                </a:cxn>
                <a:cxn ang="0">
                  <a:pos x="431" y="1375"/>
                </a:cxn>
                <a:cxn ang="0">
                  <a:pos x="176" y="1311"/>
                </a:cxn>
                <a:cxn ang="0">
                  <a:pos x="28" y="1124"/>
                </a:cxn>
                <a:cxn ang="0">
                  <a:pos x="130" y="807"/>
                </a:cxn>
                <a:cxn ang="0">
                  <a:pos x="208" y="820"/>
                </a:cxn>
                <a:cxn ang="0">
                  <a:pos x="430" y="908"/>
                </a:cxn>
                <a:cxn ang="0">
                  <a:pos x="565" y="872"/>
                </a:cxn>
                <a:cxn ang="0">
                  <a:pos x="587" y="815"/>
                </a:cxn>
                <a:cxn ang="0">
                  <a:pos x="663" y="875"/>
                </a:cxn>
                <a:cxn ang="0">
                  <a:pos x="780" y="860"/>
                </a:cxn>
                <a:cxn ang="0">
                  <a:pos x="670" y="954"/>
                </a:cxn>
                <a:cxn ang="0">
                  <a:pos x="616" y="1091"/>
                </a:cxn>
                <a:cxn ang="0">
                  <a:pos x="769" y="1271"/>
                </a:cxn>
                <a:cxn ang="0">
                  <a:pos x="830" y="1238"/>
                </a:cxn>
                <a:cxn ang="0">
                  <a:pos x="873" y="1066"/>
                </a:cxn>
                <a:cxn ang="0">
                  <a:pos x="977" y="1159"/>
                </a:cxn>
                <a:cxn ang="0">
                  <a:pos x="1040" y="1222"/>
                </a:cxn>
                <a:cxn ang="0">
                  <a:pos x="1112" y="1297"/>
                </a:cxn>
                <a:cxn ang="0">
                  <a:pos x="925" y="1409"/>
                </a:cxn>
                <a:cxn ang="0">
                  <a:pos x="1000" y="1428"/>
                </a:cxn>
                <a:cxn ang="0">
                  <a:pos x="1027" y="1455"/>
                </a:cxn>
                <a:cxn ang="0">
                  <a:pos x="983" y="1478"/>
                </a:cxn>
                <a:cxn ang="0">
                  <a:pos x="995" y="1441"/>
                </a:cxn>
                <a:cxn ang="0">
                  <a:pos x="471" y="731"/>
                </a:cxn>
                <a:cxn ang="0">
                  <a:pos x="416" y="857"/>
                </a:cxn>
                <a:cxn ang="0">
                  <a:pos x="315" y="766"/>
                </a:cxn>
                <a:cxn ang="0">
                  <a:pos x="855" y="999"/>
                </a:cxn>
                <a:cxn ang="0">
                  <a:pos x="869" y="855"/>
                </a:cxn>
                <a:cxn ang="0">
                  <a:pos x="772" y="816"/>
                </a:cxn>
                <a:cxn ang="0">
                  <a:pos x="696" y="656"/>
                </a:cxn>
                <a:cxn ang="0">
                  <a:pos x="746" y="663"/>
                </a:cxn>
                <a:cxn ang="0">
                  <a:pos x="874" y="746"/>
                </a:cxn>
                <a:cxn ang="0">
                  <a:pos x="970" y="844"/>
                </a:cxn>
                <a:cxn ang="0">
                  <a:pos x="1029" y="939"/>
                </a:cxn>
                <a:cxn ang="0">
                  <a:pos x="973" y="992"/>
                </a:cxn>
                <a:cxn ang="0">
                  <a:pos x="970" y="1074"/>
                </a:cxn>
                <a:cxn ang="0">
                  <a:pos x="560" y="676"/>
                </a:cxn>
                <a:cxn ang="0">
                  <a:pos x="661" y="647"/>
                </a:cxn>
                <a:cxn ang="0">
                  <a:pos x="262" y="618"/>
                </a:cxn>
                <a:cxn ang="0">
                  <a:pos x="707" y="566"/>
                </a:cxn>
                <a:cxn ang="0">
                  <a:pos x="681" y="598"/>
                </a:cxn>
                <a:cxn ang="0">
                  <a:pos x="513" y="512"/>
                </a:cxn>
                <a:cxn ang="0">
                  <a:pos x="387" y="560"/>
                </a:cxn>
                <a:cxn ang="0">
                  <a:pos x="351" y="602"/>
                </a:cxn>
                <a:cxn ang="0">
                  <a:pos x="256" y="527"/>
                </a:cxn>
                <a:cxn ang="0">
                  <a:pos x="366" y="450"/>
                </a:cxn>
                <a:cxn ang="0">
                  <a:pos x="465" y="331"/>
                </a:cxn>
                <a:cxn ang="0">
                  <a:pos x="678" y="403"/>
                </a:cxn>
                <a:cxn ang="0">
                  <a:pos x="640" y="186"/>
                </a:cxn>
                <a:cxn ang="0">
                  <a:pos x="853" y="8"/>
                </a:cxn>
                <a:cxn ang="0">
                  <a:pos x="974" y="182"/>
                </a:cxn>
                <a:cxn ang="0">
                  <a:pos x="804" y="461"/>
                </a:cxn>
                <a:cxn ang="0">
                  <a:pos x="695" y="473"/>
                </a:cxn>
                <a:cxn ang="0">
                  <a:pos x="760" y="285"/>
                </a:cxn>
                <a:cxn ang="0">
                  <a:pos x="724" y="1022"/>
                </a:cxn>
                <a:cxn ang="0">
                  <a:pos x="744" y="1025"/>
                </a:cxn>
                <a:cxn ang="0">
                  <a:pos x="1119" y="1327"/>
                </a:cxn>
                <a:cxn ang="0">
                  <a:pos x="1149" y="1405"/>
                </a:cxn>
                <a:cxn ang="0">
                  <a:pos x="1069" y="1400"/>
                </a:cxn>
                <a:cxn ang="0">
                  <a:pos x="224" y="1387"/>
                </a:cxn>
              </a:cxnLst>
              <a:rect l="0" t="0" r="r" b="b"/>
              <a:pathLst>
                <a:path w="1154" h="1512">
                  <a:moveTo>
                    <a:pt x="111" y="1287"/>
                  </a:moveTo>
                  <a:lnTo>
                    <a:pt x="105" y="1279"/>
                  </a:lnTo>
                  <a:lnTo>
                    <a:pt x="104" y="1275"/>
                  </a:lnTo>
                  <a:lnTo>
                    <a:pt x="104" y="1270"/>
                  </a:lnTo>
                  <a:lnTo>
                    <a:pt x="104" y="1270"/>
                  </a:lnTo>
                  <a:lnTo>
                    <a:pt x="107" y="1270"/>
                  </a:lnTo>
                  <a:lnTo>
                    <a:pt x="109" y="1270"/>
                  </a:lnTo>
                  <a:lnTo>
                    <a:pt x="113" y="1271"/>
                  </a:lnTo>
                  <a:lnTo>
                    <a:pt x="117" y="1270"/>
                  </a:lnTo>
                  <a:lnTo>
                    <a:pt x="119" y="1272"/>
                  </a:lnTo>
                  <a:lnTo>
                    <a:pt x="120" y="1273"/>
                  </a:lnTo>
                  <a:lnTo>
                    <a:pt x="118" y="1276"/>
                  </a:lnTo>
                  <a:lnTo>
                    <a:pt x="117" y="1281"/>
                  </a:lnTo>
                  <a:lnTo>
                    <a:pt x="117" y="1284"/>
                  </a:lnTo>
                  <a:lnTo>
                    <a:pt x="114" y="1285"/>
                  </a:lnTo>
                  <a:lnTo>
                    <a:pt x="111" y="1287"/>
                  </a:lnTo>
                  <a:close/>
                  <a:moveTo>
                    <a:pt x="846" y="912"/>
                  </a:moveTo>
                  <a:lnTo>
                    <a:pt x="838" y="911"/>
                  </a:lnTo>
                  <a:lnTo>
                    <a:pt x="836" y="909"/>
                  </a:lnTo>
                  <a:lnTo>
                    <a:pt x="835" y="905"/>
                  </a:lnTo>
                  <a:lnTo>
                    <a:pt x="834" y="898"/>
                  </a:lnTo>
                  <a:lnTo>
                    <a:pt x="835" y="891"/>
                  </a:lnTo>
                  <a:lnTo>
                    <a:pt x="840" y="881"/>
                  </a:lnTo>
                  <a:lnTo>
                    <a:pt x="843" y="877"/>
                  </a:lnTo>
                  <a:lnTo>
                    <a:pt x="851" y="874"/>
                  </a:lnTo>
                  <a:lnTo>
                    <a:pt x="857" y="877"/>
                  </a:lnTo>
                  <a:lnTo>
                    <a:pt x="861" y="882"/>
                  </a:lnTo>
                  <a:lnTo>
                    <a:pt x="861" y="889"/>
                  </a:lnTo>
                  <a:lnTo>
                    <a:pt x="861" y="901"/>
                  </a:lnTo>
                  <a:lnTo>
                    <a:pt x="859" y="905"/>
                  </a:lnTo>
                  <a:lnTo>
                    <a:pt x="853" y="910"/>
                  </a:lnTo>
                  <a:lnTo>
                    <a:pt x="846" y="912"/>
                  </a:lnTo>
                  <a:close/>
                  <a:moveTo>
                    <a:pt x="582" y="868"/>
                  </a:moveTo>
                  <a:lnTo>
                    <a:pt x="578" y="868"/>
                  </a:lnTo>
                  <a:lnTo>
                    <a:pt x="573" y="865"/>
                  </a:lnTo>
                  <a:lnTo>
                    <a:pt x="567" y="863"/>
                  </a:lnTo>
                  <a:lnTo>
                    <a:pt x="560" y="858"/>
                  </a:lnTo>
                  <a:lnTo>
                    <a:pt x="555" y="855"/>
                  </a:lnTo>
                  <a:lnTo>
                    <a:pt x="551" y="854"/>
                  </a:lnTo>
                  <a:lnTo>
                    <a:pt x="544" y="851"/>
                  </a:lnTo>
                  <a:lnTo>
                    <a:pt x="547" y="846"/>
                  </a:lnTo>
                  <a:lnTo>
                    <a:pt x="556" y="839"/>
                  </a:lnTo>
                  <a:lnTo>
                    <a:pt x="558" y="836"/>
                  </a:lnTo>
                  <a:lnTo>
                    <a:pt x="559" y="825"/>
                  </a:lnTo>
                  <a:lnTo>
                    <a:pt x="561" y="821"/>
                  </a:lnTo>
                  <a:lnTo>
                    <a:pt x="566" y="820"/>
                  </a:lnTo>
                  <a:lnTo>
                    <a:pt x="570" y="823"/>
                  </a:lnTo>
                  <a:lnTo>
                    <a:pt x="579" y="833"/>
                  </a:lnTo>
                  <a:lnTo>
                    <a:pt x="586" y="839"/>
                  </a:lnTo>
                  <a:lnTo>
                    <a:pt x="586" y="844"/>
                  </a:lnTo>
                  <a:lnTo>
                    <a:pt x="588" y="849"/>
                  </a:lnTo>
                  <a:lnTo>
                    <a:pt x="595" y="857"/>
                  </a:lnTo>
                  <a:lnTo>
                    <a:pt x="593" y="859"/>
                  </a:lnTo>
                  <a:lnTo>
                    <a:pt x="586" y="867"/>
                  </a:lnTo>
                  <a:lnTo>
                    <a:pt x="582" y="868"/>
                  </a:lnTo>
                  <a:close/>
                  <a:moveTo>
                    <a:pt x="965" y="1448"/>
                  </a:moveTo>
                  <a:lnTo>
                    <a:pt x="964" y="1449"/>
                  </a:lnTo>
                  <a:lnTo>
                    <a:pt x="963" y="1447"/>
                  </a:lnTo>
                  <a:lnTo>
                    <a:pt x="964" y="1446"/>
                  </a:lnTo>
                  <a:lnTo>
                    <a:pt x="964" y="1444"/>
                  </a:lnTo>
                  <a:lnTo>
                    <a:pt x="965" y="1444"/>
                  </a:lnTo>
                  <a:lnTo>
                    <a:pt x="964" y="1442"/>
                  </a:lnTo>
                  <a:lnTo>
                    <a:pt x="963" y="1442"/>
                  </a:lnTo>
                  <a:lnTo>
                    <a:pt x="960" y="1440"/>
                  </a:lnTo>
                  <a:lnTo>
                    <a:pt x="960" y="1438"/>
                  </a:lnTo>
                  <a:lnTo>
                    <a:pt x="958" y="1414"/>
                  </a:lnTo>
                  <a:lnTo>
                    <a:pt x="957" y="1412"/>
                  </a:lnTo>
                  <a:lnTo>
                    <a:pt x="954" y="1409"/>
                  </a:lnTo>
                  <a:lnTo>
                    <a:pt x="950" y="1409"/>
                  </a:lnTo>
                  <a:lnTo>
                    <a:pt x="948" y="1411"/>
                  </a:lnTo>
                  <a:lnTo>
                    <a:pt x="945" y="1410"/>
                  </a:lnTo>
                  <a:lnTo>
                    <a:pt x="942" y="1407"/>
                  </a:lnTo>
                  <a:lnTo>
                    <a:pt x="940" y="1406"/>
                  </a:lnTo>
                  <a:lnTo>
                    <a:pt x="937" y="1411"/>
                  </a:lnTo>
                  <a:lnTo>
                    <a:pt x="934" y="1416"/>
                  </a:lnTo>
                  <a:lnTo>
                    <a:pt x="927" y="1435"/>
                  </a:lnTo>
                  <a:lnTo>
                    <a:pt x="921" y="1447"/>
                  </a:lnTo>
                  <a:lnTo>
                    <a:pt x="914" y="1446"/>
                  </a:lnTo>
                  <a:lnTo>
                    <a:pt x="911" y="1447"/>
                  </a:lnTo>
                  <a:lnTo>
                    <a:pt x="909" y="1450"/>
                  </a:lnTo>
                  <a:lnTo>
                    <a:pt x="908" y="1454"/>
                  </a:lnTo>
                  <a:lnTo>
                    <a:pt x="902" y="1453"/>
                  </a:lnTo>
                  <a:lnTo>
                    <a:pt x="891" y="1453"/>
                  </a:lnTo>
                  <a:lnTo>
                    <a:pt x="876" y="1453"/>
                  </a:lnTo>
                  <a:lnTo>
                    <a:pt x="866" y="1453"/>
                  </a:lnTo>
                  <a:lnTo>
                    <a:pt x="860" y="1457"/>
                  </a:lnTo>
                  <a:lnTo>
                    <a:pt x="857" y="1459"/>
                  </a:lnTo>
                  <a:lnTo>
                    <a:pt x="847" y="1466"/>
                  </a:lnTo>
                  <a:lnTo>
                    <a:pt x="843" y="1468"/>
                  </a:lnTo>
                  <a:lnTo>
                    <a:pt x="843" y="1471"/>
                  </a:lnTo>
                  <a:lnTo>
                    <a:pt x="841" y="1475"/>
                  </a:lnTo>
                  <a:lnTo>
                    <a:pt x="839" y="1477"/>
                  </a:lnTo>
                  <a:lnTo>
                    <a:pt x="832" y="1479"/>
                  </a:lnTo>
                  <a:lnTo>
                    <a:pt x="825" y="1478"/>
                  </a:lnTo>
                  <a:lnTo>
                    <a:pt x="818" y="1478"/>
                  </a:lnTo>
                  <a:lnTo>
                    <a:pt x="813" y="1478"/>
                  </a:lnTo>
                  <a:lnTo>
                    <a:pt x="810" y="1480"/>
                  </a:lnTo>
                  <a:lnTo>
                    <a:pt x="809" y="1483"/>
                  </a:lnTo>
                  <a:lnTo>
                    <a:pt x="809" y="1486"/>
                  </a:lnTo>
                  <a:lnTo>
                    <a:pt x="810" y="1490"/>
                  </a:lnTo>
                  <a:lnTo>
                    <a:pt x="810" y="1493"/>
                  </a:lnTo>
                  <a:lnTo>
                    <a:pt x="805" y="1496"/>
                  </a:lnTo>
                  <a:lnTo>
                    <a:pt x="796" y="1499"/>
                  </a:lnTo>
                  <a:lnTo>
                    <a:pt x="791" y="1501"/>
                  </a:lnTo>
                  <a:lnTo>
                    <a:pt x="785" y="1501"/>
                  </a:lnTo>
                  <a:lnTo>
                    <a:pt x="780" y="1504"/>
                  </a:lnTo>
                  <a:lnTo>
                    <a:pt x="775" y="1507"/>
                  </a:lnTo>
                  <a:lnTo>
                    <a:pt x="769" y="1511"/>
                  </a:lnTo>
                  <a:lnTo>
                    <a:pt x="766" y="1512"/>
                  </a:lnTo>
                  <a:lnTo>
                    <a:pt x="763" y="1511"/>
                  </a:lnTo>
                  <a:lnTo>
                    <a:pt x="760" y="1510"/>
                  </a:lnTo>
                  <a:lnTo>
                    <a:pt x="757" y="1507"/>
                  </a:lnTo>
                  <a:lnTo>
                    <a:pt x="757" y="1504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5" y="1496"/>
                  </a:lnTo>
                  <a:lnTo>
                    <a:pt x="766" y="1493"/>
                  </a:lnTo>
                  <a:lnTo>
                    <a:pt x="768" y="1488"/>
                  </a:lnTo>
                  <a:lnTo>
                    <a:pt x="770" y="1484"/>
                  </a:lnTo>
                  <a:lnTo>
                    <a:pt x="770" y="1477"/>
                  </a:lnTo>
                  <a:lnTo>
                    <a:pt x="770" y="1473"/>
                  </a:lnTo>
                  <a:lnTo>
                    <a:pt x="765" y="1447"/>
                  </a:lnTo>
                  <a:lnTo>
                    <a:pt x="750" y="1438"/>
                  </a:lnTo>
                  <a:lnTo>
                    <a:pt x="748" y="1435"/>
                  </a:lnTo>
                  <a:lnTo>
                    <a:pt x="749" y="1433"/>
                  </a:lnTo>
                  <a:lnTo>
                    <a:pt x="747" y="1431"/>
                  </a:lnTo>
                  <a:lnTo>
                    <a:pt x="742" y="1429"/>
                  </a:lnTo>
                  <a:lnTo>
                    <a:pt x="741" y="1427"/>
                  </a:lnTo>
                  <a:lnTo>
                    <a:pt x="739" y="1426"/>
                  </a:lnTo>
                  <a:lnTo>
                    <a:pt x="736" y="1426"/>
                  </a:lnTo>
                  <a:lnTo>
                    <a:pt x="733" y="1422"/>
                  </a:lnTo>
                  <a:lnTo>
                    <a:pt x="733" y="1418"/>
                  </a:lnTo>
                  <a:lnTo>
                    <a:pt x="720" y="1409"/>
                  </a:lnTo>
                  <a:lnTo>
                    <a:pt x="697" y="1395"/>
                  </a:lnTo>
                  <a:lnTo>
                    <a:pt x="691" y="1392"/>
                  </a:lnTo>
                  <a:lnTo>
                    <a:pt x="686" y="1390"/>
                  </a:lnTo>
                  <a:lnTo>
                    <a:pt x="681" y="1391"/>
                  </a:lnTo>
                  <a:lnTo>
                    <a:pt x="673" y="1397"/>
                  </a:lnTo>
                  <a:lnTo>
                    <a:pt x="669" y="1396"/>
                  </a:lnTo>
                  <a:lnTo>
                    <a:pt x="665" y="1396"/>
                  </a:lnTo>
                  <a:lnTo>
                    <a:pt x="664" y="1395"/>
                  </a:lnTo>
                  <a:lnTo>
                    <a:pt x="663" y="1394"/>
                  </a:lnTo>
                  <a:lnTo>
                    <a:pt x="661" y="1394"/>
                  </a:lnTo>
                  <a:lnTo>
                    <a:pt x="655" y="1394"/>
                  </a:lnTo>
                  <a:lnTo>
                    <a:pt x="654" y="1393"/>
                  </a:lnTo>
                  <a:lnTo>
                    <a:pt x="654" y="1391"/>
                  </a:lnTo>
                  <a:lnTo>
                    <a:pt x="652" y="1391"/>
                  </a:lnTo>
                  <a:lnTo>
                    <a:pt x="649" y="1393"/>
                  </a:lnTo>
                  <a:lnTo>
                    <a:pt x="648" y="1394"/>
                  </a:lnTo>
                  <a:lnTo>
                    <a:pt x="645" y="1395"/>
                  </a:lnTo>
                  <a:lnTo>
                    <a:pt x="642" y="1394"/>
                  </a:lnTo>
                  <a:lnTo>
                    <a:pt x="642" y="1393"/>
                  </a:lnTo>
                  <a:lnTo>
                    <a:pt x="639" y="1392"/>
                  </a:lnTo>
                  <a:lnTo>
                    <a:pt x="637" y="1389"/>
                  </a:lnTo>
                  <a:lnTo>
                    <a:pt x="634" y="1389"/>
                  </a:lnTo>
                  <a:lnTo>
                    <a:pt x="633" y="1391"/>
                  </a:lnTo>
                  <a:lnTo>
                    <a:pt x="631" y="1387"/>
                  </a:lnTo>
                  <a:lnTo>
                    <a:pt x="630" y="1387"/>
                  </a:lnTo>
                  <a:lnTo>
                    <a:pt x="630" y="1386"/>
                  </a:lnTo>
                  <a:lnTo>
                    <a:pt x="621" y="1384"/>
                  </a:lnTo>
                  <a:lnTo>
                    <a:pt x="618" y="1384"/>
                  </a:lnTo>
                  <a:lnTo>
                    <a:pt x="613" y="1381"/>
                  </a:lnTo>
                  <a:lnTo>
                    <a:pt x="611" y="1376"/>
                  </a:lnTo>
                  <a:lnTo>
                    <a:pt x="609" y="1373"/>
                  </a:lnTo>
                  <a:lnTo>
                    <a:pt x="604" y="1366"/>
                  </a:lnTo>
                  <a:lnTo>
                    <a:pt x="601" y="1367"/>
                  </a:lnTo>
                  <a:lnTo>
                    <a:pt x="601" y="1370"/>
                  </a:lnTo>
                  <a:lnTo>
                    <a:pt x="604" y="1375"/>
                  </a:lnTo>
                  <a:lnTo>
                    <a:pt x="600" y="1375"/>
                  </a:lnTo>
                  <a:lnTo>
                    <a:pt x="584" y="1375"/>
                  </a:lnTo>
                  <a:lnTo>
                    <a:pt x="568" y="1375"/>
                  </a:lnTo>
                  <a:lnTo>
                    <a:pt x="560" y="1375"/>
                  </a:lnTo>
                  <a:lnTo>
                    <a:pt x="547" y="1375"/>
                  </a:lnTo>
                  <a:lnTo>
                    <a:pt x="530" y="1375"/>
                  </a:lnTo>
                  <a:lnTo>
                    <a:pt x="514" y="1375"/>
                  </a:lnTo>
                  <a:lnTo>
                    <a:pt x="501" y="1375"/>
                  </a:lnTo>
                  <a:lnTo>
                    <a:pt x="484" y="1375"/>
                  </a:lnTo>
                  <a:lnTo>
                    <a:pt x="481" y="1375"/>
                  </a:lnTo>
                  <a:lnTo>
                    <a:pt x="452" y="1375"/>
                  </a:lnTo>
                  <a:lnTo>
                    <a:pt x="431" y="1375"/>
                  </a:lnTo>
                  <a:lnTo>
                    <a:pt x="426" y="1375"/>
                  </a:lnTo>
                  <a:lnTo>
                    <a:pt x="403" y="1375"/>
                  </a:lnTo>
                  <a:lnTo>
                    <a:pt x="397" y="1375"/>
                  </a:lnTo>
                  <a:lnTo>
                    <a:pt x="372" y="1375"/>
                  </a:lnTo>
                  <a:lnTo>
                    <a:pt x="368" y="1375"/>
                  </a:lnTo>
                  <a:lnTo>
                    <a:pt x="338" y="1375"/>
                  </a:lnTo>
                  <a:lnTo>
                    <a:pt x="328" y="1375"/>
                  </a:lnTo>
                  <a:lnTo>
                    <a:pt x="311" y="1375"/>
                  </a:lnTo>
                  <a:lnTo>
                    <a:pt x="288" y="1375"/>
                  </a:lnTo>
                  <a:lnTo>
                    <a:pt x="261" y="1375"/>
                  </a:lnTo>
                  <a:lnTo>
                    <a:pt x="253" y="1375"/>
                  </a:lnTo>
                  <a:lnTo>
                    <a:pt x="238" y="1375"/>
                  </a:lnTo>
                  <a:lnTo>
                    <a:pt x="237" y="1375"/>
                  </a:lnTo>
                  <a:lnTo>
                    <a:pt x="236" y="1373"/>
                  </a:lnTo>
                  <a:lnTo>
                    <a:pt x="233" y="1370"/>
                  </a:lnTo>
                  <a:lnTo>
                    <a:pt x="232" y="1367"/>
                  </a:lnTo>
                  <a:lnTo>
                    <a:pt x="233" y="1364"/>
                  </a:lnTo>
                  <a:lnTo>
                    <a:pt x="229" y="1366"/>
                  </a:lnTo>
                  <a:lnTo>
                    <a:pt x="226" y="1366"/>
                  </a:lnTo>
                  <a:lnTo>
                    <a:pt x="225" y="1363"/>
                  </a:lnTo>
                  <a:lnTo>
                    <a:pt x="224" y="1358"/>
                  </a:lnTo>
                  <a:lnTo>
                    <a:pt x="223" y="1357"/>
                  </a:lnTo>
                  <a:lnTo>
                    <a:pt x="221" y="1357"/>
                  </a:lnTo>
                  <a:lnTo>
                    <a:pt x="219" y="1359"/>
                  </a:lnTo>
                  <a:lnTo>
                    <a:pt x="216" y="1360"/>
                  </a:lnTo>
                  <a:lnTo>
                    <a:pt x="212" y="1355"/>
                  </a:lnTo>
                  <a:lnTo>
                    <a:pt x="211" y="1351"/>
                  </a:lnTo>
                  <a:lnTo>
                    <a:pt x="210" y="1344"/>
                  </a:lnTo>
                  <a:lnTo>
                    <a:pt x="204" y="1345"/>
                  </a:lnTo>
                  <a:lnTo>
                    <a:pt x="198" y="1342"/>
                  </a:lnTo>
                  <a:lnTo>
                    <a:pt x="195" y="1341"/>
                  </a:lnTo>
                  <a:lnTo>
                    <a:pt x="194" y="1340"/>
                  </a:lnTo>
                  <a:lnTo>
                    <a:pt x="193" y="1337"/>
                  </a:lnTo>
                  <a:lnTo>
                    <a:pt x="191" y="1334"/>
                  </a:lnTo>
                  <a:lnTo>
                    <a:pt x="187" y="1336"/>
                  </a:lnTo>
                  <a:lnTo>
                    <a:pt x="180" y="1336"/>
                  </a:lnTo>
                  <a:lnTo>
                    <a:pt x="177" y="1335"/>
                  </a:lnTo>
                  <a:lnTo>
                    <a:pt x="175" y="1333"/>
                  </a:lnTo>
                  <a:lnTo>
                    <a:pt x="175" y="1330"/>
                  </a:lnTo>
                  <a:lnTo>
                    <a:pt x="176" y="1324"/>
                  </a:lnTo>
                  <a:lnTo>
                    <a:pt x="179" y="1322"/>
                  </a:lnTo>
                  <a:lnTo>
                    <a:pt x="177" y="1319"/>
                  </a:lnTo>
                  <a:lnTo>
                    <a:pt x="170" y="1318"/>
                  </a:lnTo>
                  <a:lnTo>
                    <a:pt x="174" y="1313"/>
                  </a:lnTo>
                  <a:lnTo>
                    <a:pt x="176" y="1311"/>
                  </a:lnTo>
                  <a:lnTo>
                    <a:pt x="179" y="1309"/>
                  </a:lnTo>
                  <a:lnTo>
                    <a:pt x="183" y="1304"/>
                  </a:lnTo>
                  <a:lnTo>
                    <a:pt x="178" y="1304"/>
                  </a:lnTo>
                  <a:lnTo>
                    <a:pt x="174" y="1306"/>
                  </a:lnTo>
                  <a:lnTo>
                    <a:pt x="172" y="1306"/>
                  </a:lnTo>
                  <a:lnTo>
                    <a:pt x="169" y="1304"/>
                  </a:lnTo>
                  <a:lnTo>
                    <a:pt x="169" y="1294"/>
                  </a:lnTo>
                  <a:lnTo>
                    <a:pt x="165" y="1294"/>
                  </a:lnTo>
                  <a:lnTo>
                    <a:pt x="159" y="1284"/>
                  </a:lnTo>
                  <a:lnTo>
                    <a:pt x="160" y="1282"/>
                  </a:lnTo>
                  <a:lnTo>
                    <a:pt x="160" y="1276"/>
                  </a:lnTo>
                  <a:lnTo>
                    <a:pt x="156" y="1277"/>
                  </a:lnTo>
                  <a:lnTo>
                    <a:pt x="151" y="1282"/>
                  </a:lnTo>
                  <a:lnTo>
                    <a:pt x="144" y="1272"/>
                  </a:lnTo>
                  <a:lnTo>
                    <a:pt x="142" y="1267"/>
                  </a:lnTo>
                  <a:lnTo>
                    <a:pt x="141" y="1263"/>
                  </a:lnTo>
                  <a:lnTo>
                    <a:pt x="140" y="1259"/>
                  </a:lnTo>
                  <a:lnTo>
                    <a:pt x="143" y="1255"/>
                  </a:lnTo>
                  <a:lnTo>
                    <a:pt x="144" y="1252"/>
                  </a:lnTo>
                  <a:lnTo>
                    <a:pt x="146" y="1249"/>
                  </a:lnTo>
                  <a:lnTo>
                    <a:pt x="144" y="1242"/>
                  </a:lnTo>
                  <a:lnTo>
                    <a:pt x="142" y="1234"/>
                  </a:lnTo>
                  <a:lnTo>
                    <a:pt x="143" y="1225"/>
                  </a:lnTo>
                  <a:lnTo>
                    <a:pt x="141" y="1223"/>
                  </a:lnTo>
                  <a:lnTo>
                    <a:pt x="129" y="1215"/>
                  </a:lnTo>
                  <a:lnTo>
                    <a:pt x="123" y="1211"/>
                  </a:lnTo>
                  <a:lnTo>
                    <a:pt x="122" y="1211"/>
                  </a:lnTo>
                  <a:lnTo>
                    <a:pt x="119" y="1207"/>
                  </a:lnTo>
                  <a:lnTo>
                    <a:pt x="109" y="1186"/>
                  </a:lnTo>
                  <a:lnTo>
                    <a:pt x="99" y="1167"/>
                  </a:lnTo>
                  <a:lnTo>
                    <a:pt x="94" y="1160"/>
                  </a:lnTo>
                  <a:lnTo>
                    <a:pt x="82" y="1147"/>
                  </a:lnTo>
                  <a:lnTo>
                    <a:pt x="79" y="1143"/>
                  </a:lnTo>
                  <a:lnTo>
                    <a:pt x="78" y="1138"/>
                  </a:lnTo>
                  <a:lnTo>
                    <a:pt x="76" y="1135"/>
                  </a:lnTo>
                  <a:lnTo>
                    <a:pt x="70" y="1134"/>
                  </a:lnTo>
                  <a:lnTo>
                    <a:pt x="68" y="1136"/>
                  </a:lnTo>
                  <a:lnTo>
                    <a:pt x="63" y="1142"/>
                  </a:lnTo>
                  <a:lnTo>
                    <a:pt x="56" y="1149"/>
                  </a:lnTo>
                  <a:lnTo>
                    <a:pt x="51" y="1151"/>
                  </a:lnTo>
                  <a:lnTo>
                    <a:pt x="50" y="1155"/>
                  </a:lnTo>
                  <a:lnTo>
                    <a:pt x="44" y="1148"/>
                  </a:lnTo>
                  <a:lnTo>
                    <a:pt x="31" y="1132"/>
                  </a:lnTo>
                  <a:lnTo>
                    <a:pt x="30" y="1129"/>
                  </a:lnTo>
                  <a:lnTo>
                    <a:pt x="28" y="1124"/>
                  </a:lnTo>
                  <a:lnTo>
                    <a:pt x="27" y="1120"/>
                  </a:lnTo>
                  <a:lnTo>
                    <a:pt x="22" y="1119"/>
                  </a:lnTo>
                  <a:lnTo>
                    <a:pt x="8" y="1120"/>
                  </a:lnTo>
                  <a:lnTo>
                    <a:pt x="3" y="1120"/>
                  </a:lnTo>
                  <a:lnTo>
                    <a:pt x="2" y="1116"/>
                  </a:lnTo>
                  <a:lnTo>
                    <a:pt x="1" y="1104"/>
                  </a:lnTo>
                  <a:lnTo>
                    <a:pt x="1" y="1077"/>
                  </a:lnTo>
                  <a:lnTo>
                    <a:pt x="1" y="1021"/>
                  </a:lnTo>
                  <a:lnTo>
                    <a:pt x="1" y="992"/>
                  </a:lnTo>
                  <a:lnTo>
                    <a:pt x="1" y="952"/>
                  </a:lnTo>
                  <a:lnTo>
                    <a:pt x="1" y="918"/>
                  </a:lnTo>
                  <a:lnTo>
                    <a:pt x="0" y="883"/>
                  </a:lnTo>
                  <a:lnTo>
                    <a:pt x="0" y="836"/>
                  </a:lnTo>
                  <a:lnTo>
                    <a:pt x="0" y="828"/>
                  </a:lnTo>
                  <a:lnTo>
                    <a:pt x="4" y="829"/>
                  </a:lnTo>
                  <a:lnTo>
                    <a:pt x="9" y="827"/>
                  </a:lnTo>
                  <a:lnTo>
                    <a:pt x="15" y="829"/>
                  </a:lnTo>
                  <a:lnTo>
                    <a:pt x="27" y="837"/>
                  </a:lnTo>
                  <a:lnTo>
                    <a:pt x="36" y="845"/>
                  </a:lnTo>
                  <a:lnTo>
                    <a:pt x="43" y="850"/>
                  </a:lnTo>
                  <a:lnTo>
                    <a:pt x="49" y="852"/>
                  </a:lnTo>
                  <a:lnTo>
                    <a:pt x="54" y="852"/>
                  </a:lnTo>
                  <a:lnTo>
                    <a:pt x="63" y="855"/>
                  </a:lnTo>
                  <a:lnTo>
                    <a:pt x="69" y="859"/>
                  </a:lnTo>
                  <a:lnTo>
                    <a:pt x="71" y="861"/>
                  </a:lnTo>
                  <a:lnTo>
                    <a:pt x="72" y="860"/>
                  </a:lnTo>
                  <a:lnTo>
                    <a:pt x="70" y="851"/>
                  </a:lnTo>
                  <a:lnTo>
                    <a:pt x="68" y="847"/>
                  </a:lnTo>
                  <a:lnTo>
                    <a:pt x="66" y="845"/>
                  </a:lnTo>
                  <a:lnTo>
                    <a:pt x="65" y="838"/>
                  </a:lnTo>
                  <a:lnTo>
                    <a:pt x="73" y="831"/>
                  </a:lnTo>
                  <a:lnTo>
                    <a:pt x="78" y="832"/>
                  </a:lnTo>
                  <a:lnTo>
                    <a:pt x="81" y="831"/>
                  </a:lnTo>
                  <a:lnTo>
                    <a:pt x="82" y="829"/>
                  </a:lnTo>
                  <a:lnTo>
                    <a:pt x="92" y="832"/>
                  </a:lnTo>
                  <a:lnTo>
                    <a:pt x="97" y="832"/>
                  </a:lnTo>
                  <a:lnTo>
                    <a:pt x="103" y="826"/>
                  </a:lnTo>
                  <a:lnTo>
                    <a:pt x="105" y="822"/>
                  </a:lnTo>
                  <a:lnTo>
                    <a:pt x="108" y="822"/>
                  </a:lnTo>
                  <a:lnTo>
                    <a:pt x="111" y="818"/>
                  </a:lnTo>
                  <a:lnTo>
                    <a:pt x="116" y="817"/>
                  </a:lnTo>
                  <a:lnTo>
                    <a:pt x="121" y="816"/>
                  </a:lnTo>
                  <a:lnTo>
                    <a:pt x="125" y="814"/>
                  </a:lnTo>
                  <a:lnTo>
                    <a:pt x="128" y="810"/>
                  </a:lnTo>
                  <a:lnTo>
                    <a:pt x="130" y="807"/>
                  </a:lnTo>
                  <a:lnTo>
                    <a:pt x="135" y="805"/>
                  </a:lnTo>
                  <a:lnTo>
                    <a:pt x="141" y="805"/>
                  </a:lnTo>
                  <a:lnTo>
                    <a:pt x="146" y="807"/>
                  </a:lnTo>
                  <a:lnTo>
                    <a:pt x="144" y="814"/>
                  </a:lnTo>
                  <a:lnTo>
                    <a:pt x="141" y="816"/>
                  </a:lnTo>
                  <a:lnTo>
                    <a:pt x="135" y="818"/>
                  </a:lnTo>
                  <a:lnTo>
                    <a:pt x="129" y="825"/>
                  </a:lnTo>
                  <a:lnTo>
                    <a:pt x="121" y="828"/>
                  </a:lnTo>
                  <a:lnTo>
                    <a:pt x="114" y="832"/>
                  </a:lnTo>
                  <a:lnTo>
                    <a:pt x="110" y="841"/>
                  </a:lnTo>
                  <a:lnTo>
                    <a:pt x="100" y="845"/>
                  </a:lnTo>
                  <a:lnTo>
                    <a:pt x="96" y="853"/>
                  </a:lnTo>
                  <a:lnTo>
                    <a:pt x="100" y="858"/>
                  </a:lnTo>
                  <a:lnTo>
                    <a:pt x="109" y="870"/>
                  </a:lnTo>
                  <a:lnTo>
                    <a:pt x="108" y="861"/>
                  </a:lnTo>
                  <a:lnTo>
                    <a:pt x="109" y="855"/>
                  </a:lnTo>
                  <a:lnTo>
                    <a:pt x="116" y="851"/>
                  </a:lnTo>
                  <a:lnTo>
                    <a:pt x="118" y="847"/>
                  </a:lnTo>
                  <a:lnTo>
                    <a:pt x="122" y="840"/>
                  </a:lnTo>
                  <a:lnTo>
                    <a:pt x="133" y="839"/>
                  </a:lnTo>
                  <a:lnTo>
                    <a:pt x="138" y="833"/>
                  </a:lnTo>
                  <a:lnTo>
                    <a:pt x="145" y="827"/>
                  </a:lnTo>
                  <a:lnTo>
                    <a:pt x="157" y="824"/>
                  </a:lnTo>
                  <a:lnTo>
                    <a:pt x="161" y="818"/>
                  </a:lnTo>
                  <a:lnTo>
                    <a:pt x="166" y="813"/>
                  </a:lnTo>
                  <a:lnTo>
                    <a:pt x="171" y="810"/>
                  </a:lnTo>
                  <a:lnTo>
                    <a:pt x="174" y="806"/>
                  </a:lnTo>
                  <a:lnTo>
                    <a:pt x="173" y="801"/>
                  </a:lnTo>
                  <a:lnTo>
                    <a:pt x="169" y="794"/>
                  </a:lnTo>
                  <a:lnTo>
                    <a:pt x="165" y="786"/>
                  </a:lnTo>
                  <a:lnTo>
                    <a:pt x="170" y="788"/>
                  </a:lnTo>
                  <a:lnTo>
                    <a:pt x="175" y="793"/>
                  </a:lnTo>
                  <a:lnTo>
                    <a:pt x="179" y="798"/>
                  </a:lnTo>
                  <a:lnTo>
                    <a:pt x="181" y="804"/>
                  </a:lnTo>
                  <a:lnTo>
                    <a:pt x="183" y="812"/>
                  </a:lnTo>
                  <a:lnTo>
                    <a:pt x="186" y="821"/>
                  </a:lnTo>
                  <a:lnTo>
                    <a:pt x="189" y="825"/>
                  </a:lnTo>
                  <a:lnTo>
                    <a:pt x="196" y="833"/>
                  </a:lnTo>
                  <a:lnTo>
                    <a:pt x="197" y="835"/>
                  </a:lnTo>
                  <a:lnTo>
                    <a:pt x="204" y="838"/>
                  </a:lnTo>
                  <a:lnTo>
                    <a:pt x="206" y="838"/>
                  </a:lnTo>
                  <a:lnTo>
                    <a:pt x="207" y="835"/>
                  </a:lnTo>
                  <a:lnTo>
                    <a:pt x="204" y="824"/>
                  </a:lnTo>
                  <a:lnTo>
                    <a:pt x="205" y="820"/>
                  </a:lnTo>
                  <a:lnTo>
                    <a:pt x="208" y="820"/>
                  </a:lnTo>
                  <a:lnTo>
                    <a:pt x="210" y="817"/>
                  </a:lnTo>
                  <a:lnTo>
                    <a:pt x="213" y="815"/>
                  </a:lnTo>
                  <a:lnTo>
                    <a:pt x="216" y="821"/>
                  </a:lnTo>
                  <a:lnTo>
                    <a:pt x="216" y="829"/>
                  </a:lnTo>
                  <a:lnTo>
                    <a:pt x="215" y="833"/>
                  </a:lnTo>
                  <a:lnTo>
                    <a:pt x="220" y="836"/>
                  </a:lnTo>
                  <a:lnTo>
                    <a:pt x="225" y="835"/>
                  </a:lnTo>
                  <a:lnTo>
                    <a:pt x="232" y="827"/>
                  </a:lnTo>
                  <a:lnTo>
                    <a:pt x="235" y="818"/>
                  </a:lnTo>
                  <a:lnTo>
                    <a:pt x="238" y="817"/>
                  </a:lnTo>
                  <a:lnTo>
                    <a:pt x="244" y="817"/>
                  </a:lnTo>
                  <a:lnTo>
                    <a:pt x="253" y="822"/>
                  </a:lnTo>
                  <a:lnTo>
                    <a:pt x="264" y="829"/>
                  </a:lnTo>
                  <a:lnTo>
                    <a:pt x="272" y="835"/>
                  </a:lnTo>
                  <a:lnTo>
                    <a:pt x="284" y="841"/>
                  </a:lnTo>
                  <a:lnTo>
                    <a:pt x="290" y="844"/>
                  </a:lnTo>
                  <a:lnTo>
                    <a:pt x="294" y="845"/>
                  </a:lnTo>
                  <a:lnTo>
                    <a:pt x="303" y="850"/>
                  </a:lnTo>
                  <a:lnTo>
                    <a:pt x="310" y="851"/>
                  </a:lnTo>
                  <a:lnTo>
                    <a:pt x="316" y="854"/>
                  </a:lnTo>
                  <a:lnTo>
                    <a:pt x="323" y="854"/>
                  </a:lnTo>
                  <a:lnTo>
                    <a:pt x="331" y="853"/>
                  </a:lnTo>
                  <a:lnTo>
                    <a:pt x="336" y="854"/>
                  </a:lnTo>
                  <a:lnTo>
                    <a:pt x="342" y="859"/>
                  </a:lnTo>
                  <a:lnTo>
                    <a:pt x="348" y="865"/>
                  </a:lnTo>
                  <a:lnTo>
                    <a:pt x="351" y="869"/>
                  </a:lnTo>
                  <a:lnTo>
                    <a:pt x="352" y="874"/>
                  </a:lnTo>
                  <a:lnTo>
                    <a:pt x="349" y="876"/>
                  </a:lnTo>
                  <a:lnTo>
                    <a:pt x="343" y="875"/>
                  </a:lnTo>
                  <a:lnTo>
                    <a:pt x="340" y="876"/>
                  </a:lnTo>
                  <a:lnTo>
                    <a:pt x="335" y="878"/>
                  </a:lnTo>
                  <a:lnTo>
                    <a:pt x="333" y="890"/>
                  </a:lnTo>
                  <a:lnTo>
                    <a:pt x="352" y="895"/>
                  </a:lnTo>
                  <a:lnTo>
                    <a:pt x="363" y="896"/>
                  </a:lnTo>
                  <a:lnTo>
                    <a:pt x="373" y="897"/>
                  </a:lnTo>
                  <a:lnTo>
                    <a:pt x="378" y="896"/>
                  </a:lnTo>
                  <a:lnTo>
                    <a:pt x="382" y="895"/>
                  </a:lnTo>
                  <a:lnTo>
                    <a:pt x="388" y="892"/>
                  </a:lnTo>
                  <a:lnTo>
                    <a:pt x="393" y="890"/>
                  </a:lnTo>
                  <a:lnTo>
                    <a:pt x="399" y="889"/>
                  </a:lnTo>
                  <a:lnTo>
                    <a:pt x="404" y="889"/>
                  </a:lnTo>
                  <a:lnTo>
                    <a:pt x="412" y="897"/>
                  </a:lnTo>
                  <a:lnTo>
                    <a:pt x="421" y="899"/>
                  </a:lnTo>
                  <a:lnTo>
                    <a:pt x="423" y="901"/>
                  </a:lnTo>
                  <a:lnTo>
                    <a:pt x="430" y="908"/>
                  </a:lnTo>
                  <a:lnTo>
                    <a:pt x="430" y="913"/>
                  </a:lnTo>
                  <a:lnTo>
                    <a:pt x="427" y="914"/>
                  </a:lnTo>
                  <a:lnTo>
                    <a:pt x="425" y="918"/>
                  </a:lnTo>
                  <a:lnTo>
                    <a:pt x="427" y="920"/>
                  </a:lnTo>
                  <a:lnTo>
                    <a:pt x="438" y="935"/>
                  </a:lnTo>
                  <a:lnTo>
                    <a:pt x="437" y="929"/>
                  </a:lnTo>
                  <a:lnTo>
                    <a:pt x="437" y="924"/>
                  </a:lnTo>
                  <a:lnTo>
                    <a:pt x="439" y="923"/>
                  </a:lnTo>
                  <a:lnTo>
                    <a:pt x="443" y="922"/>
                  </a:lnTo>
                  <a:lnTo>
                    <a:pt x="443" y="919"/>
                  </a:lnTo>
                  <a:lnTo>
                    <a:pt x="437" y="909"/>
                  </a:lnTo>
                  <a:lnTo>
                    <a:pt x="436" y="906"/>
                  </a:lnTo>
                  <a:lnTo>
                    <a:pt x="435" y="899"/>
                  </a:lnTo>
                  <a:lnTo>
                    <a:pt x="436" y="887"/>
                  </a:lnTo>
                  <a:lnTo>
                    <a:pt x="438" y="887"/>
                  </a:lnTo>
                  <a:lnTo>
                    <a:pt x="450" y="885"/>
                  </a:lnTo>
                  <a:lnTo>
                    <a:pt x="455" y="882"/>
                  </a:lnTo>
                  <a:lnTo>
                    <a:pt x="456" y="878"/>
                  </a:lnTo>
                  <a:lnTo>
                    <a:pt x="459" y="874"/>
                  </a:lnTo>
                  <a:lnTo>
                    <a:pt x="463" y="874"/>
                  </a:lnTo>
                  <a:lnTo>
                    <a:pt x="469" y="878"/>
                  </a:lnTo>
                  <a:lnTo>
                    <a:pt x="478" y="883"/>
                  </a:lnTo>
                  <a:lnTo>
                    <a:pt x="484" y="883"/>
                  </a:lnTo>
                  <a:lnTo>
                    <a:pt x="489" y="882"/>
                  </a:lnTo>
                  <a:lnTo>
                    <a:pt x="493" y="889"/>
                  </a:lnTo>
                  <a:lnTo>
                    <a:pt x="495" y="890"/>
                  </a:lnTo>
                  <a:lnTo>
                    <a:pt x="500" y="893"/>
                  </a:lnTo>
                  <a:lnTo>
                    <a:pt x="507" y="895"/>
                  </a:lnTo>
                  <a:lnTo>
                    <a:pt x="511" y="896"/>
                  </a:lnTo>
                  <a:lnTo>
                    <a:pt x="518" y="896"/>
                  </a:lnTo>
                  <a:lnTo>
                    <a:pt x="523" y="893"/>
                  </a:lnTo>
                  <a:lnTo>
                    <a:pt x="534" y="893"/>
                  </a:lnTo>
                  <a:lnTo>
                    <a:pt x="544" y="893"/>
                  </a:lnTo>
                  <a:lnTo>
                    <a:pt x="551" y="893"/>
                  </a:lnTo>
                  <a:lnTo>
                    <a:pt x="558" y="888"/>
                  </a:lnTo>
                  <a:lnTo>
                    <a:pt x="563" y="896"/>
                  </a:lnTo>
                  <a:lnTo>
                    <a:pt x="569" y="900"/>
                  </a:lnTo>
                  <a:lnTo>
                    <a:pt x="572" y="900"/>
                  </a:lnTo>
                  <a:lnTo>
                    <a:pt x="573" y="895"/>
                  </a:lnTo>
                  <a:lnTo>
                    <a:pt x="573" y="887"/>
                  </a:lnTo>
                  <a:lnTo>
                    <a:pt x="570" y="884"/>
                  </a:lnTo>
                  <a:lnTo>
                    <a:pt x="565" y="881"/>
                  </a:lnTo>
                  <a:lnTo>
                    <a:pt x="557" y="881"/>
                  </a:lnTo>
                  <a:lnTo>
                    <a:pt x="558" y="873"/>
                  </a:lnTo>
                  <a:lnTo>
                    <a:pt x="565" y="872"/>
                  </a:lnTo>
                  <a:lnTo>
                    <a:pt x="568" y="873"/>
                  </a:lnTo>
                  <a:lnTo>
                    <a:pt x="573" y="877"/>
                  </a:lnTo>
                  <a:lnTo>
                    <a:pt x="578" y="880"/>
                  </a:lnTo>
                  <a:lnTo>
                    <a:pt x="583" y="880"/>
                  </a:lnTo>
                  <a:lnTo>
                    <a:pt x="586" y="884"/>
                  </a:lnTo>
                  <a:lnTo>
                    <a:pt x="586" y="886"/>
                  </a:lnTo>
                  <a:lnTo>
                    <a:pt x="586" y="889"/>
                  </a:lnTo>
                  <a:lnTo>
                    <a:pt x="584" y="902"/>
                  </a:lnTo>
                  <a:lnTo>
                    <a:pt x="585" y="910"/>
                  </a:lnTo>
                  <a:lnTo>
                    <a:pt x="587" y="912"/>
                  </a:lnTo>
                  <a:lnTo>
                    <a:pt x="588" y="913"/>
                  </a:lnTo>
                  <a:lnTo>
                    <a:pt x="592" y="914"/>
                  </a:lnTo>
                  <a:lnTo>
                    <a:pt x="598" y="919"/>
                  </a:lnTo>
                  <a:lnTo>
                    <a:pt x="598" y="911"/>
                  </a:lnTo>
                  <a:lnTo>
                    <a:pt x="595" y="896"/>
                  </a:lnTo>
                  <a:lnTo>
                    <a:pt x="596" y="888"/>
                  </a:lnTo>
                  <a:lnTo>
                    <a:pt x="597" y="884"/>
                  </a:lnTo>
                  <a:lnTo>
                    <a:pt x="601" y="884"/>
                  </a:lnTo>
                  <a:lnTo>
                    <a:pt x="606" y="884"/>
                  </a:lnTo>
                  <a:lnTo>
                    <a:pt x="613" y="870"/>
                  </a:lnTo>
                  <a:lnTo>
                    <a:pt x="616" y="869"/>
                  </a:lnTo>
                  <a:lnTo>
                    <a:pt x="619" y="869"/>
                  </a:lnTo>
                  <a:lnTo>
                    <a:pt x="622" y="867"/>
                  </a:lnTo>
                  <a:lnTo>
                    <a:pt x="622" y="865"/>
                  </a:lnTo>
                  <a:lnTo>
                    <a:pt x="622" y="859"/>
                  </a:lnTo>
                  <a:lnTo>
                    <a:pt x="619" y="853"/>
                  </a:lnTo>
                  <a:lnTo>
                    <a:pt x="618" y="853"/>
                  </a:lnTo>
                  <a:lnTo>
                    <a:pt x="613" y="856"/>
                  </a:lnTo>
                  <a:lnTo>
                    <a:pt x="607" y="855"/>
                  </a:lnTo>
                  <a:lnTo>
                    <a:pt x="610" y="846"/>
                  </a:lnTo>
                  <a:lnTo>
                    <a:pt x="615" y="845"/>
                  </a:lnTo>
                  <a:lnTo>
                    <a:pt x="618" y="842"/>
                  </a:lnTo>
                  <a:lnTo>
                    <a:pt x="621" y="842"/>
                  </a:lnTo>
                  <a:lnTo>
                    <a:pt x="625" y="849"/>
                  </a:lnTo>
                  <a:lnTo>
                    <a:pt x="628" y="852"/>
                  </a:lnTo>
                  <a:lnTo>
                    <a:pt x="628" y="847"/>
                  </a:lnTo>
                  <a:lnTo>
                    <a:pt x="628" y="832"/>
                  </a:lnTo>
                  <a:lnTo>
                    <a:pt x="624" y="833"/>
                  </a:lnTo>
                  <a:lnTo>
                    <a:pt x="618" y="832"/>
                  </a:lnTo>
                  <a:lnTo>
                    <a:pt x="614" y="830"/>
                  </a:lnTo>
                  <a:lnTo>
                    <a:pt x="609" y="825"/>
                  </a:lnTo>
                  <a:lnTo>
                    <a:pt x="605" y="826"/>
                  </a:lnTo>
                  <a:lnTo>
                    <a:pt x="597" y="823"/>
                  </a:lnTo>
                  <a:lnTo>
                    <a:pt x="592" y="819"/>
                  </a:lnTo>
                  <a:lnTo>
                    <a:pt x="587" y="815"/>
                  </a:lnTo>
                  <a:lnTo>
                    <a:pt x="583" y="809"/>
                  </a:lnTo>
                  <a:lnTo>
                    <a:pt x="582" y="807"/>
                  </a:lnTo>
                  <a:lnTo>
                    <a:pt x="582" y="802"/>
                  </a:lnTo>
                  <a:lnTo>
                    <a:pt x="584" y="799"/>
                  </a:lnTo>
                  <a:lnTo>
                    <a:pt x="589" y="791"/>
                  </a:lnTo>
                  <a:lnTo>
                    <a:pt x="586" y="787"/>
                  </a:lnTo>
                  <a:lnTo>
                    <a:pt x="579" y="780"/>
                  </a:lnTo>
                  <a:lnTo>
                    <a:pt x="580" y="776"/>
                  </a:lnTo>
                  <a:lnTo>
                    <a:pt x="583" y="766"/>
                  </a:lnTo>
                  <a:lnTo>
                    <a:pt x="587" y="760"/>
                  </a:lnTo>
                  <a:lnTo>
                    <a:pt x="589" y="760"/>
                  </a:lnTo>
                  <a:lnTo>
                    <a:pt x="595" y="764"/>
                  </a:lnTo>
                  <a:lnTo>
                    <a:pt x="596" y="764"/>
                  </a:lnTo>
                  <a:lnTo>
                    <a:pt x="597" y="757"/>
                  </a:lnTo>
                  <a:lnTo>
                    <a:pt x="593" y="751"/>
                  </a:lnTo>
                  <a:lnTo>
                    <a:pt x="592" y="745"/>
                  </a:lnTo>
                  <a:lnTo>
                    <a:pt x="593" y="745"/>
                  </a:lnTo>
                  <a:lnTo>
                    <a:pt x="596" y="739"/>
                  </a:lnTo>
                  <a:lnTo>
                    <a:pt x="598" y="738"/>
                  </a:lnTo>
                  <a:lnTo>
                    <a:pt x="609" y="737"/>
                  </a:lnTo>
                  <a:lnTo>
                    <a:pt x="612" y="739"/>
                  </a:lnTo>
                  <a:lnTo>
                    <a:pt x="617" y="743"/>
                  </a:lnTo>
                  <a:lnTo>
                    <a:pt x="624" y="751"/>
                  </a:lnTo>
                  <a:lnTo>
                    <a:pt x="627" y="757"/>
                  </a:lnTo>
                  <a:lnTo>
                    <a:pt x="628" y="764"/>
                  </a:lnTo>
                  <a:lnTo>
                    <a:pt x="626" y="775"/>
                  </a:lnTo>
                  <a:lnTo>
                    <a:pt x="634" y="785"/>
                  </a:lnTo>
                  <a:lnTo>
                    <a:pt x="639" y="793"/>
                  </a:lnTo>
                  <a:lnTo>
                    <a:pt x="645" y="802"/>
                  </a:lnTo>
                  <a:lnTo>
                    <a:pt x="643" y="808"/>
                  </a:lnTo>
                  <a:lnTo>
                    <a:pt x="637" y="809"/>
                  </a:lnTo>
                  <a:lnTo>
                    <a:pt x="634" y="813"/>
                  </a:lnTo>
                  <a:lnTo>
                    <a:pt x="632" y="823"/>
                  </a:lnTo>
                  <a:lnTo>
                    <a:pt x="635" y="824"/>
                  </a:lnTo>
                  <a:lnTo>
                    <a:pt x="641" y="828"/>
                  </a:lnTo>
                  <a:lnTo>
                    <a:pt x="646" y="829"/>
                  </a:lnTo>
                  <a:lnTo>
                    <a:pt x="648" y="826"/>
                  </a:lnTo>
                  <a:lnTo>
                    <a:pt x="652" y="826"/>
                  </a:lnTo>
                  <a:lnTo>
                    <a:pt x="660" y="832"/>
                  </a:lnTo>
                  <a:lnTo>
                    <a:pt x="658" y="838"/>
                  </a:lnTo>
                  <a:lnTo>
                    <a:pt x="655" y="842"/>
                  </a:lnTo>
                  <a:lnTo>
                    <a:pt x="655" y="844"/>
                  </a:lnTo>
                  <a:lnTo>
                    <a:pt x="660" y="852"/>
                  </a:lnTo>
                  <a:lnTo>
                    <a:pt x="662" y="862"/>
                  </a:lnTo>
                  <a:lnTo>
                    <a:pt x="663" y="875"/>
                  </a:lnTo>
                  <a:lnTo>
                    <a:pt x="664" y="874"/>
                  </a:lnTo>
                  <a:lnTo>
                    <a:pt x="664" y="874"/>
                  </a:lnTo>
                  <a:lnTo>
                    <a:pt x="667" y="873"/>
                  </a:lnTo>
                  <a:lnTo>
                    <a:pt x="670" y="867"/>
                  </a:lnTo>
                  <a:lnTo>
                    <a:pt x="674" y="849"/>
                  </a:lnTo>
                  <a:lnTo>
                    <a:pt x="678" y="842"/>
                  </a:lnTo>
                  <a:lnTo>
                    <a:pt x="681" y="842"/>
                  </a:lnTo>
                  <a:lnTo>
                    <a:pt x="685" y="847"/>
                  </a:lnTo>
                  <a:lnTo>
                    <a:pt x="692" y="856"/>
                  </a:lnTo>
                  <a:lnTo>
                    <a:pt x="694" y="862"/>
                  </a:lnTo>
                  <a:lnTo>
                    <a:pt x="696" y="869"/>
                  </a:lnTo>
                  <a:lnTo>
                    <a:pt x="695" y="876"/>
                  </a:lnTo>
                  <a:lnTo>
                    <a:pt x="693" y="877"/>
                  </a:lnTo>
                  <a:lnTo>
                    <a:pt x="688" y="875"/>
                  </a:lnTo>
                  <a:lnTo>
                    <a:pt x="687" y="880"/>
                  </a:lnTo>
                  <a:lnTo>
                    <a:pt x="687" y="886"/>
                  </a:lnTo>
                  <a:lnTo>
                    <a:pt x="689" y="893"/>
                  </a:lnTo>
                  <a:lnTo>
                    <a:pt x="696" y="903"/>
                  </a:lnTo>
                  <a:lnTo>
                    <a:pt x="699" y="910"/>
                  </a:lnTo>
                  <a:lnTo>
                    <a:pt x="702" y="914"/>
                  </a:lnTo>
                  <a:lnTo>
                    <a:pt x="705" y="912"/>
                  </a:lnTo>
                  <a:lnTo>
                    <a:pt x="711" y="910"/>
                  </a:lnTo>
                  <a:lnTo>
                    <a:pt x="713" y="908"/>
                  </a:lnTo>
                  <a:lnTo>
                    <a:pt x="714" y="897"/>
                  </a:lnTo>
                  <a:lnTo>
                    <a:pt x="718" y="891"/>
                  </a:lnTo>
                  <a:lnTo>
                    <a:pt x="722" y="885"/>
                  </a:lnTo>
                  <a:lnTo>
                    <a:pt x="723" y="874"/>
                  </a:lnTo>
                  <a:lnTo>
                    <a:pt x="726" y="862"/>
                  </a:lnTo>
                  <a:lnTo>
                    <a:pt x="727" y="859"/>
                  </a:lnTo>
                  <a:lnTo>
                    <a:pt x="735" y="860"/>
                  </a:lnTo>
                  <a:lnTo>
                    <a:pt x="737" y="859"/>
                  </a:lnTo>
                  <a:lnTo>
                    <a:pt x="738" y="851"/>
                  </a:lnTo>
                  <a:lnTo>
                    <a:pt x="732" y="845"/>
                  </a:lnTo>
                  <a:lnTo>
                    <a:pt x="727" y="839"/>
                  </a:lnTo>
                  <a:lnTo>
                    <a:pt x="727" y="824"/>
                  </a:lnTo>
                  <a:lnTo>
                    <a:pt x="731" y="820"/>
                  </a:lnTo>
                  <a:lnTo>
                    <a:pt x="735" y="821"/>
                  </a:lnTo>
                  <a:lnTo>
                    <a:pt x="738" y="820"/>
                  </a:lnTo>
                  <a:lnTo>
                    <a:pt x="741" y="820"/>
                  </a:lnTo>
                  <a:lnTo>
                    <a:pt x="762" y="830"/>
                  </a:lnTo>
                  <a:lnTo>
                    <a:pt x="769" y="841"/>
                  </a:lnTo>
                  <a:lnTo>
                    <a:pt x="772" y="841"/>
                  </a:lnTo>
                  <a:lnTo>
                    <a:pt x="775" y="840"/>
                  </a:lnTo>
                  <a:lnTo>
                    <a:pt x="778" y="844"/>
                  </a:lnTo>
                  <a:lnTo>
                    <a:pt x="780" y="860"/>
                  </a:lnTo>
                  <a:lnTo>
                    <a:pt x="777" y="865"/>
                  </a:lnTo>
                  <a:lnTo>
                    <a:pt x="774" y="866"/>
                  </a:lnTo>
                  <a:lnTo>
                    <a:pt x="773" y="866"/>
                  </a:lnTo>
                  <a:lnTo>
                    <a:pt x="769" y="857"/>
                  </a:lnTo>
                  <a:lnTo>
                    <a:pt x="767" y="857"/>
                  </a:lnTo>
                  <a:lnTo>
                    <a:pt x="762" y="861"/>
                  </a:lnTo>
                  <a:lnTo>
                    <a:pt x="763" y="866"/>
                  </a:lnTo>
                  <a:lnTo>
                    <a:pt x="765" y="875"/>
                  </a:lnTo>
                  <a:lnTo>
                    <a:pt x="769" y="886"/>
                  </a:lnTo>
                  <a:lnTo>
                    <a:pt x="774" y="895"/>
                  </a:lnTo>
                  <a:lnTo>
                    <a:pt x="781" y="904"/>
                  </a:lnTo>
                  <a:lnTo>
                    <a:pt x="781" y="908"/>
                  </a:lnTo>
                  <a:lnTo>
                    <a:pt x="778" y="918"/>
                  </a:lnTo>
                  <a:lnTo>
                    <a:pt x="775" y="921"/>
                  </a:lnTo>
                  <a:lnTo>
                    <a:pt x="767" y="932"/>
                  </a:lnTo>
                  <a:lnTo>
                    <a:pt x="763" y="934"/>
                  </a:lnTo>
                  <a:lnTo>
                    <a:pt x="757" y="941"/>
                  </a:lnTo>
                  <a:lnTo>
                    <a:pt x="752" y="937"/>
                  </a:lnTo>
                  <a:lnTo>
                    <a:pt x="742" y="923"/>
                  </a:lnTo>
                  <a:lnTo>
                    <a:pt x="739" y="919"/>
                  </a:lnTo>
                  <a:lnTo>
                    <a:pt x="736" y="918"/>
                  </a:lnTo>
                  <a:lnTo>
                    <a:pt x="732" y="922"/>
                  </a:lnTo>
                  <a:lnTo>
                    <a:pt x="740" y="930"/>
                  </a:lnTo>
                  <a:lnTo>
                    <a:pt x="749" y="943"/>
                  </a:lnTo>
                  <a:lnTo>
                    <a:pt x="745" y="944"/>
                  </a:lnTo>
                  <a:lnTo>
                    <a:pt x="741" y="943"/>
                  </a:lnTo>
                  <a:lnTo>
                    <a:pt x="733" y="944"/>
                  </a:lnTo>
                  <a:lnTo>
                    <a:pt x="731" y="942"/>
                  </a:lnTo>
                  <a:lnTo>
                    <a:pt x="727" y="933"/>
                  </a:lnTo>
                  <a:lnTo>
                    <a:pt x="720" y="933"/>
                  </a:lnTo>
                  <a:lnTo>
                    <a:pt x="709" y="935"/>
                  </a:lnTo>
                  <a:lnTo>
                    <a:pt x="708" y="938"/>
                  </a:lnTo>
                  <a:lnTo>
                    <a:pt x="712" y="942"/>
                  </a:lnTo>
                  <a:lnTo>
                    <a:pt x="719" y="948"/>
                  </a:lnTo>
                  <a:lnTo>
                    <a:pt x="718" y="951"/>
                  </a:lnTo>
                  <a:lnTo>
                    <a:pt x="715" y="955"/>
                  </a:lnTo>
                  <a:lnTo>
                    <a:pt x="703" y="971"/>
                  </a:lnTo>
                  <a:lnTo>
                    <a:pt x="699" y="974"/>
                  </a:lnTo>
                  <a:lnTo>
                    <a:pt x="696" y="974"/>
                  </a:lnTo>
                  <a:lnTo>
                    <a:pt x="691" y="970"/>
                  </a:lnTo>
                  <a:lnTo>
                    <a:pt x="686" y="964"/>
                  </a:lnTo>
                  <a:lnTo>
                    <a:pt x="685" y="962"/>
                  </a:lnTo>
                  <a:lnTo>
                    <a:pt x="678" y="959"/>
                  </a:lnTo>
                  <a:lnTo>
                    <a:pt x="673" y="955"/>
                  </a:lnTo>
                  <a:lnTo>
                    <a:pt x="670" y="954"/>
                  </a:lnTo>
                  <a:lnTo>
                    <a:pt x="664" y="954"/>
                  </a:lnTo>
                  <a:lnTo>
                    <a:pt x="663" y="954"/>
                  </a:lnTo>
                  <a:lnTo>
                    <a:pt x="655" y="956"/>
                  </a:lnTo>
                  <a:lnTo>
                    <a:pt x="664" y="961"/>
                  </a:lnTo>
                  <a:lnTo>
                    <a:pt x="671" y="964"/>
                  </a:lnTo>
                  <a:lnTo>
                    <a:pt x="681" y="974"/>
                  </a:lnTo>
                  <a:lnTo>
                    <a:pt x="691" y="980"/>
                  </a:lnTo>
                  <a:lnTo>
                    <a:pt x="698" y="982"/>
                  </a:lnTo>
                  <a:lnTo>
                    <a:pt x="704" y="983"/>
                  </a:lnTo>
                  <a:lnTo>
                    <a:pt x="700" y="998"/>
                  </a:lnTo>
                  <a:lnTo>
                    <a:pt x="693" y="1007"/>
                  </a:lnTo>
                  <a:lnTo>
                    <a:pt x="688" y="1013"/>
                  </a:lnTo>
                  <a:lnTo>
                    <a:pt x="684" y="1015"/>
                  </a:lnTo>
                  <a:lnTo>
                    <a:pt x="679" y="1016"/>
                  </a:lnTo>
                  <a:lnTo>
                    <a:pt x="673" y="1014"/>
                  </a:lnTo>
                  <a:lnTo>
                    <a:pt x="667" y="1009"/>
                  </a:lnTo>
                  <a:lnTo>
                    <a:pt x="667" y="1014"/>
                  </a:lnTo>
                  <a:lnTo>
                    <a:pt x="667" y="1018"/>
                  </a:lnTo>
                  <a:lnTo>
                    <a:pt x="669" y="1025"/>
                  </a:lnTo>
                  <a:lnTo>
                    <a:pt x="669" y="1028"/>
                  </a:lnTo>
                  <a:lnTo>
                    <a:pt x="664" y="1028"/>
                  </a:lnTo>
                  <a:lnTo>
                    <a:pt x="664" y="1028"/>
                  </a:lnTo>
                  <a:lnTo>
                    <a:pt x="656" y="1027"/>
                  </a:lnTo>
                  <a:lnTo>
                    <a:pt x="646" y="1021"/>
                  </a:lnTo>
                  <a:lnTo>
                    <a:pt x="641" y="1020"/>
                  </a:lnTo>
                  <a:lnTo>
                    <a:pt x="624" y="1016"/>
                  </a:lnTo>
                  <a:lnTo>
                    <a:pt x="636" y="1027"/>
                  </a:lnTo>
                  <a:lnTo>
                    <a:pt x="645" y="1029"/>
                  </a:lnTo>
                  <a:lnTo>
                    <a:pt x="654" y="1033"/>
                  </a:lnTo>
                  <a:lnTo>
                    <a:pt x="657" y="1036"/>
                  </a:lnTo>
                  <a:lnTo>
                    <a:pt x="659" y="1039"/>
                  </a:lnTo>
                  <a:lnTo>
                    <a:pt x="659" y="1042"/>
                  </a:lnTo>
                  <a:lnTo>
                    <a:pt x="655" y="1046"/>
                  </a:lnTo>
                  <a:lnTo>
                    <a:pt x="648" y="1048"/>
                  </a:lnTo>
                  <a:lnTo>
                    <a:pt x="640" y="1048"/>
                  </a:lnTo>
                  <a:lnTo>
                    <a:pt x="637" y="1047"/>
                  </a:lnTo>
                  <a:lnTo>
                    <a:pt x="635" y="1050"/>
                  </a:lnTo>
                  <a:lnTo>
                    <a:pt x="642" y="1055"/>
                  </a:lnTo>
                  <a:lnTo>
                    <a:pt x="639" y="1061"/>
                  </a:lnTo>
                  <a:lnTo>
                    <a:pt x="633" y="1065"/>
                  </a:lnTo>
                  <a:lnTo>
                    <a:pt x="625" y="1073"/>
                  </a:lnTo>
                  <a:lnTo>
                    <a:pt x="622" y="1076"/>
                  </a:lnTo>
                  <a:lnTo>
                    <a:pt x="624" y="1085"/>
                  </a:lnTo>
                  <a:lnTo>
                    <a:pt x="622" y="1088"/>
                  </a:lnTo>
                  <a:lnTo>
                    <a:pt x="616" y="1091"/>
                  </a:lnTo>
                  <a:lnTo>
                    <a:pt x="615" y="1094"/>
                  </a:lnTo>
                  <a:lnTo>
                    <a:pt x="611" y="1102"/>
                  </a:lnTo>
                  <a:lnTo>
                    <a:pt x="610" y="1105"/>
                  </a:lnTo>
                  <a:lnTo>
                    <a:pt x="608" y="1114"/>
                  </a:lnTo>
                  <a:lnTo>
                    <a:pt x="607" y="1120"/>
                  </a:lnTo>
                  <a:lnTo>
                    <a:pt x="605" y="1128"/>
                  </a:lnTo>
                  <a:lnTo>
                    <a:pt x="605" y="1133"/>
                  </a:lnTo>
                  <a:lnTo>
                    <a:pt x="604" y="1139"/>
                  </a:lnTo>
                  <a:lnTo>
                    <a:pt x="605" y="1149"/>
                  </a:lnTo>
                  <a:lnTo>
                    <a:pt x="606" y="1155"/>
                  </a:lnTo>
                  <a:lnTo>
                    <a:pt x="609" y="1160"/>
                  </a:lnTo>
                  <a:lnTo>
                    <a:pt x="611" y="1160"/>
                  </a:lnTo>
                  <a:lnTo>
                    <a:pt x="612" y="1161"/>
                  </a:lnTo>
                  <a:lnTo>
                    <a:pt x="616" y="1161"/>
                  </a:lnTo>
                  <a:lnTo>
                    <a:pt x="623" y="1160"/>
                  </a:lnTo>
                  <a:lnTo>
                    <a:pt x="625" y="1160"/>
                  </a:lnTo>
                  <a:lnTo>
                    <a:pt x="627" y="1163"/>
                  </a:lnTo>
                  <a:lnTo>
                    <a:pt x="629" y="1172"/>
                  </a:lnTo>
                  <a:lnTo>
                    <a:pt x="634" y="1185"/>
                  </a:lnTo>
                  <a:lnTo>
                    <a:pt x="635" y="1192"/>
                  </a:lnTo>
                  <a:lnTo>
                    <a:pt x="634" y="1202"/>
                  </a:lnTo>
                  <a:lnTo>
                    <a:pt x="639" y="1202"/>
                  </a:lnTo>
                  <a:lnTo>
                    <a:pt x="649" y="1198"/>
                  </a:lnTo>
                  <a:lnTo>
                    <a:pt x="657" y="1197"/>
                  </a:lnTo>
                  <a:lnTo>
                    <a:pt x="661" y="1198"/>
                  </a:lnTo>
                  <a:lnTo>
                    <a:pt x="664" y="1200"/>
                  </a:lnTo>
                  <a:lnTo>
                    <a:pt x="670" y="1203"/>
                  </a:lnTo>
                  <a:lnTo>
                    <a:pt x="683" y="1208"/>
                  </a:lnTo>
                  <a:lnTo>
                    <a:pt x="694" y="1217"/>
                  </a:lnTo>
                  <a:lnTo>
                    <a:pt x="700" y="1228"/>
                  </a:lnTo>
                  <a:lnTo>
                    <a:pt x="721" y="1234"/>
                  </a:lnTo>
                  <a:lnTo>
                    <a:pt x="724" y="1237"/>
                  </a:lnTo>
                  <a:lnTo>
                    <a:pt x="730" y="1241"/>
                  </a:lnTo>
                  <a:lnTo>
                    <a:pt x="736" y="1244"/>
                  </a:lnTo>
                  <a:lnTo>
                    <a:pt x="739" y="1244"/>
                  </a:lnTo>
                  <a:lnTo>
                    <a:pt x="743" y="1244"/>
                  </a:lnTo>
                  <a:lnTo>
                    <a:pt x="746" y="1244"/>
                  </a:lnTo>
                  <a:lnTo>
                    <a:pt x="751" y="1243"/>
                  </a:lnTo>
                  <a:lnTo>
                    <a:pt x="758" y="1245"/>
                  </a:lnTo>
                  <a:lnTo>
                    <a:pt x="766" y="1247"/>
                  </a:lnTo>
                  <a:lnTo>
                    <a:pt x="769" y="1249"/>
                  </a:lnTo>
                  <a:lnTo>
                    <a:pt x="767" y="1256"/>
                  </a:lnTo>
                  <a:lnTo>
                    <a:pt x="766" y="1265"/>
                  </a:lnTo>
                  <a:lnTo>
                    <a:pt x="767" y="1268"/>
                  </a:lnTo>
                  <a:lnTo>
                    <a:pt x="769" y="1271"/>
                  </a:lnTo>
                  <a:lnTo>
                    <a:pt x="769" y="1275"/>
                  </a:lnTo>
                  <a:lnTo>
                    <a:pt x="769" y="1285"/>
                  </a:lnTo>
                  <a:lnTo>
                    <a:pt x="767" y="1291"/>
                  </a:lnTo>
                  <a:lnTo>
                    <a:pt x="767" y="1293"/>
                  </a:lnTo>
                  <a:lnTo>
                    <a:pt x="771" y="1296"/>
                  </a:lnTo>
                  <a:lnTo>
                    <a:pt x="773" y="1299"/>
                  </a:lnTo>
                  <a:lnTo>
                    <a:pt x="775" y="1303"/>
                  </a:lnTo>
                  <a:lnTo>
                    <a:pt x="775" y="1307"/>
                  </a:lnTo>
                  <a:lnTo>
                    <a:pt x="775" y="1311"/>
                  </a:lnTo>
                  <a:lnTo>
                    <a:pt x="780" y="1312"/>
                  </a:lnTo>
                  <a:lnTo>
                    <a:pt x="786" y="1316"/>
                  </a:lnTo>
                  <a:lnTo>
                    <a:pt x="790" y="1322"/>
                  </a:lnTo>
                  <a:lnTo>
                    <a:pt x="792" y="1328"/>
                  </a:lnTo>
                  <a:lnTo>
                    <a:pt x="793" y="1329"/>
                  </a:lnTo>
                  <a:lnTo>
                    <a:pt x="796" y="1329"/>
                  </a:lnTo>
                  <a:lnTo>
                    <a:pt x="801" y="1333"/>
                  </a:lnTo>
                  <a:lnTo>
                    <a:pt x="806" y="1339"/>
                  </a:lnTo>
                  <a:lnTo>
                    <a:pt x="804" y="1333"/>
                  </a:lnTo>
                  <a:lnTo>
                    <a:pt x="803" y="1330"/>
                  </a:lnTo>
                  <a:lnTo>
                    <a:pt x="804" y="1327"/>
                  </a:lnTo>
                  <a:lnTo>
                    <a:pt x="807" y="1323"/>
                  </a:lnTo>
                  <a:lnTo>
                    <a:pt x="809" y="1324"/>
                  </a:lnTo>
                  <a:lnTo>
                    <a:pt x="811" y="1329"/>
                  </a:lnTo>
                  <a:lnTo>
                    <a:pt x="813" y="1332"/>
                  </a:lnTo>
                  <a:lnTo>
                    <a:pt x="814" y="1329"/>
                  </a:lnTo>
                  <a:lnTo>
                    <a:pt x="814" y="1324"/>
                  </a:lnTo>
                  <a:lnTo>
                    <a:pt x="813" y="1319"/>
                  </a:lnTo>
                  <a:lnTo>
                    <a:pt x="816" y="1314"/>
                  </a:lnTo>
                  <a:lnTo>
                    <a:pt x="817" y="1309"/>
                  </a:lnTo>
                  <a:lnTo>
                    <a:pt x="816" y="1304"/>
                  </a:lnTo>
                  <a:lnTo>
                    <a:pt x="814" y="1300"/>
                  </a:lnTo>
                  <a:lnTo>
                    <a:pt x="813" y="1292"/>
                  </a:lnTo>
                  <a:lnTo>
                    <a:pt x="813" y="1287"/>
                  </a:lnTo>
                  <a:lnTo>
                    <a:pt x="811" y="1281"/>
                  </a:lnTo>
                  <a:lnTo>
                    <a:pt x="810" y="1277"/>
                  </a:lnTo>
                  <a:lnTo>
                    <a:pt x="814" y="1276"/>
                  </a:lnTo>
                  <a:lnTo>
                    <a:pt x="813" y="1272"/>
                  </a:lnTo>
                  <a:lnTo>
                    <a:pt x="811" y="1269"/>
                  </a:lnTo>
                  <a:lnTo>
                    <a:pt x="808" y="1268"/>
                  </a:lnTo>
                  <a:lnTo>
                    <a:pt x="805" y="1265"/>
                  </a:lnTo>
                  <a:lnTo>
                    <a:pt x="804" y="1255"/>
                  </a:lnTo>
                  <a:lnTo>
                    <a:pt x="811" y="1253"/>
                  </a:lnTo>
                  <a:lnTo>
                    <a:pt x="816" y="1250"/>
                  </a:lnTo>
                  <a:lnTo>
                    <a:pt x="820" y="1247"/>
                  </a:lnTo>
                  <a:lnTo>
                    <a:pt x="830" y="1238"/>
                  </a:lnTo>
                  <a:lnTo>
                    <a:pt x="834" y="1234"/>
                  </a:lnTo>
                  <a:lnTo>
                    <a:pt x="840" y="1225"/>
                  </a:lnTo>
                  <a:lnTo>
                    <a:pt x="842" y="1219"/>
                  </a:lnTo>
                  <a:lnTo>
                    <a:pt x="844" y="1212"/>
                  </a:lnTo>
                  <a:lnTo>
                    <a:pt x="844" y="1206"/>
                  </a:lnTo>
                  <a:lnTo>
                    <a:pt x="843" y="1195"/>
                  </a:lnTo>
                  <a:lnTo>
                    <a:pt x="841" y="1189"/>
                  </a:lnTo>
                  <a:lnTo>
                    <a:pt x="840" y="1186"/>
                  </a:lnTo>
                  <a:lnTo>
                    <a:pt x="834" y="1178"/>
                  </a:lnTo>
                  <a:lnTo>
                    <a:pt x="831" y="1174"/>
                  </a:lnTo>
                  <a:lnTo>
                    <a:pt x="825" y="1169"/>
                  </a:lnTo>
                  <a:lnTo>
                    <a:pt x="823" y="1167"/>
                  </a:lnTo>
                  <a:lnTo>
                    <a:pt x="820" y="1164"/>
                  </a:lnTo>
                  <a:lnTo>
                    <a:pt x="819" y="1163"/>
                  </a:lnTo>
                  <a:lnTo>
                    <a:pt x="817" y="1160"/>
                  </a:lnTo>
                  <a:lnTo>
                    <a:pt x="818" y="1159"/>
                  </a:lnTo>
                  <a:lnTo>
                    <a:pt x="823" y="1153"/>
                  </a:lnTo>
                  <a:lnTo>
                    <a:pt x="826" y="1142"/>
                  </a:lnTo>
                  <a:lnTo>
                    <a:pt x="828" y="1138"/>
                  </a:lnTo>
                  <a:lnTo>
                    <a:pt x="829" y="1136"/>
                  </a:lnTo>
                  <a:lnTo>
                    <a:pt x="832" y="1136"/>
                  </a:lnTo>
                  <a:lnTo>
                    <a:pt x="834" y="1133"/>
                  </a:lnTo>
                  <a:lnTo>
                    <a:pt x="833" y="1127"/>
                  </a:lnTo>
                  <a:lnTo>
                    <a:pt x="832" y="1123"/>
                  </a:lnTo>
                  <a:lnTo>
                    <a:pt x="831" y="1118"/>
                  </a:lnTo>
                  <a:lnTo>
                    <a:pt x="830" y="1115"/>
                  </a:lnTo>
                  <a:lnTo>
                    <a:pt x="832" y="1111"/>
                  </a:lnTo>
                  <a:lnTo>
                    <a:pt x="832" y="1108"/>
                  </a:lnTo>
                  <a:lnTo>
                    <a:pt x="821" y="1107"/>
                  </a:lnTo>
                  <a:lnTo>
                    <a:pt x="828" y="1096"/>
                  </a:lnTo>
                  <a:lnTo>
                    <a:pt x="831" y="1087"/>
                  </a:lnTo>
                  <a:lnTo>
                    <a:pt x="831" y="1085"/>
                  </a:lnTo>
                  <a:lnTo>
                    <a:pt x="829" y="1083"/>
                  </a:lnTo>
                  <a:lnTo>
                    <a:pt x="825" y="1080"/>
                  </a:lnTo>
                  <a:lnTo>
                    <a:pt x="824" y="1076"/>
                  </a:lnTo>
                  <a:lnTo>
                    <a:pt x="823" y="1070"/>
                  </a:lnTo>
                  <a:lnTo>
                    <a:pt x="825" y="1064"/>
                  </a:lnTo>
                  <a:lnTo>
                    <a:pt x="829" y="1060"/>
                  </a:lnTo>
                  <a:lnTo>
                    <a:pt x="832" y="1058"/>
                  </a:lnTo>
                  <a:lnTo>
                    <a:pt x="837" y="1059"/>
                  </a:lnTo>
                  <a:lnTo>
                    <a:pt x="847" y="1064"/>
                  </a:lnTo>
                  <a:lnTo>
                    <a:pt x="854" y="1067"/>
                  </a:lnTo>
                  <a:lnTo>
                    <a:pt x="858" y="1067"/>
                  </a:lnTo>
                  <a:lnTo>
                    <a:pt x="867" y="1068"/>
                  </a:lnTo>
                  <a:lnTo>
                    <a:pt x="873" y="1066"/>
                  </a:lnTo>
                  <a:lnTo>
                    <a:pt x="878" y="1063"/>
                  </a:lnTo>
                  <a:lnTo>
                    <a:pt x="879" y="1063"/>
                  </a:lnTo>
                  <a:lnTo>
                    <a:pt x="880" y="1062"/>
                  </a:lnTo>
                  <a:lnTo>
                    <a:pt x="884" y="1063"/>
                  </a:lnTo>
                  <a:lnTo>
                    <a:pt x="890" y="1068"/>
                  </a:lnTo>
                  <a:lnTo>
                    <a:pt x="891" y="1069"/>
                  </a:lnTo>
                  <a:lnTo>
                    <a:pt x="895" y="1075"/>
                  </a:lnTo>
                  <a:lnTo>
                    <a:pt x="901" y="1080"/>
                  </a:lnTo>
                  <a:lnTo>
                    <a:pt x="906" y="1085"/>
                  </a:lnTo>
                  <a:lnTo>
                    <a:pt x="904" y="1090"/>
                  </a:lnTo>
                  <a:lnTo>
                    <a:pt x="906" y="1093"/>
                  </a:lnTo>
                  <a:lnTo>
                    <a:pt x="916" y="1099"/>
                  </a:lnTo>
                  <a:lnTo>
                    <a:pt x="928" y="1103"/>
                  </a:lnTo>
                  <a:lnTo>
                    <a:pt x="932" y="1103"/>
                  </a:lnTo>
                  <a:lnTo>
                    <a:pt x="934" y="1100"/>
                  </a:lnTo>
                  <a:lnTo>
                    <a:pt x="936" y="1104"/>
                  </a:lnTo>
                  <a:lnTo>
                    <a:pt x="936" y="1109"/>
                  </a:lnTo>
                  <a:lnTo>
                    <a:pt x="933" y="1113"/>
                  </a:lnTo>
                  <a:lnTo>
                    <a:pt x="932" y="1118"/>
                  </a:lnTo>
                  <a:lnTo>
                    <a:pt x="935" y="1134"/>
                  </a:lnTo>
                  <a:lnTo>
                    <a:pt x="936" y="1142"/>
                  </a:lnTo>
                  <a:lnTo>
                    <a:pt x="937" y="1147"/>
                  </a:lnTo>
                  <a:lnTo>
                    <a:pt x="936" y="1151"/>
                  </a:lnTo>
                  <a:lnTo>
                    <a:pt x="935" y="1153"/>
                  </a:lnTo>
                  <a:lnTo>
                    <a:pt x="933" y="1153"/>
                  </a:lnTo>
                  <a:lnTo>
                    <a:pt x="930" y="1153"/>
                  </a:lnTo>
                  <a:lnTo>
                    <a:pt x="930" y="1160"/>
                  </a:lnTo>
                  <a:lnTo>
                    <a:pt x="932" y="1163"/>
                  </a:lnTo>
                  <a:lnTo>
                    <a:pt x="939" y="1159"/>
                  </a:lnTo>
                  <a:lnTo>
                    <a:pt x="940" y="1158"/>
                  </a:lnTo>
                  <a:lnTo>
                    <a:pt x="945" y="1157"/>
                  </a:lnTo>
                  <a:lnTo>
                    <a:pt x="947" y="1158"/>
                  </a:lnTo>
                  <a:lnTo>
                    <a:pt x="951" y="1162"/>
                  </a:lnTo>
                  <a:lnTo>
                    <a:pt x="953" y="1165"/>
                  </a:lnTo>
                  <a:lnTo>
                    <a:pt x="953" y="1168"/>
                  </a:lnTo>
                  <a:lnTo>
                    <a:pt x="953" y="1170"/>
                  </a:lnTo>
                  <a:lnTo>
                    <a:pt x="954" y="1173"/>
                  </a:lnTo>
                  <a:lnTo>
                    <a:pt x="957" y="1171"/>
                  </a:lnTo>
                  <a:lnTo>
                    <a:pt x="959" y="1171"/>
                  </a:lnTo>
                  <a:lnTo>
                    <a:pt x="966" y="1170"/>
                  </a:lnTo>
                  <a:lnTo>
                    <a:pt x="970" y="1168"/>
                  </a:lnTo>
                  <a:lnTo>
                    <a:pt x="972" y="1163"/>
                  </a:lnTo>
                  <a:lnTo>
                    <a:pt x="974" y="1157"/>
                  </a:lnTo>
                  <a:lnTo>
                    <a:pt x="976" y="1157"/>
                  </a:lnTo>
                  <a:lnTo>
                    <a:pt x="977" y="1159"/>
                  </a:lnTo>
                  <a:lnTo>
                    <a:pt x="981" y="1167"/>
                  </a:lnTo>
                  <a:lnTo>
                    <a:pt x="982" y="1166"/>
                  </a:lnTo>
                  <a:lnTo>
                    <a:pt x="982" y="1157"/>
                  </a:lnTo>
                  <a:lnTo>
                    <a:pt x="984" y="1151"/>
                  </a:lnTo>
                  <a:lnTo>
                    <a:pt x="987" y="1148"/>
                  </a:lnTo>
                  <a:lnTo>
                    <a:pt x="990" y="1144"/>
                  </a:lnTo>
                  <a:lnTo>
                    <a:pt x="986" y="1138"/>
                  </a:lnTo>
                  <a:lnTo>
                    <a:pt x="986" y="1134"/>
                  </a:lnTo>
                  <a:lnTo>
                    <a:pt x="988" y="1132"/>
                  </a:lnTo>
                  <a:lnTo>
                    <a:pt x="994" y="1131"/>
                  </a:lnTo>
                  <a:lnTo>
                    <a:pt x="995" y="1130"/>
                  </a:lnTo>
                  <a:lnTo>
                    <a:pt x="998" y="1122"/>
                  </a:lnTo>
                  <a:lnTo>
                    <a:pt x="1002" y="1126"/>
                  </a:lnTo>
                  <a:lnTo>
                    <a:pt x="1005" y="1133"/>
                  </a:lnTo>
                  <a:lnTo>
                    <a:pt x="1010" y="1139"/>
                  </a:lnTo>
                  <a:lnTo>
                    <a:pt x="1014" y="1148"/>
                  </a:lnTo>
                  <a:lnTo>
                    <a:pt x="1020" y="1157"/>
                  </a:lnTo>
                  <a:lnTo>
                    <a:pt x="1021" y="1161"/>
                  </a:lnTo>
                  <a:lnTo>
                    <a:pt x="1019" y="1164"/>
                  </a:lnTo>
                  <a:lnTo>
                    <a:pt x="1020" y="1168"/>
                  </a:lnTo>
                  <a:lnTo>
                    <a:pt x="1023" y="1168"/>
                  </a:lnTo>
                  <a:lnTo>
                    <a:pt x="1025" y="1176"/>
                  </a:lnTo>
                  <a:lnTo>
                    <a:pt x="1026" y="1178"/>
                  </a:lnTo>
                  <a:lnTo>
                    <a:pt x="1028" y="1180"/>
                  </a:lnTo>
                  <a:lnTo>
                    <a:pt x="1033" y="1181"/>
                  </a:lnTo>
                  <a:lnTo>
                    <a:pt x="1034" y="1184"/>
                  </a:lnTo>
                  <a:lnTo>
                    <a:pt x="1035" y="1188"/>
                  </a:lnTo>
                  <a:lnTo>
                    <a:pt x="1033" y="1189"/>
                  </a:lnTo>
                  <a:lnTo>
                    <a:pt x="1030" y="1191"/>
                  </a:lnTo>
                  <a:lnTo>
                    <a:pt x="1033" y="1195"/>
                  </a:lnTo>
                  <a:lnTo>
                    <a:pt x="1035" y="1197"/>
                  </a:lnTo>
                  <a:lnTo>
                    <a:pt x="1039" y="1199"/>
                  </a:lnTo>
                  <a:lnTo>
                    <a:pt x="1041" y="1202"/>
                  </a:lnTo>
                  <a:lnTo>
                    <a:pt x="1041" y="1206"/>
                  </a:lnTo>
                  <a:lnTo>
                    <a:pt x="1041" y="1207"/>
                  </a:lnTo>
                  <a:lnTo>
                    <a:pt x="1039" y="1208"/>
                  </a:lnTo>
                  <a:lnTo>
                    <a:pt x="1035" y="1208"/>
                  </a:lnTo>
                  <a:lnTo>
                    <a:pt x="1030" y="1207"/>
                  </a:lnTo>
                  <a:lnTo>
                    <a:pt x="1029" y="1207"/>
                  </a:lnTo>
                  <a:lnTo>
                    <a:pt x="1029" y="1209"/>
                  </a:lnTo>
                  <a:lnTo>
                    <a:pt x="1030" y="1211"/>
                  </a:lnTo>
                  <a:lnTo>
                    <a:pt x="1032" y="1213"/>
                  </a:lnTo>
                  <a:lnTo>
                    <a:pt x="1034" y="1219"/>
                  </a:lnTo>
                  <a:lnTo>
                    <a:pt x="1036" y="1221"/>
                  </a:lnTo>
                  <a:lnTo>
                    <a:pt x="1040" y="1222"/>
                  </a:lnTo>
                  <a:lnTo>
                    <a:pt x="1042" y="1223"/>
                  </a:lnTo>
                  <a:lnTo>
                    <a:pt x="1047" y="1229"/>
                  </a:lnTo>
                  <a:lnTo>
                    <a:pt x="1053" y="1233"/>
                  </a:lnTo>
                  <a:lnTo>
                    <a:pt x="1054" y="1237"/>
                  </a:lnTo>
                  <a:lnTo>
                    <a:pt x="1054" y="1239"/>
                  </a:lnTo>
                  <a:lnTo>
                    <a:pt x="1051" y="1247"/>
                  </a:lnTo>
                  <a:lnTo>
                    <a:pt x="1054" y="1247"/>
                  </a:lnTo>
                  <a:lnTo>
                    <a:pt x="1058" y="1246"/>
                  </a:lnTo>
                  <a:lnTo>
                    <a:pt x="1063" y="1245"/>
                  </a:lnTo>
                  <a:lnTo>
                    <a:pt x="1068" y="1247"/>
                  </a:lnTo>
                  <a:lnTo>
                    <a:pt x="1071" y="1249"/>
                  </a:lnTo>
                  <a:lnTo>
                    <a:pt x="1078" y="1253"/>
                  </a:lnTo>
                  <a:lnTo>
                    <a:pt x="1083" y="1255"/>
                  </a:lnTo>
                  <a:lnTo>
                    <a:pt x="1092" y="1258"/>
                  </a:lnTo>
                  <a:lnTo>
                    <a:pt x="1091" y="1261"/>
                  </a:lnTo>
                  <a:lnTo>
                    <a:pt x="1087" y="1262"/>
                  </a:lnTo>
                  <a:lnTo>
                    <a:pt x="1083" y="1265"/>
                  </a:lnTo>
                  <a:lnTo>
                    <a:pt x="1079" y="1265"/>
                  </a:lnTo>
                  <a:lnTo>
                    <a:pt x="1074" y="1268"/>
                  </a:lnTo>
                  <a:lnTo>
                    <a:pt x="1071" y="1272"/>
                  </a:lnTo>
                  <a:lnTo>
                    <a:pt x="1067" y="1274"/>
                  </a:lnTo>
                  <a:lnTo>
                    <a:pt x="1061" y="1274"/>
                  </a:lnTo>
                  <a:lnTo>
                    <a:pt x="1059" y="1275"/>
                  </a:lnTo>
                  <a:lnTo>
                    <a:pt x="1057" y="1278"/>
                  </a:lnTo>
                  <a:lnTo>
                    <a:pt x="1057" y="1282"/>
                  </a:lnTo>
                  <a:lnTo>
                    <a:pt x="1056" y="1287"/>
                  </a:lnTo>
                  <a:lnTo>
                    <a:pt x="1063" y="1283"/>
                  </a:lnTo>
                  <a:lnTo>
                    <a:pt x="1066" y="1283"/>
                  </a:lnTo>
                  <a:lnTo>
                    <a:pt x="1069" y="1282"/>
                  </a:lnTo>
                  <a:lnTo>
                    <a:pt x="1077" y="1274"/>
                  </a:lnTo>
                  <a:lnTo>
                    <a:pt x="1084" y="1269"/>
                  </a:lnTo>
                  <a:lnTo>
                    <a:pt x="1091" y="1268"/>
                  </a:lnTo>
                  <a:lnTo>
                    <a:pt x="1095" y="1270"/>
                  </a:lnTo>
                  <a:lnTo>
                    <a:pt x="1097" y="1274"/>
                  </a:lnTo>
                  <a:lnTo>
                    <a:pt x="1094" y="1278"/>
                  </a:lnTo>
                  <a:lnTo>
                    <a:pt x="1095" y="1279"/>
                  </a:lnTo>
                  <a:lnTo>
                    <a:pt x="1096" y="1282"/>
                  </a:lnTo>
                  <a:lnTo>
                    <a:pt x="1100" y="1280"/>
                  </a:lnTo>
                  <a:lnTo>
                    <a:pt x="1103" y="1279"/>
                  </a:lnTo>
                  <a:lnTo>
                    <a:pt x="1107" y="1280"/>
                  </a:lnTo>
                  <a:lnTo>
                    <a:pt x="1113" y="1285"/>
                  </a:lnTo>
                  <a:lnTo>
                    <a:pt x="1114" y="1288"/>
                  </a:lnTo>
                  <a:lnTo>
                    <a:pt x="1114" y="1289"/>
                  </a:lnTo>
                  <a:lnTo>
                    <a:pt x="1113" y="1294"/>
                  </a:lnTo>
                  <a:lnTo>
                    <a:pt x="1112" y="1297"/>
                  </a:lnTo>
                  <a:lnTo>
                    <a:pt x="1110" y="1301"/>
                  </a:lnTo>
                  <a:lnTo>
                    <a:pt x="1116" y="1310"/>
                  </a:lnTo>
                  <a:lnTo>
                    <a:pt x="1113" y="1314"/>
                  </a:lnTo>
                  <a:lnTo>
                    <a:pt x="1109" y="1316"/>
                  </a:lnTo>
                  <a:lnTo>
                    <a:pt x="1102" y="1322"/>
                  </a:lnTo>
                  <a:lnTo>
                    <a:pt x="1099" y="1325"/>
                  </a:lnTo>
                  <a:lnTo>
                    <a:pt x="1092" y="1325"/>
                  </a:lnTo>
                  <a:lnTo>
                    <a:pt x="1087" y="1327"/>
                  </a:lnTo>
                  <a:lnTo>
                    <a:pt x="1078" y="1327"/>
                  </a:lnTo>
                  <a:lnTo>
                    <a:pt x="1075" y="1331"/>
                  </a:lnTo>
                  <a:lnTo>
                    <a:pt x="1070" y="1339"/>
                  </a:lnTo>
                  <a:lnTo>
                    <a:pt x="1066" y="1343"/>
                  </a:lnTo>
                  <a:lnTo>
                    <a:pt x="1063" y="1345"/>
                  </a:lnTo>
                  <a:lnTo>
                    <a:pt x="1057" y="1348"/>
                  </a:lnTo>
                  <a:lnTo>
                    <a:pt x="1048" y="1349"/>
                  </a:lnTo>
                  <a:lnTo>
                    <a:pt x="1038" y="1350"/>
                  </a:lnTo>
                  <a:lnTo>
                    <a:pt x="1029" y="1349"/>
                  </a:lnTo>
                  <a:lnTo>
                    <a:pt x="1017" y="1349"/>
                  </a:lnTo>
                  <a:lnTo>
                    <a:pt x="1015" y="1349"/>
                  </a:lnTo>
                  <a:lnTo>
                    <a:pt x="1009" y="1350"/>
                  </a:lnTo>
                  <a:lnTo>
                    <a:pt x="1002" y="1350"/>
                  </a:lnTo>
                  <a:lnTo>
                    <a:pt x="991" y="1349"/>
                  </a:lnTo>
                  <a:lnTo>
                    <a:pt x="986" y="1349"/>
                  </a:lnTo>
                  <a:lnTo>
                    <a:pt x="976" y="1349"/>
                  </a:lnTo>
                  <a:lnTo>
                    <a:pt x="972" y="1351"/>
                  </a:lnTo>
                  <a:lnTo>
                    <a:pt x="969" y="1354"/>
                  </a:lnTo>
                  <a:lnTo>
                    <a:pt x="966" y="1360"/>
                  </a:lnTo>
                  <a:lnTo>
                    <a:pt x="965" y="1364"/>
                  </a:lnTo>
                  <a:lnTo>
                    <a:pt x="963" y="1367"/>
                  </a:lnTo>
                  <a:lnTo>
                    <a:pt x="960" y="1369"/>
                  </a:lnTo>
                  <a:lnTo>
                    <a:pt x="954" y="1370"/>
                  </a:lnTo>
                  <a:lnTo>
                    <a:pt x="950" y="1372"/>
                  </a:lnTo>
                  <a:lnTo>
                    <a:pt x="944" y="1376"/>
                  </a:lnTo>
                  <a:lnTo>
                    <a:pt x="939" y="1381"/>
                  </a:lnTo>
                  <a:lnTo>
                    <a:pt x="935" y="1387"/>
                  </a:lnTo>
                  <a:lnTo>
                    <a:pt x="933" y="1390"/>
                  </a:lnTo>
                  <a:lnTo>
                    <a:pt x="931" y="1392"/>
                  </a:lnTo>
                  <a:lnTo>
                    <a:pt x="926" y="1399"/>
                  </a:lnTo>
                  <a:lnTo>
                    <a:pt x="923" y="1405"/>
                  </a:lnTo>
                  <a:lnTo>
                    <a:pt x="920" y="1407"/>
                  </a:lnTo>
                  <a:lnTo>
                    <a:pt x="918" y="1412"/>
                  </a:lnTo>
                  <a:lnTo>
                    <a:pt x="915" y="1420"/>
                  </a:lnTo>
                  <a:lnTo>
                    <a:pt x="919" y="1414"/>
                  </a:lnTo>
                  <a:lnTo>
                    <a:pt x="921" y="1413"/>
                  </a:lnTo>
                  <a:lnTo>
                    <a:pt x="925" y="1409"/>
                  </a:lnTo>
                  <a:lnTo>
                    <a:pt x="931" y="1400"/>
                  </a:lnTo>
                  <a:lnTo>
                    <a:pt x="938" y="1393"/>
                  </a:lnTo>
                  <a:lnTo>
                    <a:pt x="950" y="1385"/>
                  </a:lnTo>
                  <a:lnTo>
                    <a:pt x="957" y="1382"/>
                  </a:lnTo>
                  <a:lnTo>
                    <a:pt x="968" y="1377"/>
                  </a:lnTo>
                  <a:lnTo>
                    <a:pt x="974" y="1375"/>
                  </a:lnTo>
                  <a:lnTo>
                    <a:pt x="980" y="1373"/>
                  </a:lnTo>
                  <a:lnTo>
                    <a:pt x="989" y="1372"/>
                  </a:lnTo>
                  <a:lnTo>
                    <a:pt x="994" y="1372"/>
                  </a:lnTo>
                  <a:lnTo>
                    <a:pt x="999" y="1375"/>
                  </a:lnTo>
                  <a:lnTo>
                    <a:pt x="1002" y="1377"/>
                  </a:lnTo>
                  <a:lnTo>
                    <a:pt x="1003" y="1379"/>
                  </a:lnTo>
                  <a:lnTo>
                    <a:pt x="1004" y="1383"/>
                  </a:lnTo>
                  <a:lnTo>
                    <a:pt x="1003" y="1385"/>
                  </a:lnTo>
                  <a:lnTo>
                    <a:pt x="1002" y="1387"/>
                  </a:lnTo>
                  <a:lnTo>
                    <a:pt x="995" y="1390"/>
                  </a:lnTo>
                  <a:lnTo>
                    <a:pt x="991" y="1393"/>
                  </a:lnTo>
                  <a:lnTo>
                    <a:pt x="987" y="1394"/>
                  </a:lnTo>
                  <a:lnTo>
                    <a:pt x="982" y="1392"/>
                  </a:lnTo>
                  <a:lnTo>
                    <a:pt x="978" y="1392"/>
                  </a:lnTo>
                  <a:lnTo>
                    <a:pt x="974" y="1394"/>
                  </a:lnTo>
                  <a:lnTo>
                    <a:pt x="976" y="1394"/>
                  </a:lnTo>
                  <a:lnTo>
                    <a:pt x="982" y="1397"/>
                  </a:lnTo>
                  <a:lnTo>
                    <a:pt x="984" y="1397"/>
                  </a:lnTo>
                  <a:lnTo>
                    <a:pt x="985" y="1402"/>
                  </a:lnTo>
                  <a:lnTo>
                    <a:pt x="985" y="1402"/>
                  </a:lnTo>
                  <a:lnTo>
                    <a:pt x="993" y="1398"/>
                  </a:lnTo>
                  <a:lnTo>
                    <a:pt x="993" y="1400"/>
                  </a:lnTo>
                  <a:lnTo>
                    <a:pt x="996" y="1399"/>
                  </a:lnTo>
                  <a:lnTo>
                    <a:pt x="998" y="1400"/>
                  </a:lnTo>
                  <a:lnTo>
                    <a:pt x="996" y="1402"/>
                  </a:lnTo>
                  <a:lnTo>
                    <a:pt x="994" y="1404"/>
                  </a:lnTo>
                  <a:lnTo>
                    <a:pt x="995" y="1407"/>
                  </a:lnTo>
                  <a:lnTo>
                    <a:pt x="994" y="1407"/>
                  </a:lnTo>
                  <a:lnTo>
                    <a:pt x="994" y="1409"/>
                  </a:lnTo>
                  <a:lnTo>
                    <a:pt x="988" y="1412"/>
                  </a:lnTo>
                  <a:lnTo>
                    <a:pt x="996" y="1413"/>
                  </a:lnTo>
                  <a:lnTo>
                    <a:pt x="996" y="1414"/>
                  </a:lnTo>
                  <a:lnTo>
                    <a:pt x="995" y="1417"/>
                  </a:lnTo>
                  <a:lnTo>
                    <a:pt x="996" y="1420"/>
                  </a:lnTo>
                  <a:lnTo>
                    <a:pt x="996" y="1420"/>
                  </a:lnTo>
                  <a:lnTo>
                    <a:pt x="997" y="1421"/>
                  </a:lnTo>
                  <a:lnTo>
                    <a:pt x="997" y="1422"/>
                  </a:lnTo>
                  <a:lnTo>
                    <a:pt x="997" y="1424"/>
                  </a:lnTo>
                  <a:lnTo>
                    <a:pt x="1000" y="1428"/>
                  </a:lnTo>
                  <a:lnTo>
                    <a:pt x="1000" y="1429"/>
                  </a:lnTo>
                  <a:lnTo>
                    <a:pt x="1005" y="1429"/>
                  </a:lnTo>
                  <a:lnTo>
                    <a:pt x="1005" y="1430"/>
                  </a:lnTo>
                  <a:lnTo>
                    <a:pt x="1006" y="1430"/>
                  </a:lnTo>
                  <a:lnTo>
                    <a:pt x="1010" y="1431"/>
                  </a:lnTo>
                  <a:lnTo>
                    <a:pt x="1008" y="1432"/>
                  </a:lnTo>
                  <a:lnTo>
                    <a:pt x="1006" y="1432"/>
                  </a:lnTo>
                  <a:lnTo>
                    <a:pt x="1006" y="1433"/>
                  </a:lnTo>
                  <a:lnTo>
                    <a:pt x="1009" y="1434"/>
                  </a:lnTo>
                  <a:lnTo>
                    <a:pt x="1010" y="1436"/>
                  </a:lnTo>
                  <a:lnTo>
                    <a:pt x="1013" y="1436"/>
                  </a:lnTo>
                  <a:lnTo>
                    <a:pt x="1014" y="1437"/>
                  </a:lnTo>
                  <a:lnTo>
                    <a:pt x="1015" y="1437"/>
                  </a:lnTo>
                  <a:lnTo>
                    <a:pt x="1016" y="1438"/>
                  </a:lnTo>
                  <a:lnTo>
                    <a:pt x="1018" y="1438"/>
                  </a:lnTo>
                  <a:lnTo>
                    <a:pt x="1018" y="1437"/>
                  </a:lnTo>
                  <a:lnTo>
                    <a:pt x="1023" y="1438"/>
                  </a:lnTo>
                  <a:lnTo>
                    <a:pt x="1024" y="1438"/>
                  </a:lnTo>
                  <a:lnTo>
                    <a:pt x="1023" y="1440"/>
                  </a:lnTo>
                  <a:lnTo>
                    <a:pt x="1025" y="1439"/>
                  </a:lnTo>
                  <a:lnTo>
                    <a:pt x="1026" y="1439"/>
                  </a:lnTo>
                  <a:lnTo>
                    <a:pt x="1028" y="1439"/>
                  </a:lnTo>
                  <a:lnTo>
                    <a:pt x="1032" y="1436"/>
                  </a:lnTo>
                  <a:lnTo>
                    <a:pt x="1033" y="1436"/>
                  </a:lnTo>
                  <a:lnTo>
                    <a:pt x="1034" y="1439"/>
                  </a:lnTo>
                  <a:lnTo>
                    <a:pt x="1036" y="1440"/>
                  </a:lnTo>
                  <a:lnTo>
                    <a:pt x="1039" y="1439"/>
                  </a:lnTo>
                  <a:lnTo>
                    <a:pt x="1042" y="1442"/>
                  </a:lnTo>
                  <a:lnTo>
                    <a:pt x="1040" y="1445"/>
                  </a:lnTo>
                  <a:lnTo>
                    <a:pt x="1041" y="1445"/>
                  </a:lnTo>
                  <a:lnTo>
                    <a:pt x="1045" y="1446"/>
                  </a:lnTo>
                  <a:lnTo>
                    <a:pt x="1046" y="1447"/>
                  </a:lnTo>
                  <a:lnTo>
                    <a:pt x="1043" y="1448"/>
                  </a:lnTo>
                  <a:lnTo>
                    <a:pt x="1042" y="1447"/>
                  </a:lnTo>
                  <a:lnTo>
                    <a:pt x="1041" y="1448"/>
                  </a:lnTo>
                  <a:lnTo>
                    <a:pt x="1041" y="1449"/>
                  </a:lnTo>
                  <a:lnTo>
                    <a:pt x="1038" y="1449"/>
                  </a:lnTo>
                  <a:lnTo>
                    <a:pt x="1037" y="1449"/>
                  </a:lnTo>
                  <a:lnTo>
                    <a:pt x="1038" y="1450"/>
                  </a:lnTo>
                  <a:lnTo>
                    <a:pt x="1035" y="1450"/>
                  </a:lnTo>
                  <a:lnTo>
                    <a:pt x="1035" y="1451"/>
                  </a:lnTo>
                  <a:lnTo>
                    <a:pt x="1033" y="1451"/>
                  </a:lnTo>
                  <a:lnTo>
                    <a:pt x="1032" y="1453"/>
                  </a:lnTo>
                  <a:lnTo>
                    <a:pt x="1029" y="1453"/>
                  </a:lnTo>
                  <a:lnTo>
                    <a:pt x="1027" y="1455"/>
                  </a:lnTo>
                  <a:lnTo>
                    <a:pt x="1026" y="1454"/>
                  </a:lnTo>
                  <a:lnTo>
                    <a:pt x="1022" y="1457"/>
                  </a:lnTo>
                  <a:lnTo>
                    <a:pt x="1022" y="1457"/>
                  </a:lnTo>
                  <a:lnTo>
                    <a:pt x="1019" y="1458"/>
                  </a:lnTo>
                  <a:lnTo>
                    <a:pt x="1018" y="1456"/>
                  </a:lnTo>
                  <a:lnTo>
                    <a:pt x="1017" y="1457"/>
                  </a:lnTo>
                  <a:lnTo>
                    <a:pt x="1016" y="1459"/>
                  </a:lnTo>
                  <a:lnTo>
                    <a:pt x="1015" y="1457"/>
                  </a:lnTo>
                  <a:lnTo>
                    <a:pt x="1014" y="1460"/>
                  </a:lnTo>
                  <a:lnTo>
                    <a:pt x="1013" y="1460"/>
                  </a:lnTo>
                  <a:lnTo>
                    <a:pt x="1012" y="1462"/>
                  </a:lnTo>
                  <a:lnTo>
                    <a:pt x="1009" y="1462"/>
                  </a:lnTo>
                  <a:lnTo>
                    <a:pt x="1009" y="1461"/>
                  </a:lnTo>
                  <a:lnTo>
                    <a:pt x="1008" y="1460"/>
                  </a:lnTo>
                  <a:lnTo>
                    <a:pt x="1008" y="1458"/>
                  </a:lnTo>
                  <a:lnTo>
                    <a:pt x="1007" y="1461"/>
                  </a:lnTo>
                  <a:lnTo>
                    <a:pt x="1005" y="1462"/>
                  </a:lnTo>
                  <a:lnTo>
                    <a:pt x="1005" y="1460"/>
                  </a:lnTo>
                  <a:lnTo>
                    <a:pt x="1003" y="1460"/>
                  </a:lnTo>
                  <a:lnTo>
                    <a:pt x="1003" y="1462"/>
                  </a:lnTo>
                  <a:lnTo>
                    <a:pt x="1002" y="1462"/>
                  </a:lnTo>
                  <a:lnTo>
                    <a:pt x="1003" y="1463"/>
                  </a:lnTo>
                  <a:lnTo>
                    <a:pt x="1003" y="1465"/>
                  </a:lnTo>
                  <a:lnTo>
                    <a:pt x="1003" y="1466"/>
                  </a:lnTo>
                  <a:lnTo>
                    <a:pt x="1002" y="1465"/>
                  </a:lnTo>
                  <a:lnTo>
                    <a:pt x="997" y="1469"/>
                  </a:lnTo>
                  <a:lnTo>
                    <a:pt x="998" y="1470"/>
                  </a:lnTo>
                  <a:lnTo>
                    <a:pt x="997" y="1471"/>
                  </a:lnTo>
                  <a:lnTo>
                    <a:pt x="996" y="1471"/>
                  </a:lnTo>
                  <a:lnTo>
                    <a:pt x="996" y="1473"/>
                  </a:lnTo>
                  <a:lnTo>
                    <a:pt x="995" y="1472"/>
                  </a:lnTo>
                  <a:lnTo>
                    <a:pt x="995" y="1474"/>
                  </a:lnTo>
                  <a:lnTo>
                    <a:pt x="994" y="1474"/>
                  </a:lnTo>
                  <a:lnTo>
                    <a:pt x="993" y="1474"/>
                  </a:lnTo>
                  <a:lnTo>
                    <a:pt x="994" y="1475"/>
                  </a:lnTo>
                  <a:lnTo>
                    <a:pt x="993" y="1476"/>
                  </a:lnTo>
                  <a:lnTo>
                    <a:pt x="991" y="1475"/>
                  </a:lnTo>
                  <a:lnTo>
                    <a:pt x="991" y="1475"/>
                  </a:lnTo>
                  <a:lnTo>
                    <a:pt x="990" y="1477"/>
                  </a:lnTo>
                  <a:lnTo>
                    <a:pt x="989" y="1475"/>
                  </a:lnTo>
                  <a:lnTo>
                    <a:pt x="988" y="1477"/>
                  </a:lnTo>
                  <a:lnTo>
                    <a:pt x="987" y="1480"/>
                  </a:lnTo>
                  <a:lnTo>
                    <a:pt x="986" y="1478"/>
                  </a:lnTo>
                  <a:lnTo>
                    <a:pt x="984" y="1479"/>
                  </a:lnTo>
                  <a:lnTo>
                    <a:pt x="983" y="1478"/>
                  </a:lnTo>
                  <a:lnTo>
                    <a:pt x="981" y="1474"/>
                  </a:lnTo>
                  <a:lnTo>
                    <a:pt x="981" y="1475"/>
                  </a:lnTo>
                  <a:lnTo>
                    <a:pt x="978" y="1469"/>
                  </a:lnTo>
                  <a:lnTo>
                    <a:pt x="981" y="1462"/>
                  </a:lnTo>
                  <a:lnTo>
                    <a:pt x="982" y="1461"/>
                  </a:lnTo>
                  <a:lnTo>
                    <a:pt x="982" y="1460"/>
                  </a:lnTo>
                  <a:lnTo>
                    <a:pt x="981" y="1461"/>
                  </a:lnTo>
                  <a:lnTo>
                    <a:pt x="978" y="1463"/>
                  </a:lnTo>
                  <a:lnTo>
                    <a:pt x="978" y="1462"/>
                  </a:lnTo>
                  <a:lnTo>
                    <a:pt x="984" y="1458"/>
                  </a:lnTo>
                  <a:lnTo>
                    <a:pt x="984" y="1459"/>
                  </a:lnTo>
                  <a:lnTo>
                    <a:pt x="985" y="1459"/>
                  </a:lnTo>
                  <a:lnTo>
                    <a:pt x="984" y="1457"/>
                  </a:lnTo>
                  <a:lnTo>
                    <a:pt x="990" y="1453"/>
                  </a:lnTo>
                  <a:lnTo>
                    <a:pt x="997" y="1448"/>
                  </a:lnTo>
                  <a:lnTo>
                    <a:pt x="1000" y="1445"/>
                  </a:lnTo>
                  <a:lnTo>
                    <a:pt x="1003" y="1446"/>
                  </a:lnTo>
                  <a:lnTo>
                    <a:pt x="1002" y="1450"/>
                  </a:lnTo>
                  <a:lnTo>
                    <a:pt x="1003" y="1450"/>
                  </a:lnTo>
                  <a:lnTo>
                    <a:pt x="1005" y="1452"/>
                  </a:lnTo>
                  <a:lnTo>
                    <a:pt x="1005" y="1450"/>
                  </a:lnTo>
                  <a:lnTo>
                    <a:pt x="1005" y="1449"/>
                  </a:lnTo>
                  <a:lnTo>
                    <a:pt x="1008" y="1447"/>
                  </a:lnTo>
                  <a:lnTo>
                    <a:pt x="1012" y="1446"/>
                  </a:lnTo>
                  <a:lnTo>
                    <a:pt x="1014" y="1446"/>
                  </a:lnTo>
                  <a:lnTo>
                    <a:pt x="1015" y="1445"/>
                  </a:lnTo>
                  <a:lnTo>
                    <a:pt x="1014" y="1445"/>
                  </a:lnTo>
                  <a:lnTo>
                    <a:pt x="1010" y="1444"/>
                  </a:lnTo>
                  <a:lnTo>
                    <a:pt x="1006" y="1445"/>
                  </a:lnTo>
                  <a:lnTo>
                    <a:pt x="1004" y="1444"/>
                  </a:lnTo>
                  <a:lnTo>
                    <a:pt x="999" y="1444"/>
                  </a:lnTo>
                  <a:lnTo>
                    <a:pt x="997" y="1444"/>
                  </a:lnTo>
                  <a:lnTo>
                    <a:pt x="996" y="1445"/>
                  </a:lnTo>
                  <a:lnTo>
                    <a:pt x="994" y="1446"/>
                  </a:lnTo>
                  <a:lnTo>
                    <a:pt x="995" y="1444"/>
                  </a:lnTo>
                  <a:lnTo>
                    <a:pt x="1002" y="1439"/>
                  </a:lnTo>
                  <a:lnTo>
                    <a:pt x="1002" y="1438"/>
                  </a:lnTo>
                  <a:lnTo>
                    <a:pt x="1003" y="1437"/>
                  </a:lnTo>
                  <a:lnTo>
                    <a:pt x="1003" y="1436"/>
                  </a:lnTo>
                  <a:lnTo>
                    <a:pt x="1000" y="1438"/>
                  </a:lnTo>
                  <a:lnTo>
                    <a:pt x="1000" y="1437"/>
                  </a:lnTo>
                  <a:lnTo>
                    <a:pt x="997" y="1433"/>
                  </a:lnTo>
                  <a:lnTo>
                    <a:pt x="999" y="1436"/>
                  </a:lnTo>
                  <a:lnTo>
                    <a:pt x="997" y="1440"/>
                  </a:lnTo>
                  <a:lnTo>
                    <a:pt x="995" y="1441"/>
                  </a:lnTo>
                  <a:lnTo>
                    <a:pt x="984" y="1447"/>
                  </a:lnTo>
                  <a:lnTo>
                    <a:pt x="982" y="1448"/>
                  </a:lnTo>
                  <a:lnTo>
                    <a:pt x="980" y="1446"/>
                  </a:lnTo>
                  <a:lnTo>
                    <a:pt x="978" y="1446"/>
                  </a:lnTo>
                  <a:lnTo>
                    <a:pt x="980" y="1447"/>
                  </a:lnTo>
                  <a:lnTo>
                    <a:pt x="975" y="1451"/>
                  </a:lnTo>
                  <a:lnTo>
                    <a:pt x="974" y="1449"/>
                  </a:lnTo>
                  <a:lnTo>
                    <a:pt x="968" y="1449"/>
                  </a:lnTo>
                  <a:lnTo>
                    <a:pt x="967" y="1450"/>
                  </a:lnTo>
                  <a:lnTo>
                    <a:pt x="965" y="1448"/>
                  </a:lnTo>
                  <a:close/>
                  <a:moveTo>
                    <a:pt x="347" y="706"/>
                  </a:moveTo>
                  <a:lnTo>
                    <a:pt x="352" y="705"/>
                  </a:lnTo>
                  <a:lnTo>
                    <a:pt x="357" y="703"/>
                  </a:lnTo>
                  <a:lnTo>
                    <a:pt x="363" y="692"/>
                  </a:lnTo>
                  <a:lnTo>
                    <a:pt x="369" y="691"/>
                  </a:lnTo>
                  <a:lnTo>
                    <a:pt x="379" y="696"/>
                  </a:lnTo>
                  <a:lnTo>
                    <a:pt x="384" y="701"/>
                  </a:lnTo>
                  <a:lnTo>
                    <a:pt x="383" y="719"/>
                  </a:lnTo>
                  <a:lnTo>
                    <a:pt x="386" y="717"/>
                  </a:lnTo>
                  <a:lnTo>
                    <a:pt x="390" y="717"/>
                  </a:lnTo>
                  <a:lnTo>
                    <a:pt x="394" y="712"/>
                  </a:lnTo>
                  <a:lnTo>
                    <a:pt x="398" y="710"/>
                  </a:lnTo>
                  <a:lnTo>
                    <a:pt x="403" y="710"/>
                  </a:lnTo>
                  <a:lnTo>
                    <a:pt x="405" y="709"/>
                  </a:lnTo>
                  <a:lnTo>
                    <a:pt x="399" y="689"/>
                  </a:lnTo>
                  <a:lnTo>
                    <a:pt x="400" y="689"/>
                  </a:lnTo>
                  <a:lnTo>
                    <a:pt x="408" y="691"/>
                  </a:lnTo>
                  <a:lnTo>
                    <a:pt x="415" y="696"/>
                  </a:lnTo>
                  <a:lnTo>
                    <a:pt x="419" y="701"/>
                  </a:lnTo>
                  <a:lnTo>
                    <a:pt x="420" y="706"/>
                  </a:lnTo>
                  <a:lnTo>
                    <a:pt x="421" y="716"/>
                  </a:lnTo>
                  <a:lnTo>
                    <a:pt x="427" y="736"/>
                  </a:lnTo>
                  <a:lnTo>
                    <a:pt x="431" y="743"/>
                  </a:lnTo>
                  <a:lnTo>
                    <a:pt x="437" y="737"/>
                  </a:lnTo>
                  <a:lnTo>
                    <a:pt x="438" y="732"/>
                  </a:lnTo>
                  <a:lnTo>
                    <a:pt x="430" y="706"/>
                  </a:lnTo>
                  <a:lnTo>
                    <a:pt x="428" y="679"/>
                  </a:lnTo>
                  <a:lnTo>
                    <a:pt x="429" y="672"/>
                  </a:lnTo>
                  <a:lnTo>
                    <a:pt x="441" y="677"/>
                  </a:lnTo>
                  <a:lnTo>
                    <a:pt x="451" y="680"/>
                  </a:lnTo>
                  <a:lnTo>
                    <a:pt x="463" y="695"/>
                  </a:lnTo>
                  <a:lnTo>
                    <a:pt x="465" y="698"/>
                  </a:lnTo>
                  <a:lnTo>
                    <a:pt x="467" y="704"/>
                  </a:lnTo>
                  <a:lnTo>
                    <a:pt x="468" y="718"/>
                  </a:lnTo>
                  <a:lnTo>
                    <a:pt x="471" y="731"/>
                  </a:lnTo>
                  <a:lnTo>
                    <a:pt x="473" y="736"/>
                  </a:lnTo>
                  <a:lnTo>
                    <a:pt x="478" y="747"/>
                  </a:lnTo>
                  <a:lnTo>
                    <a:pt x="478" y="751"/>
                  </a:lnTo>
                  <a:lnTo>
                    <a:pt x="477" y="755"/>
                  </a:lnTo>
                  <a:lnTo>
                    <a:pt x="475" y="766"/>
                  </a:lnTo>
                  <a:lnTo>
                    <a:pt x="476" y="772"/>
                  </a:lnTo>
                  <a:lnTo>
                    <a:pt x="477" y="774"/>
                  </a:lnTo>
                  <a:lnTo>
                    <a:pt x="486" y="786"/>
                  </a:lnTo>
                  <a:lnTo>
                    <a:pt x="489" y="789"/>
                  </a:lnTo>
                  <a:lnTo>
                    <a:pt x="495" y="793"/>
                  </a:lnTo>
                  <a:lnTo>
                    <a:pt x="504" y="795"/>
                  </a:lnTo>
                  <a:lnTo>
                    <a:pt x="516" y="805"/>
                  </a:lnTo>
                  <a:lnTo>
                    <a:pt x="522" y="812"/>
                  </a:lnTo>
                  <a:lnTo>
                    <a:pt x="525" y="826"/>
                  </a:lnTo>
                  <a:lnTo>
                    <a:pt x="523" y="827"/>
                  </a:lnTo>
                  <a:lnTo>
                    <a:pt x="517" y="826"/>
                  </a:lnTo>
                  <a:lnTo>
                    <a:pt x="513" y="822"/>
                  </a:lnTo>
                  <a:lnTo>
                    <a:pt x="507" y="818"/>
                  </a:lnTo>
                  <a:lnTo>
                    <a:pt x="504" y="821"/>
                  </a:lnTo>
                  <a:lnTo>
                    <a:pt x="500" y="824"/>
                  </a:lnTo>
                  <a:lnTo>
                    <a:pt x="494" y="825"/>
                  </a:lnTo>
                  <a:lnTo>
                    <a:pt x="492" y="827"/>
                  </a:lnTo>
                  <a:lnTo>
                    <a:pt x="493" y="838"/>
                  </a:lnTo>
                  <a:lnTo>
                    <a:pt x="500" y="837"/>
                  </a:lnTo>
                  <a:lnTo>
                    <a:pt x="504" y="835"/>
                  </a:lnTo>
                  <a:lnTo>
                    <a:pt x="507" y="833"/>
                  </a:lnTo>
                  <a:lnTo>
                    <a:pt x="513" y="842"/>
                  </a:lnTo>
                  <a:lnTo>
                    <a:pt x="513" y="845"/>
                  </a:lnTo>
                  <a:lnTo>
                    <a:pt x="510" y="848"/>
                  </a:lnTo>
                  <a:lnTo>
                    <a:pt x="507" y="852"/>
                  </a:lnTo>
                  <a:lnTo>
                    <a:pt x="503" y="854"/>
                  </a:lnTo>
                  <a:lnTo>
                    <a:pt x="495" y="856"/>
                  </a:lnTo>
                  <a:lnTo>
                    <a:pt x="489" y="856"/>
                  </a:lnTo>
                  <a:lnTo>
                    <a:pt x="481" y="854"/>
                  </a:lnTo>
                  <a:lnTo>
                    <a:pt x="472" y="850"/>
                  </a:lnTo>
                  <a:lnTo>
                    <a:pt x="459" y="842"/>
                  </a:lnTo>
                  <a:lnTo>
                    <a:pt x="456" y="838"/>
                  </a:lnTo>
                  <a:lnTo>
                    <a:pt x="453" y="833"/>
                  </a:lnTo>
                  <a:lnTo>
                    <a:pt x="450" y="832"/>
                  </a:lnTo>
                  <a:lnTo>
                    <a:pt x="447" y="834"/>
                  </a:lnTo>
                  <a:lnTo>
                    <a:pt x="444" y="840"/>
                  </a:lnTo>
                  <a:lnTo>
                    <a:pt x="438" y="848"/>
                  </a:lnTo>
                  <a:lnTo>
                    <a:pt x="432" y="848"/>
                  </a:lnTo>
                  <a:lnTo>
                    <a:pt x="423" y="850"/>
                  </a:lnTo>
                  <a:lnTo>
                    <a:pt x="416" y="857"/>
                  </a:lnTo>
                  <a:lnTo>
                    <a:pt x="400" y="863"/>
                  </a:lnTo>
                  <a:lnTo>
                    <a:pt x="391" y="863"/>
                  </a:lnTo>
                  <a:lnTo>
                    <a:pt x="384" y="865"/>
                  </a:lnTo>
                  <a:lnTo>
                    <a:pt x="373" y="863"/>
                  </a:lnTo>
                  <a:lnTo>
                    <a:pt x="370" y="865"/>
                  </a:lnTo>
                  <a:lnTo>
                    <a:pt x="364" y="865"/>
                  </a:lnTo>
                  <a:lnTo>
                    <a:pt x="358" y="860"/>
                  </a:lnTo>
                  <a:lnTo>
                    <a:pt x="358" y="853"/>
                  </a:lnTo>
                  <a:lnTo>
                    <a:pt x="359" y="851"/>
                  </a:lnTo>
                  <a:lnTo>
                    <a:pt x="359" y="846"/>
                  </a:lnTo>
                  <a:lnTo>
                    <a:pt x="357" y="843"/>
                  </a:lnTo>
                  <a:lnTo>
                    <a:pt x="354" y="841"/>
                  </a:lnTo>
                  <a:lnTo>
                    <a:pt x="336" y="839"/>
                  </a:lnTo>
                  <a:lnTo>
                    <a:pt x="328" y="838"/>
                  </a:lnTo>
                  <a:lnTo>
                    <a:pt x="323" y="835"/>
                  </a:lnTo>
                  <a:lnTo>
                    <a:pt x="319" y="831"/>
                  </a:lnTo>
                  <a:lnTo>
                    <a:pt x="314" y="823"/>
                  </a:lnTo>
                  <a:lnTo>
                    <a:pt x="307" y="813"/>
                  </a:lnTo>
                  <a:lnTo>
                    <a:pt x="309" y="812"/>
                  </a:lnTo>
                  <a:lnTo>
                    <a:pt x="312" y="808"/>
                  </a:lnTo>
                  <a:lnTo>
                    <a:pt x="321" y="808"/>
                  </a:lnTo>
                  <a:lnTo>
                    <a:pt x="324" y="804"/>
                  </a:lnTo>
                  <a:lnTo>
                    <a:pt x="328" y="805"/>
                  </a:lnTo>
                  <a:lnTo>
                    <a:pt x="333" y="804"/>
                  </a:lnTo>
                  <a:lnTo>
                    <a:pt x="338" y="803"/>
                  </a:lnTo>
                  <a:lnTo>
                    <a:pt x="348" y="803"/>
                  </a:lnTo>
                  <a:lnTo>
                    <a:pt x="354" y="803"/>
                  </a:lnTo>
                  <a:lnTo>
                    <a:pt x="366" y="804"/>
                  </a:lnTo>
                  <a:lnTo>
                    <a:pt x="373" y="804"/>
                  </a:lnTo>
                  <a:lnTo>
                    <a:pt x="383" y="803"/>
                  </a:lnTo>
                  <a:lnTo>
                    <a:pt x="385" y="800"/>
                  </a:lnTo>
                  <a:lnTo>
                    <a:pt x="381" y="797"/>
                  </a:lnTo>
                  <a:lnTo>
                    <a:pt x="368" y="788"/>
                  </a:lnTo>
                  <a:lnTo>
                    <a:pt x="356" y="784"/>
                  </a:lnTo>
                  <a:lnTo>
                    <a:pt x="333" y="783"/>
                  </a:lnTo>
                  <a:lnTo>
                    <a:pt x="323" y="783"/>
                  </a:lnTo>
                  <a:lnTo>
                    <a:pt x="313" y="784"/>
                  </a:lnTo>
                  <a:lnTo>
                    <a:pt x="308" y="785"/>
                  </a:lnTo>
                  <a:lnTo>
                    <a:pt x="304" y="785"/>
                  </a:lnTo>
                  <a:lnTo>
                    <a:pt x="294" y="775"/>
                  </a:lnTo>
                  <a:lnTo>
                    <a:pt x="294" y="772"/>
                  </a:lnTo>
                  <a:lnTo>
                    <a:pt x="296" y="770"/>
                  </a:lnTo>
                  <a:lnTo>
                    <a:pt x="301" y="770"/>
                  </a:lnTo>
                  <a:lnTo>
                    <a:pt x="309" y="766"/>
                  </a:lnTo>
                  <a:lnTo>
                    <a:pt x="315" y="766"/>
                  </a:lnTo>
                  <a:lnTo>
                    <a:pt x="325" y="764"/>
                  </a:lnTo>
                  <a:lnTo>
                    <a:pt x="331" y="762"/>
                  </a:lnTo>
                  <a:lnTo>
                    <a:pt x="333" y="757"/>
                  </a:lnTo>
                  <a:lnTo>
                    <a:pt x="331" y="750"/>
                  </a:lnTo>
                  <a:lnTo>
                    <a:pt x="319" y="752"/>
                  </a:lnTo>
                  <a:lnTo>
                    <a:pt x="310" y="755"/>
                  </a:lnTo>
                  <a:lnTo>
                    <a:pt x="308" y="754"/>
                  </a:lnTo>
                  <a:lnTo>
                    <a:pt x="304" y="750"/>
                  </a:lnTo>
                  <a:lnTo>
                    <a:pt x="300" y="743"/>
                  </a:lnTo>
                  <a:lnTo>
                    <a:pt x="297" y="740"/>
                  </a:lnTo>
                  <a:lnTo>
                    <a:pt x="292" y="741"/>
                  </a:lnTo>
                  <a:lnTo>
                    <a:pt x="288" y="736"/>
                  </a:lnTo>
                  <a:lnTo>
                    <a:pt x="288" y="731"/>
                  </a:lnTo>
                  <a:lnTo>
                    <a:pt x="296" y="712"/>
                  </a:lnTo>
                  <a:lnTo>
                    <a:pt x="311" y="695"/>
                  </a:lnTo>
                  <a:lnTo>
                    <a:pt x="316" y="693"/>
                  </a:lnTo>
                  <a:lnTo>
                    <a:pt x="319" y="689"/>
                  </a:lnTo>
                  <a:lnTo>
                    <a:pt x="326" y="684"/>
                  </a:lnTo>
                  <a:lnTo>
                    <a:pt x="334" y="680"/>
                  </a:lnTo>
                  <a:lnTo>
                    <a:pt x="338" y="675"/>
                  </a:lnTo>
                  <a:lnTo>
                    <a:pt x="345" y="673"/>
                  </a:lnTo>
                  <a:lnTo>
                    <a:pt x="351" y="678"/>
                  </a:lnTo>
                  <a:lnTo>
                    <a:pt x="351" y="682"/>
                  </a:lnTo>
                  <a:lnTo>
                    <a:pt x="347" y="689"/>
                  </a:lnTo>
                  <a:lnTo>
                    <a:pt x="347" y="706"/>
                  </a:lnTo>
                  <a:close/>
                  <a:moveTo>
                    <a:pt x="919" y="1048"/>
                  </a:moveTo>
                  <a:lnTo>
                    <a:pt x="918" y="1046"/>
                  </a:lnTo>
                  <a:lnTo>
                    <a:pt x="911" y="1042"/>
                  </a:lnTo>
                  <a:lnTo>
                    <a:pt x="907" y="1038"/>
                  </a:lnTo>
                  <a:lnTo>
                    <a:pt x="906" y="1035"/>
                  </a:lnTo>
                  <a:lnTo>
                    <a:pt x="908" y="1034"/>
                  </a:lnTo>
                  <a:lnTo>
                    <a:pt x="912" y="1028"/>
                  </a:lnTo>
                  <a:lnTo>
                    <a:pt x="904" y="1021"/>
                  </a:lnTo>
                  <a:lnTo>
                    <a:pt x="897" y="1019"/>
                  </a:lnTo>
                  <a:lnTo>
                    <a:pt x="892" y="1015"/>
                  </a:lnTo>
                  <a:lnTo>
                    <a:pt x="887" y="1005"/>
                  </a:lnTo>
                  <a:lnTo>
                    <a:pt x="887" y="998"/>
                  </a:lnTo>
                  <a:lnTo>
                    <a:pt x="880" y="997"/>
                  </a:lnTo>
                  <a:lnTo>
                    <a:pt x="873" y="992"/>
                  </a:lnTo>
                  <a:lnTo>
                    <a:pt x="869" y="991"/>
                  </a:lnTo>
                  <a:lnTo>
                    <a:pt x="870" y="1002"/>
                  </a:lnTo>
                  <a:lnTo>
                    <a:pt x="870" y="1003"/>
                  </a:lnTo>
                  <a:lnTo>
                    <a:pt x="867" y="1003"/>
                  </a:lnTo>
                  <a:lnTo>
                    <a:pt x="857" y="998"/>
                  </a:lnTo>
                  <a:lnTo>
                    <a:pt x="855" y="999"/>
                  </a:lnTo>
                  <a:lnTo>
                    <a:pt x="853" y="1003"/>
                  </a:lnTo>
                  <a:lnTo>
                    <a:pt x="851" y="1007"/>
                  </a:lnTo>
                  <a:lnTo>
                    <a:pt x="843" y="1008"/>
                  </a:lnTo>
                  <a:lnTo>
                    <a:pt x="835" y="1006"/>
                  </a:lnTo>
                  <a:lnTo>
                    <a:pt x="827" y="1003"/>
                  </a:lnTo>
                  <a:lnTo>
                    <a:pt x="822" y="1000"/>
                  </a:lnTo>
                  <a:lnTo>
                    <a:pt x="822" y="995"/>
                  </a:lnTo>
                  <a:lnTo>
                    <a:pt x="823" y="990"/>
                  </a:lnTo>
                  <a:lnTo>
                    <a:pt x="825" y="985"/>
                  </a:lnTo>
                  <a:lnTo>
                    <a:pt x="832" y="983"/>
                  </a:lnTo>
                  <a:lnTo>
                    <a:pt x="833" y="980"/>
                  </a:lnTo>
                  <a:lnTo>
                    <a:pt x="832" y="973"/>
                  </a:lnTo>
                  <a:lnTo>
                    <a:pt x="833" y="973"/>
                  </a:lnTo>
                  <a:lnTo>
                    <a:pt x="841" y="974"/>
                  </a:lnTo>
                  <a:lnTo>
                    <a:pt x="850" y="976"/>
                  </a:lnTo>
                  <a:lnTo>
                    <a:pt x="853" y="979"/>
                  </a:lnTo>
                  <a:lnTo>
                    <a:pt x="858" y="987"/>
                  </a:lnTo>
                  <a:lnTo>
                    <a:pt x="859" y="982"/>
                  </a:lnTo>
                  <a:lnTo>
                    <a:pt x="858" y="979"/>
                  </a:lnTo>
                  <a:lnTo>
                    <a:pt x="858" y="976"/>
                  </a:lnTo>
                  <a:lnTo>
                    <a:pt x="862" y="976"/>
                  </a:lnTo>
                  <a:lnTo>
                    <a:pt x="867" y="974"/>
                  </a:lnTo>
                  <a:lnTo>
                    <a:pt x="871" y="972"/>
                  </a:lnTo>
                  <a:lnTo>
                    <a:pt x="875" y="971"/>
                  </a:lnTo>
                  <a:lnTo>
                    <a:pt x="878" y="971"/>
                  </a:lnTo>
                  <a:lnTo>
                    <a:pt x="883" y="972"/>
                  </a:lnTo>
                  <a:lnTo>
                    <a:pt x="883" y="968"/>
                  </a:lnTo>
                  <a:lnTo>
                    <a:pt x="877" y="956"/>
                  </a:lnTo>
                  <a:lnTo>
                    <a:pt x="872" y="951"/>
                  </a:lnTo>
                  <a:lnTo>
                    <a:pt x="871" y="948"/>
                  </a:lnTo>
                  <a:lnTo>
                    <a:pt x="873" y="946"/>
                  </a:lnTo>
                  <a:lnTo>
                    <a:pt x="876" y="944"/>
                  </a:lnTo>
                  <a:lnTo>
                    <a:pt x="880" y="941"/>
                  </a:lnTo>
                  <a:lnTo>
                    <a:pt x="889" y="932"/>
                  </a:lnTo>
                  <a:lnTo>
                    <a:pt x="891" y="924"/>
                  </a:lnTo>
                  <a:lnTo>
                    <a:pt x="895" y="917"/>
                  </a:lnTo>
                  <a:lnTo>
                    <a:pt x="898" y="911"/>
                  </a:lnTo>
                  <a:lnTo>
                    <a:pt x="897" y="902"/>
                  </a:lnTo>
                  <a:lnTo>
                    <a:pt x="892" y="889"/>
                  </a:lnTo>
                  <a:lnTo>
                    <a:pt x="890" y="881"/>
                  </a:lnTo>
                  <a:lnTo>
                    <a:pt x="886" y="876"/>
                  </a:lnTo>
                  <a:lnTo>
                    <a:pt x="884" y="876"/>
                  </a:lnTo>
                  <a:lnTo>
                    <a:pt x="877" y="871"/>
                  </a:lnTo>
                  <a:lnTo>
                    <a:pt x="871" y="863"/>
                  </a:lnTo>
                  <a:lnTo>
                    <a:pt x="869" y="855"/>
                  </a:lnTo>
                  <a:lnTo>
                    <a:pt x="866" y="849"/>
                  </a:lnTo>
                  <a:lnTo>
                    <a:pt x="864" y="852"/>
                  </a:lnTo>
                  <a:lnTo>
                    <a:pt x="860" y="856"/>
                  </a:lnTo>
                  <a:lnTo>
                    <a:pt x="855" y="855"/>
                  </a:lnTo>
                  <a:lnTo>
                    <a:pt x="854" y="857"/>
                  </a:lnTo>
                  <a:lnTo>
                    <a:pt x="850" y="857"/>
                  </a:lnTo>
                  <a:lnTo>
                    <a:pt x="843" y="860"/>
                  </a:lnTo>
                  <a:lnTo>
                    <a:pt x="841" y="849"/>
                  </a:lnTo>
                  <a:lnTo>
                    <a:pt x="847" y="848"/>
                  </a:lnTo>
                  <a:lnTo>
                    <a:pt x="855" y="847"/>
                  </a:lnTo>
                  <a:lnTo>
                    <a:pt x="856" y="842"/>
                  </a:lnTo>
                  <a:lnTo>
                    <a:pt x="846" y="832"/>
                  </a:lnTo>
                  <a:lnTo>
                    <a:pt x="837" y="821"/>
                  </a:lnTo>
                  <a:lnTo>
                    <a:pt x="832" y="820"/>
                  </a:lnTo>
                  <a:lnTo>
                    <a:pt x="829" y="817"/>
                  </a:lnTo>
                  <a:lnTo>
                    <a:pt x="828" y="808"/>
                  </a:lnTo>
                  <a:lnTo>
                    <a:pt x="823" y="802"/>
                  </a:lnTo>
                  <a:lnTo>
                    <a:pt x="821" y="801"/>
                  </a:lnTo>
                  <a:lnTo>
                    <a:pt x="816" y="796"/>
                  </a:lnTo>
                  <a:lnTo>
                    <a:pt x="811" y="790"/>
                  </a:lnTo>
                  <a:lnTo>
                    <a:pt x="809" y="788"/>
                  </a:lnTo>
                  <a:lnTo>
                    <a:pt x="806" y="790"/>
                  </a:lnTo>
                  <a:lnTo>
                    <a:pt x="801" y="787"/>
                  </a:lnTo>
                  <a:lnTo>
                    <a:pt x="794" y="783"/>
                  </a:lnTo>
                  <a:lnTo>
                    <a:pt x="791" y="781"/>
                  </a:lnTo>
                  <a:lnTo>
                    <a:pt x="789" y="784"/>
                  </a:lnTo>
                  <a:lnTo>
                    <a:pt x="792" y="789"/>
                  </a:lnTo>
                  <a:lnTo>
                    <a:pt x="795" y="790"/>
                  </a:lnTo>
                  <a:lnTo>
                    <a:pt x="811" y="803"/>
                  </a:lnTo>
                  <a:lnTo>
                    <a:pt x="814" y="807"/>
                  </a:lnTo>
                  <a:lnTo>
                    <a:pt x="814" y="812"/>
                  </a:lnTo>
                  <a:lnTo>
                    <a:pt x="811" y="817"/>
                  </a:lnTo>
                  <a:lnTo>
                    <a:pt x="807" y="818"/>
                  </a:lnTo>
                  <a:lnTo>
                    <a:pt x="804" y="817"/>
                  </a:lnTo>
                  <a:lnTo>
                    <a:pt x="800" y="816"/>
                  </a:lnTo>
                  <a:lnTo>
                    <a:pt x="795" y="812"/>
                  </a:lnTo>
                  <a:lnTo>
                    <a:pt x="788" y="807"/>
                  </a:lnTo>
                  <a:lnTo>
                    <a:pt x="784" y="806"/>
                  </a:lnTo>
                  <a:lnTo>
                    <a:pt x="783" y="809"/>
                  </a:lnTo>
                  <a:lnTo>
                    <a:pt x="783" y="812"/>
                  </a:lnTo>
                  <a:lnTo>
                    <a:pt x="785" y="817"/>
                  </a:lnTo>
                  <a:lnTo>
                    <a:pt x="787" y="824"/>
                  </a:lnTo>
                  <a:lnTo>
                    <a:pt x="777" y="815"/>
                  </a:lnTo>
                  <a:lnTo>
                    <a:pt x="774" y="814"/>
                  </a:lnTo>
                  <a:lnTo>
                    <a:pt x="772" y="816"/>
                  </a:lnTo>
                  <a:lnTo>
                    <a:pt x="768" y="818"/>
                  </a:lnTo>
                  <a:lnTo>
                    <a:pt x="763" y="815"/>
                  </a:lnTo>
                  <a:lnTo>
                    <a:pt x="759" y="812"/>
                  </a:lnTo>
                  <a:lnTo>
                    <a:pt x="754" y="815"/>
                  </a:lnTo>
                  <a:lnTo>
                    <a:pt x="745" y="812"/>
                  </a:lnTo>
                  <a:lnTo>
                    <a:pt x="734" y="809"/>
                  </a:lnTo>
                  <a:lnTo>
                    <a:pt x="726" y="809"/>
                  </a:lnTo>
                  <a:lnTo>
                    <a:pt x="719" y="809"/>
                  </a:lnTo>
                  <a:lnTo>
                    <a:pt x="714" y="806"/>
                  </a:lnTo>
                  <a:lnTo>
                    <a:pt x="714" y="795"/>
                  </a:lnTo>
                  <a:lnTo>
                    <a:pt x="712" y="792"/>
                  </a:lnTo>
                  <a:lnTo>
                    <a:pt x="707" y="791"/>
                  </a:lnTo>
                  <a:lnTo>
                    <a:pt x="705" y="797"/>
                  </a:lnTo>
                  <a:lnTo>
                    <a:pt x="701" y="799"/>
                  </a:lnTo>
                  <a:lnTo>
                    <a:pt x="694" y="798"/>
                  </a:lnTo>
                  <a:lnTo>
                    <a:pt x="687" y="795"/>
                  </a:lnTo>
                  <a:lnTo>
                    <a:pt x="680" y="787"/>
                  </a:lnTo>
                  <a:lnTo>
                    <a:pt x="677" y="780"/>
                  </a:lnTo>
                  <a:lnTo>
                    <a:pt x="678" y="775"/>
                  </a:lnTo>
                  <a:lnTo>
                    <a:pt x="683" y="774"/>
                  </a:lnTo>
                  <a:lnTo>
                    <a:pt x="690" y="775"/>
                  </a:lnTo>
                  <a:lnTo>
                    <a:pt x="697" y="777"/>
                  </a:lnTo>
                  <a:lnTo>
                    <a:pt x="702" y="776"/>
                  </a:lnTo>
                  <a:lnTo>
                    <a:pt x="704" y="773"/>
                  </a:lnTo>
                  <a:lnTo>
                    <a:pt x="698" y="765"/>
                  </a:lnTo>
                  <a:lnTo>
                    <a:pt x="694" y="760"/>
                  </a:lnTo>
                  <a:lnTo>
                    <a:pt x="688" y="758"/>
                  </a:lnTo>
                  <a:lnTo>
                    <a:pt x="682" y="755"/>
                  </a:lnTo>
                  <a:lnTo>
                    <a:pt x="678" y="756"/>
                  </a:lnTo>
                  <a:lnTo>
                    <a:pt x="674" y="756"/>
                  </a:lnTo>
                  <a:lnTo>
                    <a:pt x="667" y="752"/>
                  </a:lnTo>
                  <a:lnTo>
                    <a:pt x="667" y="744"/>
                  </a:lnTo>
                  <a:lnTo>
                    <a:pt x="669" y="734"/>
                  </a:lnTo>
                  <a:lnTo>
                    <a:pt x="671" y="731"/>
                  </a:lnTo>
                  <a:lnTo>
                    <a:pt x="675" y="730"/>
                  </a:lnTo>
                  <a:lnTo>
                    <a:pt x="676" y="725"/>
                  </a:lnTo>
                  <a:lnTo>
                    <a:pt x="669" y="718"/>
                  </a:lnTo>
                  <a:lnTo>
                    <a:pt x="669" y="714"/>
                  </a:lnTo>
                  <a:lnTo>
                    <a:pt x="672" y="699"/>
                  </a:lnTo>
                  <a:lnTo>
                    <a:pt x="679" y="680"/>
                  </a:lnTo>
                  <a:lnTo>
                    <a:pt x="682" y="674"/>
                  </a:lnTo>
                  <a:lnTo>
                    <a:pt x="687" y="668"/>
                  </a:lnTo>
                  <a:lnTo>
                    <a:pt x="692" y="660"/>
                  </a:lnTo>
                  <a:lnTo>
                    <a:pt x="694" y="659"/>
                  </a:lnTo>
                  <a:lnTo>
                    <a:pt x="696" y="656"/>
                  </a:lnTo>
                  <a:lnTo>
                    <a:pt x="700" y="656"/>
                  </a:lnTo>
                  <a:lnTo>
                    <a:pt x="703" y="653"/>
                  </a:lnTo>
                  <a:lnTo>
                    <a:pt x="708" y="651"/>
                  </a:lnTo>
                  <a:lnTo>
                    <a:pt x="716" y="649"/>
                  </a:lnTo>
                  <a:lnTo>
                    <a:pt x="724" y="649"/>
                  </a:lnTo>
                  <a:lnTo>
                    <a:pt x="729" y="653"/>
                  </a:lnTo>
                  <a:lnTo>
                    <a:pt x="723" y="662"/>
                  </a:lnTo>
                  <a:lnTo>
                    <a:pt x="719" y="672"/>
                  </a:lnTo>
                  <a:lnTo>
                    <a:pt x="711" y="685"/>
                  </a:lnTo>
                  <a:lnTo>
                    <a:pt x="708" y="695"/>
                  </a:lnTo>
                  <a:lnTo>
                    <a:pt x="709" y="703"/>
                  </a:lnTo>
                  <a:lnTo>
                    <a:pt x="716" y="713"/>
                  </a:lnTo>
                  <a:lnTo>
                    <a:pt x="714" y="719"/>
                  </a:lnTo>
                  <a:lnTo>
                    <a:pt x="713" y="727"/>
                  </a:lnTo>
                  <a:lnTo>
                    <a:pt x="715" y="733"/>
                  </a:lnTo>
                  <a:lnTo>
                    <a:pt x="720" y="743"/>
                  </a:lnTo>
                  <a:lnTo>
                    <a:pt x="729" y="755"/>
                  </a:lnTo>
                  <a:lnTo>
                    <a:pt x="729" y="757"/>
                  </a:lnTo>
                  <a:lnTo>
                    <a:pt x="721" y="763"/>
                  </a:lnTo>
                  <a:lnTo>
                    <a:pt x="721" y="769"/>
                  </a:lnTo>
                  <a:lnTo>
                    <a:pt x="726" y="770"/>
                  </a:lnTo>
                  <a:lnTo>
                    <a:pt x="735" y="771"/>
                  </a:lnTo>
                  <a:lnTo>
                    <a:pt x="739" y="760"/>
                  </a:lnTo>
                  <a:lnTo>
                    <a:pt x="738" y="752"/>
                  </a:lnTo>
                  <a:lnTo>
                    <a:pt x="736" y="747"/>
                  </a:lnTo>
                  <a:lnTo>
                    <a:pt x="732" y="745"/>
                  </a:lnTo>
                  <a:lnTo>
                    <a:pt x="730" y="742"/>
                  </a:lnTo>
                  <a:lnTo>
                    <a:pt x="724" y="732"/>
                  </a:lnTo>
                  <a:lnTo>
                    <a:pt x="725" y="729"/>
                  </a:lnTo>
                  <a:lnTo>
                    <a:pt x="728" y="724"/>
                  </a:lnTo>
                  <a:lnTo>
                    <a:pt x="731" y="721"/>
                  </a:lnTo>
                  <a:lnTo>
                    <a:pt x="736" y="723"/>
                  </a:lnTo>
                  <a:lnTo>
                    <a:pt x="741" y="722"/>
                  </a:lnTo>
                  <a:lnTo>
                    <a:pt x="735" y="713"/>
                  </a:lnTo>
                  <a:lnTo>
                    <a:pt x="730" y="712"/>
                  </a:lnTo>
                  <a:lnTo>
                    <a:pt x="726" y="706"/>
                  </a:lnTo>
                  <a:lnTo>
                    <a:pt x="725" y="703"/>
                  </a:lnTo>
                  <a:lnTo>
                    <a:pt x="726" y="692"/>
                  </a:lnTo>
                  <a:lnTo>
                    <a:pt x="731" y="685"/>
                  </a:lnTo>
                  <a:lnTo>
                    <a:pt x="738" y="687"/>
                  </a:lnTo>
                  <a:lnTo>
                    <a:pt x="747" y="686"/>
                  </a:lnTo>
                  <a:lnTo>
                    <a:pt x="741" y="680"/>
                  </a:lnTo>
                  <a:lnTo>
                    <a:pt x="734" y="673"/>
                  </a:lnTo>
                  <a:lnTo>
                    <a:pt x="739" y="667"/>
                  </a:lnTo>
                  <a:lnTo>
                    <a:pt x="746" y="663"/>
                  </a:lnTo>
                  <a:lnTo>
                    <a:pt x="753" y="660"/>
                  </a:lnTo>
                  <a:lnTo>
                    <a:pt x="762" y="653"/>
                  </a:lnTo>
                  <a:lnTo>
                    <a:pt x="769" y="654"/>
                  </a:lnTo>
                  <a:lnTo>
                    <a:pt x="772" y="655"/>
                  </a:lnTo>
                  <a:lnTo>
                    <a:pt x="778" y="658"/>
                  </a:lnTo>
                  <a:lnTo>
                    <a:pt x="782" y="668"/>
                  </a:lnTo>
                  <a:lnTo>
                    <a:pt x="791" y="688"/>
                  </a:lnTo>
                  <a:lnTo>
                    <a:pt x="792" y="690"/>
                  </a:lnTo>
                  <a:lnTo>
                    <a:pt x="788" y="704"/>
                  </a:lnTo>
                  <a:lnTo>
                    <a:pt x="784" y="716"/>
                  </a:lnTo>
                  <a:lnTo>
                    <a:pt x="784" y="730"/>
                  </a:lnTo>
                  <a:lnTo>
                    <a:pt x="786" y="732"/>
                  </a:lnTo>
                  <a:lnTo>
                    <a:pt x="790" y="733"/>
                  </a:lnTo>
                  <a:lnTo>
                    <a:pt x="796" y="727"/>
                  </a:lnTo>
                  <a:lnTo>
                    <a:pt x="798" y="718"/>
                  </a:lnTo>
                  <a:lnTo>
                    <a:pt x="802" y="716"/>
                  </a:lnTo>
                  <a:lnTo>
                    <a:pt x="806" y="717"/>
                  </a:lnTo>
                  <a:lnTo>
                    <a:pt x="809" y="720"/>
                  </a:lnTo>
                  <a:lnTo>
                    <a:pt x="809" y="725"/>
                  </a:lnTo>
                  <a:lnTo>
                    <a:pt x="810" y="734"/>
                  </a:lnTo>
                  <a:lnTo>
                    <a:pt x="815" y="738"/>
                  </a:lnTo>
                  <a:lnTo>
                    <a:pt x="816" y="736"/>
                  </a:lnTo>
                  <a:lnTo>
                    <a:pt x="815" y="719"/>
                  </a:lnTo>
                  <a:lnTo>
                    <a:pt x="816" y="717"/>
                  </a:lnTo>
                  <a:lnTo>
                    <a:pt x="819" y="707"/>
                  </a:lnTo>
                  <a:lnTo>
                    <a:pt x="825" y="702"/>
                  </a:lnTo>
                  <a:lnTo>
                    <a:pt x="831" y="701"/>
                  </a:lnTo>
                  <a:lnTo>
                    <a:pt x="835" y="702"/>
                  </a:lnTo>
                  <a:lnTo>
                    <a:pt x="841" y="706"/>
                  </a:lnTo>
                  <a:lnTo>
                    <a:pt x="848" y="708"/>
                  </a:lnTo>
                  <a:lnTo>
                    <a:pt x="855" y="706"/>
                  </a:lnTo>
                  <a:lnTo>
                    <a:pt x="859" y="709"/>
                  </a:lnTo>
                  <a:lnTo>
                    <a:pt x="861" y="714"/>
                  </a:lnTo>
                  <a:lnTo>
                    <a:pt x="864" y="721"/>
                  </a:lnTo>
                  <a:lnTo>
                    <a:pt x="868" y="724"/>
                  </a:lnTo>
                  <a:lnTo>
                    <a:pt x="872" y="731"/>
                  </a:lnTo>
                  <a:lnTo>
                    <a:pt x="872" y="734"/>
                  </a:lnTo>
                  <a:lnTo>
                    <a:pt x="869" y="736"/>
                  </a:lnTo>
                  <a:lnTo>
                    <a:pt x="866" y="742"/>
                  </a:lnTo>
                  <a:lnTo>
                    <a:pt x="861" y="746"/>
                  </a:lnTo>
                  <a:lnTo>
                    <a:pt x="860" y="751"/>
                  </a:lnTo>
                  <a:lnTo>
                    <a:pt x="863" y="755"/>
                  </a:lnTo>
                  <a:lnTo>
                    <a:pt x="865" y="757"/>
                  </a:lnTo>
                  <a:lnTo>
                    <a:pt x="871" y="749"/>
                  </a:lnTo>
                  <a:lnTo>
                    <a:pt x="874" y="746"/>
                  </a:lnTo>
                  <a:lnTo>
                    <a:pt x="877" y="747"/>
                  </a:lnTo>
                  <a:lnTo>
                    <a:pt x="880" y="751"/>
                  </a:lnTo>
                  <a:lnTo>
                    <a:pt x="882" y="760"/>
                  </a:lnTo>
                  <a:lnTo>
                    <a:pt x="885" y="767"/>
                  </a:lnTo>
                  <a:lnTo>
                    <a:pt x="888" y="763"/>
                  </a:lnTo>
                  <a:lnTo>
                    <a:pt x="895" y="748"/>
                  </a:lnTo>
                  <a:lnTo>
                    <a:pt x="906" y="753"/>
                  </a:lnTo>
                  <a:lnTo>
                    <a:pt x="912" y="760"/>
                  </a:lnTo>
                  <a:lnTo>
                    <a:pt x="912" y="761"/>
                  </a:lnTo>
                  <a:lnTo>
                    <a:pt x="908" y="767"/>
                  </a:lnTo>
                  <a:lnTo>
                    <a:pt x="904" y="776"/>
                  </a:lnTo>
                  <a:lnTo>
                    <a:pt x="910" y="776"/>
                  </a:lnTo>
                  <a:lnTo>
                    <a:pt x="913" y="773"/>
                  </a:lnTo>
                  <a:lnTo>
                    <a:pt x="919" y="770"/>
                  </a:lnTo>
                  <a:lnTo>
                    <a:pt x="920" y="783"/>
                  </a:lnTo>
                  <a:lnTo>
                    <a:pt x="924" y="789"/>
                  </a:lnTo>
                  <a:lnTo>
                    <a:pt x="927" y="788"/>
                  </a:lnTo>
                  <a:lnTo>
                    <a:pt x="932" y="784"/>
                  </a:lnTo>
                  <a:lnTo>
                    <a:pt x="940" y="782"/>
                  </a:lnTo>
                  <a:lnTo>
                    <a:pt x="945" y="787"/>
                  </a:lnTo>
                  <a:lnTo>
                    <a:pt x="948" y="791"/>
                  </a:lnTo>
                  <a:lnTo>
                    <a:pt x="947" y="794"/>
                  </a:lnTo>
                  <a:lnTo>
                    <a:pt x="945" y="798"/>
                  </a:lnTo>
                  <a:lnTo>
                    <a:pt x="934" y="805"/>
                  </a:lnTo>
                  <a:lnTo>
                    <a:pt x="932" y="810"/>
                  </a:lnTo>
                  <a:lnTo>
                    <a:pt x="935" y="815"/>
                  </a:lnTo>
                  <a:lnTo>
                    <a:pt x="938" y="814"/>
                  </a:lnTo>
                  <a:lnTo>
                    <a:pt x="942" y="811"/>
                  </a:lnTo>
                  <a:lnTo>
                    <a:pt x="949" y="808"/>
                  </a:lnTo>
                  <a:lnTo>
                    <a:pt x="952" y="803"/>
                  </a:lnTo>
                  <a:lnTo>
                    <a:pt x="954" y="802"/>
                  </a:lnTo>
                  <a:lnTo>
                    <a:pt x="957" y="803"/>
                  </a:lnTo>
                  <a:lnTo>
                    <a:pt x="960" y="806"/>
                  </a:lnTo>
                  <a:lnTo>
                    <a:pt x="963" y="812"/>
                  </a:lnTo>
                  <a:lnTo>
                    <a:pt x="967" y="821"/>
                  </a:lnTo>
                  <a:lnTo>
                    <a:pt x="961" y="821"/>
                  </a:lnTo>
                  <a:lnTo>
                    <a:pt x="954" y="822"/>
                  </a:lnTo>
                  <a:lnTo>
                    <a:pt x="951" y="824"/>
                  </a:lnTo>
                  <a:lnTo>
                    <a:pt x="952" y="829"/>
                  </a:lnTo>
                  <a:lnTo>
                    <a:pt x="954" y="831"/>
                  </a:lnTo>
                  <a:lnTo>
                    <a:pt x="962" y="832"/>
                  </a:lnTo>
                  <a:lnTo>
                    <a:pt x="967" y="835"/>
                  </a:lnTo>
                  <a:lnTo>
                    <a:pt x="970" y="839"/>
                  </a:lnTo>
                  <a:lnTo>
                    <a:pt x="972" y="844"/>
                  </a:lnTo>
                  <a:lnTo>
                    <a:pt x="970" y="844"/>
                  </a:lnTo>
                  <a:lnTo>
                    <a:pt x="965" y="844"/>
                  </a:lnTo>
                  <a:lnTo>
                    <a:pt x="959" y="843"/>
                  </a:lnTo>
                  <a:lnTo>
                    <a:pt x="954" y="839"/>
                  </a:lnTo>
                  <a:lnTo>
                    <a:pt x="949" y="838"/>
                  </a:lnTo>
                  <a:lnTo>
                    <a:pt x="947" y="841"/>
                  </a:lnTo>
                  <a:lnTo>
                    <a:pt x="955" y="851"/>
                  </a:lnTo>
                  <a:lnTo>
                    <a:pt x="953" y="854"/>
                  </a:lnTo>
                  <a:lnTo>
                    <a:pt x="944" y="856"/>
                  </a:lnTo>
                  <a:lnTo>
                    <a:pt x="946" y="861"/>
                  </a:lnTo>
                  <a:lnTo>
                    <a:pt x="948" y="863"/>
                  </a:lnTo>
                  <a:lnTo>
                    <a:pt x="951" y="864"/>
                  </a:lnTo>
                  <a:lnTo>
                    <a:pt x="959" y="870"/>
                  </a:lnTo>
                  <a:lnTo>
                    <a:pt x="967" y="875"/>
                  </a:lnTo>
                  <a:lnTo>
                    <a:pt x="969" y="878"/>
                  </a:lnTo>
                  <a:lnTo>
                    <a:pt x="969" y="883"/>
                  </a:lnTo>
                  <a:lnTo>
                    <a:pt x="971" y="889"/>
                  </a:lnTo>
                  <a:lnTo>
                    <a:pt x="975" y="885"/>
                  </a:lnTo>
                  <a:lnTo>
                    <a:pt x="978" y="886"/>
                  </a:lnTo>
                  <a:lnTo>
                    <a:pt x="987" y="890"/>
                  </a:lnTo>
                  <a:lnTo>
                    <a:pt x="988" y="890"/>
                  </a:lnTo>
                  <a:lnTo>
                    <a:pt x="992" y="887"/>
                  </a:lnTo>
                  <a:lnTo>
                    <a:pt x="996" y="888"/>
                  </a:lnTo>
                  <a:lnTo>
                    <a:pt x="1000" y="893"/>
                  </a:lnTo>
                  <a:lnTo>
                    <a:pt x="1005" y="901"/>
                  </a:lnTo>
                  <a:lnTo>
                    <a:pt x="1008" y="906"/>
                  </a:lnTo>
                  <a:lnTo>
                    <a:pt x="1003" y="908"/>
                  </a:lnTo>
                  <a:lnTo>
                    <a:pt x="999" y="910"/>
                  </a:lnTo>
                  <a:lnTo>
                    <a:pt x="999" y="916"/>
                  </a:lnTo>
                  <a:lnTo>
                    <a:pt x="1003" y="916"/>
                  </a:lnTo>
                  <a:lnTo>
                    <a:pt x="1012" y="916"/>
                  </a:lnTo>
                  <a:lnTo>
                    <a:pt x="1015" y="914"/>
                  </a:lnTo>
                  <a:lnTo>
                    <a:pt x="1020" y="914"/>
                  </a:lnTo>
                  <a:lnTo>
                    <a:pt x="1018" y="923"/>
                  </a:lnTo>
                  <a:lnTo>
                    <a:pt x="1023" y="925"/>
                  </a:lnTo>
                  <a:lnTo>
                    <a:pt x="1026" y="925"/>
                  </a:lnTo>
                  <a:lnTo>
                    <a:pt x="1032" y="920"/>
                  </a:lnTo>
                  <a:lnTo>
                    <a:pt x="1035" y="925"/>
                  </a:lnTo>
                  <a:lnTo>
                    <a:pt x="1042" y="931"/>
                  </a:lnTo>
                  <a:lnTo>
                    <a:pt x="1043" y="932"/>
                  </a:lnTo>
                  <a:lnTo>
                    <a:pt x="1041" y="936"/>
                  </a:lnTo>
                  <a:lnTo>
                    <a:pt x="1040" y="937"/>
                  </a:lnTo>
                  <a:lnTo>
                    <a:pt x="1039" y="942"/>
                  </a:lnTo>
                  <a:lnTo>
                    <a:pt x="1035" y="943"/>
                  </a:lnTo>
                  <a:lnTo>
                    <a:pt x="1030" y="940"/>
                  </a:lnTo>
                  <a:lnTo>
                    <a:pt x="1029" y="939"/>
                  </a:lnTo>
                  <a:lnTo>
                    <a:pt x="1024" y="942"/>
                  </a:lnTo>
                  <a:lnTo>
                    <a:pt x="1030" y="949"/>
                  </a:lnTo>
                  <a:lnTo>
                    <a:pt x="1032" y="951"/>
                  </a:lnTo>
                  <a:lnTo>
                    <a:pt x="1032" y="955"/>
                  </a:lnTo>
                  <a:lnTo>
                    <a:pt x="1026" y="958"/>
                  </a:lnTo>
                  <a:lnTo>
                    <a:pt x="1024" y="961"/>
                  </a:lnTo>
                  <a:lnTo>
                    <a:pt x="1022" y="965"/>
                  </a:lnTo>
                  <a:lnTo>
                    <a:pt x="1020" y="964"/>
                  </a:lnTo>
                  <a:lnTo>
                    <a:pt x="1015" y="955"/>
                  </a:lnTo>
                  <a:lnTo>
                    <a:pt x="1013" y="971"/>
                  </a:lnTo>
                  <a:lnTo>
                    <a:pt x="1015" y="984"/>
                  </a:lnTo>
                  <a:lnTo>
                    <a:pt x="1012" y="985"/>
                  </a:lnTo>
                  <a:lnTo>
                    <a:pt x="1009" y="981"/>
                  </a:lnTo>
                  <a:lnTo>
                    <a:pt x="1004" y="979"/>
                  </a:lnTo>
                  <a:lnTo>
                    <a:pt x="1003" y="976"/>
                  </a:lnTo>
                  <a:lnTo>
                    <a:pt x="1003" y="973"/>
                  </a:lnTo>
                  <a:lnTo>
                    <a:pt x="1001" y="969"/>
                  </a:lnTo>
                  <a:lnTo>
                    <a:pt x="996" y="973"/>
                  </a:lnTo>
                  <a:lnTo>
                    <a:pt x="991" y="964"/>
                  </a:lnTo>
                  <a:lnTo>
                    <a:pt x="991" y="960"/>
                  </a:lnTo>
                  <a:lnTo>
                    <a:pt x="993" y="955"/>
                  </a:lnTo>
                  <a:lnTo>
                    <a:pt x="991" y="953"/>
                  </a:lnTo>
                  <a:lnTo>
                    <a:pt x="990" y="952"/>
                  </a:lnTo>
                  <a:lnTo>
                    <a:pt x="984" y="951"/>
                  </a:lnTo>
                  <a:lnTo>
                    <a:pt x="980" y="947"/>
                  </a:lnTo>
                  <a:lnTo>
                    <a:pt x="973" y="938"/>
                  </a:lnTo>
                  <a:lnTo>
                    <a:pt x="969" y="934"/>
                  </a:lnTo>
                  <a:lnTo>
                    <a:pt x="964" y="933"/>
                  </a:lnTo>
                  <a:lnTo>
                    <a:pt x="961" y="937"/>
                  </a:lnTo>
                  <a:lnTo>
                    <a:pt x="958" y="938"/>
                  </a:lnTo>
                  <a:lnTo>
                    <a:pt x="957" y="941"/>
                  </a:lnTo>
                  <a:lnTo>
                    <a:pt x="959" y="944"/>
                  </a:lnTo>
                  <a:lnTo>
                    <a:pt x="965" y="953"/>
                  </a:lnTo>
                  <a:lnTo>
                    <a:pt x="963" y="955"/>
                  </a:lnTo>
                  <a:lnTo>
                    <a:pt x="959" y="956"/>
                  </a:lnTo>
                  <a:lnTo>
                    <a:pt x="957" y="952"/>
                  </a:lnTo>
                  <a:lnTo>
                    <a:pt x="953" y="947"/>
                  </a:lnTo>
                  <a:lnTo>
                    <a:pt x="949" y="944"/>
                  </a:lnTo>
                  <a:lnTo>
                    <a:pt x="951" y="951"/>
                  </a:lnTo>
                  <a:lnTo>
                    <a:pt x="956" y="965"/>
                  </a:lnTo>
                  <a:lnTo>
                    <a:pt x="960" y="965"/>
                  </a:lnTo>
                  <a:lnTo>
                    <a:pt x="963" y="966"/>
                  </a:lnTo>
                  <a:lnTo>
                    <a:pt x="966" y="974"/>
                  </a:lnTo>
                  <a:lnTo>
                    <a:pt x="970" y="986"/>
                  </a:lnTo>
                  <a:lnTo>
                    <a:pt x="973" y="992"/>
                  </a:lnTo>
                  <a:lnTo>
                    <a:pt x="976" y="987"/>
                  </a:lnTo>
                  <a:lnTo>
                    <a:pt x="978" y="988"/>
                  </a:lnTo>
                  <a:lnTo>
                    <a:pt x="981" y="994"/>
                  </a:lnTo>
                  <a:lnTo>
                    <a:pt x="985" y="997"/>
                  </a:lnTo>
                  <a:lnTo>
                    <a:pt x="993" y="1003"/>
                  </a:lnTo>
                  <a:lnTo>
                    <a:pt x="989" y="1004"/>
                  </a:lnTo>
                  <a:lnTo>
                    <a:pt x="988" y="1007"/>
                  </a:lnTo>
                  <a:lnTo>
                    <a:pt x="990" y="1010"/>
                  </a:lnTo>
                  <a:lnTo>
                    <a:pt x="993" y="1013"/>
                  </a:lnTo>
                  <a:lnTo>
                    <a:pt x="999" y="1019"/>
                  </a:lnTo>
                  <a:lnTo>
                    <a:pt x="1000" y="1022"/>
                  </a:lnTo>
                  <a:lnTo>
                    <a:pt x="1002" y="1031"/>
                  </a:lnTo>
                  <a:lnTo>
                    <a:pt x="1001" y="1037"/>
                  </a:lnTo>
                  <a:lnTo>
                    <a:pt x="994" y="1022"/>
                  </a:lnTo>
                  <a:lnTo>
                    <a:pt x="990" y="1019"/>
                  </a:lnTo>
                  <a:lnTo>
                    <a:pt x="990" y="1022"/>
                  </a:lnTo>
                  <a:lnTo>
                    <a:pt x="991" y="1025"/>
                  </a:lnTo>
                  <a:lnTo>
                    <a:pt x="997" y="1042"/>
                  </a:lnTo>
                  <a:lnTo>
                    <a:pt x="997" y="1046"/>
                  </a:lnTo>
                  <a:lnTo>
                    <a:pt x="991" y="1045"/>
                  </a:lnTo>
                  <a:lnTo>
                    <a:pt x="992" y="1047"/>
                  </a:lnTo>
                  <a:lnTo>
                    <a:pt x="994" y="1052"/>
                  </a:lnTo>
                  <a:lnTo>
                    <a:pt x="997" y="1059"/>
                  </a:lnTo>
                  <a:lnTo>
                    <a:pt x="993" y="1057"/>
                  </a:lnTo>
                  <a:lnTo>
                    <a:pt x="990" y="1053"/>
                  </a:lnTo>
                  <a:lnTo>
                    <a:pt x="984" y="1044"/>
                  </a:lnTo>
                  <a:lnTo>
                    <a:pt x="984" y="1043"/>
                  </a:lnTo>
                  <a:lnTo>
                    <a:pt x="979" y="1045"/>
                  </a:lnTo>
                  <a:lnTo>
                    <a:pt x="974" y="1042"/>
                  </a:lnTo>
                  <a:lnTo>
                    <a:pt x="966" y="1033"/>
                  </a:lnTo>
                  <a:lnTo>
                    <a:pt x="964" y="1030"/>
                  </a:lnTo>
                  <a:lnTo>
                    <a:pt x="957" y="1021"/>
                  </a:lnTo>
                  <a:lnTo>
                    <a:pt x="958" y="1031"/>
                  </a:lnTo>
                  <a:lnTo>
                    <a:pt x="951" y="1025"/>
                  </a:lnTo>
                  <a:lnTo>
                    <a:pt x="948" y="1023"/>
                  </a:lnTo>
                  <a:lnTo>
                    <a:pt x="943" y="1022"/>
                  </a:lnTo>
                  <a:lnTo>
                    <a:pt x="943" y="1025"/>
                  </a:lnTo>
                  <a:lnTo>
                    <a:pt x="948" y="1034"/>
                  </a:lnTo>
                  <a:lnTo>
                    <a:pt x="953" y="1040"/>
                  </a:lnTo>
                  <a:lnTo>
                    <a:pt x="964" y="1048"/>
                  </a:lnTo>
                  <a:lnTo>
                    <a:pt x="972" y="1057"/>
                  </a:lnTo>
                  <a:lnTo>
                    <a:pt x="976" y="1064"/>
                  </a:lnTo>
                  <a:lnTo>
                    <a:pt x="979" y="1070"/>
                  </a:lnTo>
                  <a:lnTo>
                    <a:pt x="981" y="1078"/>
                  </a:lnTo>
                  <a:lnTo>
                    <a:pt x="970" y="1074"/>
                  </a:lnTo>
                  <a:lnTo>
                    <a:pt x="961" y="1069"/>
                  </a:lnTo>
                  <a:lnTo>
                    <a:pt x="954" y="1065"/>
                  </a:lnTo>
                  <a:lnTo>
                    <a:pt x="946" y="1064"/>
                  </a:lnTo>
                  <a:lnTo>
                    <a:pt x="939" y="1061"/>
                  </a:lnTo>
                  <a:lnTo>
                    <a:pt x="934" y="1052"/>
                  </a:lnTo>
                  <a:lnTo>
                    <a:pt x="927" y="1051"/>
                  </a:lnTo>
                  <a:lnTo>
                    <a:pt x="924" y="1048"/>
                  </a:lnTo>
                  <a:lnTo>
                    <a:pt x="920" y="1046"/>
                  </a:lnTo>
                  <a:lnTo>
                    <a:pt x="919" y="1048"/>
                  </a:lnTo>
                  <a:close/>
                  <a:moveTo>
                    <a:pt x="553" y="760"/>
                  </a:moveTo>
                  <a:lnTo>
                    <a:pt x="550" y="758"/>
                  </a:lnTo>
                  <a:lnTo>
                    <a:pt x="544" y="748"/>
                  </a:lnTo>
                  <a:lnTo>
                    <a:pt x="538" y="736"/>
                  </a:lnTo>
                  <a:lnTo>
                    <a:pt x="532" y="727"/>
                  </a:lnTo>
                  <a:lnTo>
                    <a:pt x="526" y="722"/>
                  </a:lnTo>
                  <a:lnTo>
                    <a:pt x="518" y="720"/>
                  </a:lnTo>
                  <a:lnTo>
                    <a:pt x="514" y="717"/>
                  </a:lnTo>
                  <a:lnTo>
                    <a:pt x="501" y="696"/>
                  </a:lnTo>
                  <a:lnTo>
                    <a:pt x="507" y="683"/>
                  </a:lnTo>
                  <a:lnTo>
                    <a:pt x="510" y="685"/>
                  </a:lnTo>
                  <a:lnTo>
                    <a:pt x="516" y="695"/>
                  </a:lnTo>
                  <a:lnTo>
                    <a:pt x="523" y="700"/>
                  </a:lnTo>
                  <a:lnTo>
                    <a:pt x="525" y="700"/>
                  </a:lnTo>
                  <a:lnTo>
                    <a:pt x="529" y="695"/>
                  </a:lnTo>
                  <a:lnTo>
                    <a:pt x="534" y="682"/>
                  </a:lnTo>
                  <a:lnTo>
                    <a:pt x="537" y="682"/>
                  </a:lnTo>
                  <a:lnTo>
                    <a:pt x="537" y="677"/>
                  </a:lnTo>
                  <a:lnTo>
                    <a:pt x="531" y="666"/>
                  </a:lnTo>
                  <a:lnTo>
                    <a:pt x="524" y="657"/>
                  </a:lnTo>
                  <a:lnTo>
                    <a:pt x="523" y="652"/>
                  </a:lnTo>
                  <a:lnTo>
                    <a:pt x="524" y="650"/>
                  </a:lnTo>
                  <a:lnTo>
                    <a:pt x="534" y="652"/>
                  </a:lnTo>
                  <a:lnTo>
                    <a:pt x="538" y="647"/>
                  </a:lnTo>
                  <a:lnTo>
                    <a:pt x="541" y="647"/>
                  </a:lnTo>
                  <a:lnTo>
                    <a:pt x="546" y="655"/>
                  </a:lnTo>
                  <a:lnTo>
                    <a:pt x="550" y="656"/>
                  </a:lnTo>
                  <a:lnTo>
                    <a:pt x="553" y="655"/>
                  </a:lnTo>
                  <a:lnTo>
                    <a:pt x="556" y="649"/>
                  </a:lnTo>
                  <a:lnTo>
                    <a:pt x="563" y="647"/>
                  </a:lnTo>
                  <a:lnTo>
                    <a:pt x="571" y="648"/>
                  </a:lnTo>
                  <a:lnTo>
                    <a:pt x="576" y="653"/>
                  </a:lnTo>
                  <a:lnTo>
                    <a:pt x="574" y="659"/>
                  </a:lnTo>
                  <a:lnTo>
                    <a:pt x="571" y="661"/>
                  </a:lnTo>
                  <a:lnTo>
                    <a:pt x="569" y="668"/>
                  </a:lnTo>
                  <a:lnTo>
                    <a:pt x="560" y="676"/>
                  </a:lnTo>
                  <a:lnTo>
                    <a:pt x="558" y="679"/>
                  </a:lnTo>
                  <a:lnTo>
                    <a:pt x="557" y="683"/>
                  </a:lnTo>
                  <a:lnTo>
                    <a:pt x="559" y="688"/>
                  </a:lnTo>
                  <a:lnTo>
                    <a:pt x="562" y="690"/>
                  </a:lnTo>
                  <a:lnTo>
                    <a:pt x="566" y="689"/>
                  </a:lnTo>
                  <a:lnTo>
                    <a:pt x="572" y="692"/>
                  </a:lnTo>
                  <a:lnTo>
                    <a:pt x="577" y="697"/>
                  </a:lnTo>
                  <a:lnTo>
                    <a:pt x="579" y="697"/>
                  </a:lnTo>
                  <a:lnTo>
                    <a:pt x="583" y="703"/>
                  </a:lnTo>
                  <a:lnTo>
                    <a:pt x="584" y="711"/>
                  </a:lnTo>
                  <a:lnTo>
                    <a:pt x="580" y="718"/>
                  </a:lnTo>
                  <a:lnTo>
                    <a:pt x="579" y="725"/>
                  </a:lnTo>
                  <a:lnTo>
                    <a:pt x="577" y="738"/>
                  </a:lnTo>
                  <a:lnTo>
                    <a:pt x="575" y="745"/>
                  </a:lnTo>
                  <a:lnTo>
                    <a:pt x="572" y="747"/>
                  </a:lnTo>
                  <a:lnTo>
                    <a:pt x="568" y="748"/>
                  </a:lnTo>
                  <a:lnTo>
                    <a:pt x="564" y="746"/>
                  </a:lnTo>
                  <a:lnTo>
                    <a:pt x="560" y="739"/>
                  </a:lnTo>
                  <a:lnTo>
                    <a:pt x="556" y="737"/>
                  </a:lnTo>
                  <a:lnTo>
                    <a:pt x="556" y="741"/>
                  </a:lnTo>
                  <a:lnTo>
                    <a:pt x="562" y="751"/>
                  </a:lnTo>
                  <a:lnTo>
                    <a:pt x="558" y="759"/>
                  </a:lnTo>
                  <a:lnTo>
                    <a:pt x="553" y="760"/>
                  </a:lnTo>
                  <a:close/>
                  <a:moveTo>
                    <a:pt x="607" y="725"/>
                  </a:moveTo>
                  <a:lnTo>
                    <a:pt x="601" y="721"/>
                  </a:lnTo>
                  <a:lnTo>
                    <a:pt x="600" y="710"/>
                  </a:lnTo>
                  <a:lnTo>
                    <a:pt x="594" y="694"/>
                  </a:lnTo>
                  <a:lnTo>
                    <a:pt x="593" y="683"/>
                  </a:lnTo>
                  <a:lnTo>
                    <a:pt x="594" y="675"/>
                  </a:lnTo>
                  <a:lnTo>
                    <a:pt x="595" y="661"/>
                  </a:lnTo>
                  <a:lnTo>
                    <a:pt x="597" y="655"/>
                  </a:lnTo>
                  <a:lnTo>
                    <a:pt x="605" y="655"/>
                  </a:lnTo>
                  <a:lnTo>
                    <a:pt x="604" y="652"/>
                  </a:lnTo>
                  <a:lnTo>
                    <a:pt x="602" y="646"/>
                  </a:lnTo>
                  <a:lnTo>
                    <a:pt x="601" y="640"/>
                  </a:lnTo>
                  <a:lnTo>
                    <a:pt x="602" y="638"/>
                  </a:lnTo>
                  <a:lnTo>
                    <a:pt x="603" y="637"/>
                  </a:lnTo>
                  <a:lnTo>
                    <a:pt x="616" y="635"/>
                  </a:lnTo>
                  <a:lnTo>
                    <a:pt x="623" y="637"/>
                  </a:lnTo>
                  <a:lnTo>
                    <a:pt x="632" y="643"/>
                  </a:lnTo>
                  <a:lnTo>
                    <a:pt x="639" y="644"/>
                  </a:lnTo>
                  <a:lnTo>
                    <a:pt x="647" y="640"/>
                  </a:lnTo>
                  <a:lnTo>
                    <a:pt x="653" y="641"/>
                  </a:lnTo>
                  <a:lnTo>
                    <a:pt x="657" y="643"/>
                  </a:lnTo>
                  <a:lnTo>
                    <a:pt x="661" y="647"/>
                  </a:lnTo>
                  <a:lnTo>
                    <a:pt x="661" y="649"/>
                  </a:lnTo>
                  <a:lnTo>
                    <a:pt x="660" y="653"/>
                  </a:lnTo>
                  <a:lnTo>
                    <a:pt x="655" y="662"/>
                  </a:lnTo>
                  <a:lnTo>
                    <a:pt x="650" y="678"/>
                  </a:lnTo>
                  <a:lnTo>
                    <a:pt x="641" y="696"/>
                  </a:lnTo>
                  <a:lnTo>
                    <a:pt x="633" y="698"/>
                  </a:lnTo>
                  <a:lnTo>
                    <a:pt x="619" y="695"/>
                  </a:lnTo>
                  <a:lnTo>
                    <a:pt x="611" y="696"/>
                  </a:lnTo>
                  <a:lnTo>
                    <a:pt x="619" y="710"/>
                  </a:lnTo>
                  <a:lnTo>
                    <a:pt x="618" y="716"/>
                  </a:lnTo>
                  <a:lnTo>
                    <a:pt x="613" y="723"/>
                  </a:lnTo>
                  <a:lnTo>
                    <a:pt x="607" y="725"/>
                  </a:lnTo>
                  <a:close/>
                  <a:moveTo>
                    <a:pt x="241" y="768"/>
                  </a:moveTo>
                  <a:lnTo>
                    <a:pt x="236" y="768"/>
                  </a:lnTo>
                  <a:lnTo>
                    <a:pt x="229" y="766"/>
                  </a:lnTo>
                  <a:lnTo>
                    <a:pt x="228" y="757"/>
                  </a:lnTo>
                  <a:lnTo>
                    <a:pt x="224" y="749"/>
                  </a:lnTo>
                  <a:lnTo>
                    <a:pt x="222" y="744"/>
                  </a:lnTo>
                  <a:lnTo>
                    <a:pt x="215" y="737"/>
                  </a:lnTo>
                  <a:lnTo>
                    <a:pt x="207" y="736"/>
                  </a:lnTo>
                  <a:lnTo>
                    <a:pt x="201" y="733"/>
                  </a:lnTo>
                  <a:lnTo>
                    <a:pt x="199" y="730"/>
                  </a:lnTo>
                  <a:lnTo>
                    <a:pt x="198" y="726"/>
                  </a:lnTo>
                  <a:lnTo>
                    <a:pt x="201" y="724"/>
                  </a:lnTo>
                  <a:lnTo>
                    <a:pt x="204" y="718"/>
                  </a:lnTo>
                  <a:lnTo>
                    <a:pt x="207" y="714"/>
                  </a:lnTo>
                  <a:lnTo>
                    <a:pt x="208" y="707"/>
                  </a:lnTo>
                  <a:lnTo>
                    <a:pt x="205" y="691"/>
                  </a:lnTo>
                  <a:lnTo>
                    <a:pt x="208" y="691"/>
                  </a:lnTo>
                  <a:lnTo>
                    <a:pt x="211" y="687"/>
                  </a:lnTo>
                  <a:lnTo>
                    <a:pt x="213" y="679"/>
                  </a:lnTo>
                  <a:lnTo>
                    <a:pt x="219" y="668"/>
                  </a:lnTo>
                  <a:lnTo>
                    <a:pt x="222" y="656"/>
                  </a:lnTo>
                  <a:lnTo>
                    <a:pt x="222" y="649"/>
                  </a:lnTo>
                  <a:lnTo>
                    <a:pt x="220" y="646"/>
                  </a:lnTo>
                  <a:lnTo>
                    <a:pt x="213" y="631"/>
                  </a:lnTo>
                  <a:lnTo>
                    <a:pt x="211" y="622"/>
                  </a:lnTo>
                  <a:lnTo>
                    <a:pt x="216" y="622"/>
                  </a:lnTo>
                  <a:lnTo>
                    <a:pt x="221" y="620"/>
                  </a:lnTo>
                  <a:lnTo>
                    <a:pt x="229" y="622"/>
                  </a:lnTo>
                  <a:lnTo>
                    <a:pt x="235" y="622"/>
                  </a:lnTo>
                  <a:lnTo>
                    <a:pt x="244" y="620"/>
                  </a:lnTo>
                  <a:lnTo>
                    <a:pt x="252" y="617"/>
                  </a:lnTo>
                  <a:lnTo>
                    <a:pt x="259" y="615"/>
                  </a:lnTo>
                  <a:lnTo>
                    <a:pt x="262" y="618"/>
                  </a:lnTo>
                  <a:lnTo>
                    <a:pt x="281" y="635"/>
                  </a:lnTo>
                  <a:lnTo>
                    <a:pt x="286" y="637"/>
                  </a:lnTo>
                  <a:lnTo>
                    <a:pt x="290" y="636"/>
                  </a:lnTo>
                  <a:lnTo>
                    <a:pt x="298" y="633"/>
                  </a:lnTo>
                  <a:lnTo>
                    <a:pt x="305" y="634"/>
                  </a:lnTo>
                  <a:lnTo>
                    <a:pt x="310" y="635"/>
                  </a:lnTo>
                  <a:lnTo>
                    <a:pt x="318" y="643"/>
                  </a:lnTo>
                  <a:lnTo>
                    <a:pt x="332" y="660"/>
                  </a:lnTo>
                  <a:lnTo>
                    <a:pt x="330" y="663"/>
                  </a:lnTo>
                  <a:lnTo>
                    <a:pt x="328" y="664"/>
                  </a:lnTo>
                  <a:lnTo>
                    <a:pt x="326" y="665"/>
                  </a:lnTo>
                  <a:lnTo>
                    <a:pt x="317" y="672"/>
                  </a:lnTo>
                  <a:lnTo>
                    <a:pt x="310" y="675"/>
                  </a:lnTo>
                  <a:lnTo>
                    <a:pt x="300" y="684"/>
                  </a:lnTo>
                  <a:lnTo>
                    <a:pt x="293" y="690"/>
                  </a:lnTo>
                  <a:lnTo>
                    <a:pt x="284" y="705"/>
                  </a:lnTo>
                  <a:lnTo>
                    <a:pt x="278" y="716"/>
                  </a:lnTo>
                  <a:lnTo>
                    <a:pt x="275" y="718"/>
                  </a:lnTo>
                  <a:lnTo>
                    <a:pt x="269" y="720"/>
                  </a:lnTo>
                  <a:lnTo>
                    <a:pt x="269" y="737"/>
                  </a:lnTo>
                  <a:lnTo>
                    <a:pt x="268" y="747"/>
                  </a:lnTo>
                  <a:lnTo>
                    <a:pt x="264" y="752"/>
                  </a:lnTo>
                  <a:lnTo>
                    <a:pt x="257" y="755"/>
                  </a:lnTo>
                  <a:lnTo>
                    <a:pt x="250" y="753"/>
                  </a:lnTo>
                  <a:lnTo>
                    <a:pt x="247" y="762"/>
                  </a:lnTo>
                  <a:lnTo>
                    <a:pt x="241" y="768"/>
                  </a:lnTo>
                  <a:close/>
                  <a:moveTo>
                    <a:pt x="664" y="526"/>
                  </a:moveTo>
                  <a:lnTo>
                    <a:pt x="659" y="527"/>
                  </a:lnTo>
                  <a:lnTo>
                    <a:pt x="654" y="532"/>
                  </a:lnTo>
                  <a:lnTo>
                    <a:pt x="652" y="543"/>
                  </a:lnTo>
                  <a:lnTo>
                    <a:pt x="658" y="545"/>
                  </a:lnTo>
                  <a:lnTo>
                    <a:pt x="664" y="544"/>
                  </a:lnTo>
                  <a:lnTo>
                    <a:pt x="664" y="544"/>
                  </a:lnTo>
                  <a:lnTo>
                    <a:pt x="669" y="546"/>
                  </a:lnTo>
                  <a:lnTo>
                    <a:pt x="672" y="549"/>
                  </a:lnTo>
                  <a:lnTo>
                    <a:pt x="675" y="560"/>
                  </a:lnTo>
                  <a:lnTo>
                    <a:pt x="679" y="571"/>
                  </a:lnTo>
                  <a:lnTo>
                    <a:pt x="683" y="572"/>
                  </a:lnTo>
                  <a:lnTo>
                    <a:pt x="684" y="571"/>
                  </a:lnTo>
                  <a:lnTo>
                    <a:pt x="685" y="563"/>
                  </a:lnTo>
                  <a:lnTo>
                    <a:pt x="686" y="562"/>
                  </a:lnTo>
                  <a:lnTo>
                    <a:pt x="693" y="562"/>
                  </a:lnTo>
                  <a:lnTo>
                    <a:pt x="698" y="557"/>
                  </a:lnTo>
                  <a:lnTo>
                    <a:pt x="702" y="560"/>
                  </a:lnTo>
                  <a:lnTo>
                    <a:pt x="707" y="566"/>
                  </a:lnTo>
                  <a:lnTo>
                    <a:pt x="711" y="572"/>
                  </a:lnTo>
                  <a:lnTo>
                    <a:pt x="717" y="573"/>
                  </a:lnTo>
                  <a:lnTo>
                    <a:pt x="721" y="562"/>
                  </a:lnTo>
                  <a:lnTo>
                    <a:pt x="730" y="556"/>
                  </a:lnTo>
                  <a:lnTo>
                    <a:pt x="739" y="553"/>
                  </a:lnTo>
                  <a:lnTo>
                    <a:pt x="751" y="547"/>
                  </a:lnTo>
                  <a:lnTo>
                    <a:pt x="760" y="548"/>
                  </a:lnTo>
                  <a:lnTo>
                    <a:pt x="775" y="548"/>
                  </a:lnTo>
                  <a:lnTo>
                    <a:pt x="778" y="550"/>
                  </a:lnTo>
                  <a:lnTo>
                    <a:pt x="782" y="557"/>
                  </a:lnTo>
                  <a:lnTo>
                    <a:pt x="787" y="563"/>
                  </a:lnTo>
                  <a:lnTo>
                    <a:pt x="796" y="566"/>
                  </a:lnTo>
                  <a:lnTo>
                    <a:pt x="800" y="569"/>
                  </a:lnTo>
                  <a:lnTo>
                    <a:pt x="801" y="570"/>
                  </a:lnTo>
                  <a:lnTo>
                    <a:pt x="803" y="574"/>
                  </a:lnTo>
                  <a:lnTo>
                    <a:pt x="804" y="580"/>
                  </a:lnTo>
                  <a:lnTo>
                    <a:pt x="802" y="583"/>
                  </a:lnTo>
                  <a:lnTo>
                    <a:pt x="791" y="593"/>
                  </a:lnTo>
                  <a:lnTo>
                    <a:pt x="790" y="598"/>
                  </a:lnTo>
                  <a:lnTo>
                    <a:pt x="793" y="613"/>
                  </a:lnTo>
                  <a:lnTo>
                    <a:pt x="778" y="615"/>
                  </a:lnTo>
                  <a:lnTo>
                    <a:pt x="775" y="616"/>
                  </a:lnTo>
                  <a:lnTo>
                    <a:pt x="771" y="617"/>
                  </a:lnTo>
                  <a:lnTo>
                    <a:pt x="766" y="616"/>
                  </a:lnTo>
                  <a:lnTo>
                    <a:pt x="762" y="613"/>
                  </a:lnTo>
                  <a:lnTo>
                    <a:pt x="759" y="610"/>
                  </a:lnTo>
                  <a:lnTo>
                    <a:pt x="757" y="595"/>
                  </a:lnTo>
                  <a:lnTo>
                    <a:pt x="753" y="590"/>
                  </a:lnTo>
                  <a:lnTo>
                    <a:pt x="750" y="593"/>
                  </a:lnTo>
                  <a:lnTo>
                    <a:pt x="751" y="609"/>
                  </a:lnTo>
                  <a:lnTo>
                    <a:pt x="748" y="612"/>
                  </a:lnTo>
                  <a:lnTo>
                    <a:pt x="743" y="611"/>
                  </a:lnTo>
                  <a:lnTo>
                    <a:pt x="738" y="613"/>
                  </a:lnTo>
                  <a:lnTo>
                    <a:pt x="733" y="613"/>
                  </a:lnTo>
                  <a:lnTo>
                    <a:pt x="731" y="613"/>
                  </a:lnTo>
                  <a:lnTo>
                    <a:pt x="723" y="608"/>
                  </a:lnTo>
                  <a:lnTo>
                    <a:pt x="719" y="604"/>
                  </a:lnTo>
                  <a:lnTo>
                    <a:pt x="716" y="603"/>
                  </a:lnTo>
                  <a:lnTo>
                    <a:pt x="715" y="613"/>
                  </a:lnTo>
                  <a:lnTo>
                    <a:pt x="705" y="616"/>
                  </a:lnTo>
                  <a:lnTo>
                    <a:pt x="700" y="617"/>
                  </a:lnTo>
                  <a:lnTo>
                    <a:pt x="691" y="616"/>
                  </a:lnTo>
                  <a:lnTo>
                    <a:pt x="689" y="610"/>
                  </a:lnTo>
                  <a:lnTo>
                    <a:pt x="688" y="595"/>
                  </a:lnTo>
                  <a:lnTo>
                    <a:pt x="681" y="598"/>
                  </a:lnTo>
                  <a:lnTo>
                    <a:pt x="678" y="602"/>
                  </a:lnTo>
                  <a:lnTo>
                    <a:pt x="676" y="609"/>
                  </a:lnTo>
                  <a:lnTo>
                    <a:pt x="671" y="613"/>
                  </a:lnTo>
                  <a:lnTo>
                    <a:pt x="665" y="613"/>
                  </a:lnTo>
                  <a:lnTo>
                    <a:pt x="664" y="612"/>
                  </a:lnTo>
                  <a:lnTo>
                    <a:pt x="660" y="608"/>
                  </a:lnTo>
                  <a:lnTo>
                    <a:pt x="653" y="595"/>
                  </a:lnTo>
                  <a:lnTo>
                    <a:pt x="649" y="606"/>
                  </a:lnTo>
                  <a:lnTo>
                    <a:pt x="642" y="605"/>
                  </a:lnTo>
                  <a:lnTo>
                    <a:pt x="639" y="589"/>
                  </a:lnTo>
                  <a:lnTo>
                    <a:pt x="636" y="572"/>
                  </a:lnTo>
                  <a:lnTo>
                    <a:pt x="639" y="561"/>
                  </a:lnTo>
                  <a:lnTo>
                    <a:pt x="640" y="552"/>
                  </a:lnTo>
                  <a:lnTo>
                    <a:pt x="638" y="545"/>
                  </a:lnTo>
                  <a:lnTo>
                    <a:pt x="630" y="529"/>
                  </a:lnTo>
                  <a:lnTo>
                    <a:pt x="627" y="521"/>
                  </a:lnTo>
                  <a:lnTo>
                    <a:pt x="627" y="513"/>
                  </a:lnTo>
                  <a:lnTo>
                    <a:pt x="630" y="509"/>
                  </a:lnTo>
                  <a:lnTo>
                    <a:pt x="637" y="508"/>
                  </a:lnTo>
                  <a:lnTo>
                    <a:pt x="652" y="507"/>
                  </a:lnTo>
                  <a:lnTo>
                    <a:pt x="657" y="509"/>
                  </a:lnTo>
                  <a:lnTo>
                    <a:pt x="663" y="516"/>
                  </a:lnTo>
                  <a:lnTo>
                    <a:pt x="664" y="517"/>
                  </a:lnTo>
                  <a:lnTo>
                    <a:pt x="669" y="521"/>
                  </a:lnTo>
                  <a:lnTo>
                    <a:pt x="666" y="526"/>
                  </a:lnTo>
                  <a:lnTo>
                    <a:pt x="664" y="526"/>
                  </a:lnTo>
                  <a:close/>
                  <a:moveTo>
                    <a:pt x="537" y="590"/>
                  </a:moveTo>
                  <a:lnTo>
                    <a:pt x="531" y="585"/>
                  </a:lnTo>
                  <a:lnTo>
                    <a:pt x="530" y="578"/>
                  </a:lnTo>
                  <a:lnTo>
                    <a:pt x="535" y="569"/>
                  </a:lnTo>
                  <a:lnTo>
                    <a:pt x="537" y="566"/>
                  </a:lnTo>
                  <a:lnTo>
                    <a:pt x="538" y="562"/>
                  </a:lnTo>
                  <a:lnTo>
                    <a:pt x="535" y="554"/>
                  </a:lnTo>
                  <a:lnTo>
                    <a:pt x="528" y="553"/>
                  </a:lnTo>
                  <a:lnTo>
                    <a:pt x="516" y="559"/>
                  </a:lnTo>
                  <a:lnTo>
                    <a:pt x="510" y="560"/>
                  </a:lnTo>
                  <a:lnTo>
                    <a:pt x="508" y="561"/>
                  </a:lnTo>
                  <a:lnTo>
                    <a:pt x="503" y="554"/>
                  </a:lnTo>
                  <a:lnTo>
                    <a:pt x="503" y="546"/>
                  </a:lnTo>
                  <a:lnTo>
                    <a:pt x="508" y="546"/>
                  </a:lnTo>
                  <a:lnTo>
                    <a:pt x="511" y="540"/>
                  </a:lnTo>
                  <a:lnTo>
                    <a:pt x="514" y="538"/>
                  </a:lnTo>
                  <a:lnTo>
                    <a:pt x="511" y="524"/>
                  </a:lnTo>
                  <a:lnTo>
                    <a:pt x="513" y="518"/>
                  </a:lnTo>
                  <a:lnTo>
                    <a:pt x="513" y="512"/>
                  </a:lnTo>
                  <a:lnTo>
                    <a:pt x="516" y="512"/>
                  </a:lnTo>
                  <a:lnTo>
                    <a:pt x="521" y="518"/>
                  </a:lnTo>
                  <a:lnTo>
                    <a:pt x="533" y="536"/>
                  </a:lnTo>
                  <a:lnTo>
                    <a:pt x="535" y="541"/>
                  </a:lnTo>
                  <a:lnTo>
                    <a:pt x="538" y="539"/>
                  </a:lnTo>
                  <a:lnTo>
                    <a:pt x="537" y="533"/>
                  </a:lnTo>
                  <a:lnTo>
                    <a:pt x="532" y="521"/>
                  </a:lnTo>
                  <a:lnTo>
                    <a:pt x="529" y="517"/>
                  </a:lnTo>
                  <a:lnTo>
                    <a:pt x="527" y="508"/>
                  </a:lnTo>
                  <a:lnTo>
                    <a:pt x="530" y="506"/>
                  </a:lnTo>
                  <a:lnTo>
                    <a:pt x="535" y="505"/>
                  </a:lnTo>
                  <a:lnTo>
                    <a:pt x="540" y="508"/>
                  </a:lnTo>
                  <a:lnTo>
                    <a:pt x="546" y="514"/>
                  </a:lnTo>
                  <a:lnTo>
                    <a:pt x="549" y="519"/>
                  </a:lnTo>
                  <a:lnTo>
                    <a:pt x="550" y="519"/>
                  </a:lnTo>
                  <a:lnTo>
                    <a:pt x="552" y="508"/>
                  </a:lnTo>
                  <a:lnTo>
                    <a:pt x="554" y="504"/>
                  </a:lnTo>
                  <a:lnTo>
                    <a:pt x="559" y="507"/>
                  </a:lnTo>
                  <a:lnTo>
                    <a:pt x="563" y="511"/>
                  </a:lnTo>
                  <a:lnTo>
                    <a:pt x="565" y="516"/>
                  </a:lnTo>
                  <a:lnTo>
                    <a:pt x="567" y="534"/>
                  </a:lnTo>
                  <a:lnTo>
                    <a:pt x="567" y="549"/>
                  </a:lnTo>
                  <a:lnTo>
                    <a:pt x="565" y="555"/>
                  </a:lnTo>
                  <a:lnTo>
                    <a:pt x="560" y="563"/>
                  </a:lnTo>
                  <a:lnTo>
                    <a:pt x="560" y="571"/>
                  </a:lnTo>
                  <a:lnTo>
                    <a:pt x="562" y="586"/>
                  </a:lnTo>
                  <a:lnTo>
                    <a:pt x="560" y="589"/>
                  </a:lnTo>
                  <a:lnTo>
                    <a:pt x="550" y="587"/>
                  </a:lnTo>
                  <a:lnTo>
                    <a:pt x="546" y="590"/>
                  </a:lnTo>
                  <a:lnTo>
                    <a:pt x="537" y="590"/>
                  </a:lnTo>
                  <a:close/>
                  <a:moveTo>
                    <a:pt x="338" y="555"/>
                  </a:moveTo>
                  <a:lnTo>
                    <a:pt x="325" y="545"/>
                  </a:lnTo>
                  <a:lnTo>
                    <a:pt x="323" y="529"/>
                  </a:lnTo>
                  <a:lnTo>
                    <a:pt x="326" y="527"/>
                  </a:lnTo>
                  <a:lnTo>
                    <a:pt x="330" y="523"/>
                  </a:lnTo>
                  <a:lnTo>
                    <a:pt x="335" y="521"/>
                  </a:lnTo>
                  <a:lnTo>
                    <a:pt x="341" y="517"/>
                  </a:lnTo>
                  <a:lnTo>
                    <a:pt x="348" y="516"/>
                  </a:lnTo>
                  <a:lnTo>
                    <a:pt x="351" y="521"/>
                  </a:lnTo>
                  <a:lnTo>
                    <a:pt x="355" y="530"/>
                  </a:lnTo>
                  <a:lnTo>
                    <a:pt x="359" y="535"/>
                  </a:lnTo>
                  <a:lnTo>
                    <a:pt x="368" y="529"/>
                  </a:lnTo>
                  <a:lnTo>
                    <a:pt x="372" y="533"/>
                  </a:lnTo>
                  <a:lnTo>
                    <a:pt x="381" y="551"/>
                  </a:lnTo>
                  <a:lnTo>
                    <a:pt x="387" y="560"/>
                  </a:lnTo>
                  <a:lnTo>
                    <a:pt x="393" y="561"/>
                  </a:lnTo>
                  <a:lnTo>
                    <a:pt x="398" y="559"/>
                  </a:lnTo>
                  <a:lnTo>
                    <a:pt x="407" y="562"/>
                  </a:lnTo>
                  <a:lnTo>
                    <a:pt x="410" y="561"/>
                  </a:lnTo>
                  <a:lnTo>
                    <a:pt x="417" y="557"/>
                  </a:lnTo>
                  <a:lnTo>
                    <a:pt x="417" y="550"/>
                  </a:lnTo>
                  <a:lnTo>
                    <a:pt x="414" y="536"/>
                  </a:lnTo>
                  <a:lnTo>
                    <a:pt x="408" y="527"/>
                  </a:lnTo>
                  <a:lnTo>
                    <a:pt x="400" y="518"/>
                  </a:lnTo>
                  <a:lnTo>
                    <a:pt x="406" y="510"/>
                  </a:lnTo>
                  <a:lnTo>
                    <a:pt x="409" y="500"/>
                  </a:lnTo>
                  <a:lnTo>
                    <a:pt x="412" y="496"/>
                  </a:lnTo>
                  <a:lnTo>
                    <a:pt x="419" y="493"/>
                  </a:lnTo>
                  <a:lnTo>
                    <a:pt x="422" y="497"/>
                  </a:lnTo>
                  <a:lnTo>
                    <a:pt x="427" y="515"/>
                  </a:lnTo>
                  <a:lnTo>
                    <a:pt x="426" y="525"/>
                  </a:lnTo>
                  <a:lnTo>
                    <a:pt x="430" y="541"/>
                  </a:lnTo>
                  <a:lnTo>
                    <a:pt x="433" y="544"/>
                  </a:lnTo>
                  <a:lnTo>
                    <a:pt x="438" y="545"/>
                  </a:lnTo>
                  <a:lnTo>
                    <a:pt x="449" y="555"/>
                  </a:lnTo>
                  <a:lnTo>
                    <a:pt x="447" y="544"/>
                  </a:lnTo>
                  <a:lnTo>
                    <a:pt x="448" y="537"/>
                  </a:lnTo>
                  <a:lnTo>
                    <a:pt x="450" y="535"/>
                  </a:lnTo>
                  <a:lnTo>
                    <a:pt x="459" y="541"/>
                  </a:lnTo>
                  <a:lnTo>
                    <a:pt x="464" y="550"/>
                  </a:lnTo>
                  <a:lnTo>
                    <a:pt x="463" y="560"/>
                  </a:lnTo>
                  <a:lnTo>
                    <a:pt x="463" y="572"/>
                  </a:lnTo>
                  <a:lnTo>
                    <a:pt x="461" y="583"/>
                  </a:lnTo>
                  <a:lnTo>
                    <a:pt x="457" y="589"/>
                  </a:lnTo>
                  <a:lnTo>
                    <a:pt x="453" y="591"/>
                  </a:lnTo>
                  <a:lnTo>
                    <a:pt x="448" y="591"/>
                  </a:lnTo>
                  <a:lnTo>
                    <a:pt x="438" y="593"/>
                  </a:lnTo>
                  <a:lnTo>
                    <a:pt x="432" y="592"/>
                  </a:lnTo>
                  <a:lnTo>
                    <a:pt x="421" y="588"/>
                  </a:lnTo>
                  <a:lnTo>
                    <a:pt x="418" y="587"/>
                  </a:lnTo>
                  <a:lnTo>
                    <a:pt x="411" y="594"/>
                  </a:lnTo>
                  <a:lnTo>
                    <a:pt x="405" y="598"/>
                  </a:lnTo>
                  <a:lnTo>
                    <a:pt x="400" y="602"/>
                  </a:lnTo>
                  <a:lnTo>
                    <a:pt x="394" y="608"/>
                  </a:lnTo>
                  <a:lnTo>
                    <a:pt x="385" y="614"/>
                  </a:lnTo>
                  <a:lnTo>
                    <a:pt x="377" y="619"/>
                  </a:lnTo>
                  <a:lnTo>
                    <a:pt x="365" y="618"/>
                  </a:lnTo>
                  <a:lnTo>
                    <a:pt x="361" y="617"/>
                  </a:lnTo>
                  <a:lnTo>
                    <a:pt x="352" y="610"/>
                  </a:lnTo>
                  <a:lnTo>
                    <a:pt x="351" y="602"/>
                  </a:lnTo>
                  <a:lnTo>
                    <a:pt x="354" y="599"/>
                  </a:lnTo>
                  <a:lnTo>
                    <a:pt x="361" y="598"/>
                  </a:lnTo>
                  <a:lnTo>
                    <a:pt x="366" y="595"/>
                  </a:lnTo>
                  <a:lnTo>
                    <a:pt x="371" y="593"/>
                  </a:lnTo>
                  <a:lnTo>
                    <a:pt x="378" y="592"/>
                  </a:lnTo>
                  <a:lnTo>
                    <a:pt x="381" y="592"/>
                  </a:lnTo>
                  <a:lnTo>
                    <a:pt x="388" y="589"/>
                  </a:lnTo>
                  <a:lnTo>
                    <a:pt x="391" y="576"/>
                  </a:lnTo>
                  <a:lnTo>
                    <a:pt x="374" y="574"/>
                  </a:lnTo>
                  <a:lnTo>
                    <a:pt x="369" y="573"/>
                  </a:lnTo>
                  <a:lnTo>
                    <a:pt x="360" y="579"/>
                  </a:lnTo>
                  <a:lnTo>
                    <a:pt x="350" y="583"/>
                  </a:lnTo>
                  <a:lnTo>
                    <a:pt x="342" y="584"/>
                  </a:lnTo>
                  <a:lnTo>
                    <a:pt x="338" y="586"/>
                  </a:lnTo>
                  <a:lnTo>
                    <a:pt x="328" y="578"/>
                  </a:lnTo>
                  <a:lnTo>
                    <a:pt x="325" y="582"/>
                  </a:lnTo>
                  <a:lnTo>
                    <a:pt x="320" y="584"/>
                  </a:lnTo>
                  <a:lnTo>
                    <a:pt x="314" y="581"/>
                  </a:lnTo>
                  <a:lnTo>
                    <a:pt x="309" y="573"/>
                  </a:lnTo>
                  <a:lnTo>
                    <a:pt x="309" y="571"/>
                  </a:lnTo>
                  <a:lnTo>
                    <a:pt x="314" y="560"/>
                  </a:lnTo>
                  <a:lnTo>
                    <a:pt x="321" y="559"/>
                  </a:lnTo>
                  <a:lnTo>
                    <a:pt x="333" y="559"/>
                  </a:lnTo>
                  <a:lnTo>
                    <a:pt x="338" y="555"/>
                  </a:lnTo>
                  <a:close/>
                  <a:moveTo>
                    <a:pt x="615" y="520"/>
                  </a:moveTo>
                  <a:lnTo>
                    <a:pt x="608" y="518"/>
                  </a:lnTo>
                  <a:lnTo>
                    <a:pt x="595" y="514"/>
                  </a:lnTo>
                  <a:lnTo>
                    <a:pt x="592" y="516"/>
                  </a:lnTo>
                  <a:lnTo>
                    <a:pt x="590" y="514"/>
                  </a:lnTo>
                  <a:lnTo>
                    <a:pt x="585" y="501"/>
                  </a:lnTo>
                  <a:lnTo>
                    <a:pt x="578" y="490"/>
                  </a:lnTo>
                  <a:lnTo>
                    <a:pt x="579" y="484"/>
                  </a:lnTo>
                  <a:lnTo>
                    <a:pt x="593" y="483"/>
                  </a:lnTo>
                  <a:lnTo>
                    <a:pt x="603" y="490"/>
                  </a:lnTo>
                  <a:lnTo>
                    <a:pt x="611" y="491"/>
                  </a:lnTo>
                  <a:lnTo>
                    <a:pt x="612" y="491"/>
                  </a:lnTo>
                  <a:lnTo>
                    <a:pt x="617" y="501"/>
                  </a:lnTo>
                  <a:lnTo>
                    <a:pt x="616" y="507"/>
                  </a:lnTo>
                  <a:lnTo>
                    <a:pt x="617" y="515"/>
                  </a:lnTo>
                  <a:lnTo>
                    <a:pt x="615" y="520"/>
                  </a:lnTo>
                  <a:close/>
                  <a:moveTo>
                    <a:pt x="269" y="544"/>
                  </a:moveTo>
                  <a:lnTo>
                    <a:pt x="266" y="540"/>
                  </a:lnTo>
                  <a:lnTo>
                    <a:pt x="260" y="529"/>
                  </a:lnTo>
                  <a:lnTo>
                    <a:pt x="258" y="526"/>
                  </a:lnTo>
                  <a:lnTo>
                    <a:pt x="256" y="527"/>
                  </a:lnTo>
                  <a:lnTo>
                    <a:pt x="253" y="532"/>
                  </a:lnTo>
                  <a:lnTo>
                    <a:pt x="245" y="534"/>
                  </a:lnTo>
                  <a:lnTo>
                    <a:pt x="240" y="527"/>
                  </a:lnTo>
                  <a:lnTo>
                    <a:pt x="239" y="519"/>
                  </a:lnTo>
                  <a:lnTo>
                    <a:pt x="240" y="512"/>
                  </a:lnTo>
                  <a:lnTo>
                    <a:pt x="247" y="510"/>
                  </a:lnTo>
                  <a:lnTo>
                    <a:pt x="250" y="506"/>
                  </a:lnTo>
                  <a:lnTo>
                    <a:pt x="254" y="503"/>
                  </a:lnTo>
                  <a:lnTo>
                    <a:pt x="260" y="493"/>
                  </a:lnTo>
                  <a:lnTo>
                    <a:pt x="265" y="487"/>
                  </a:lnTo>
                  <a:lnTo>
                    <a:pt x="269" y="482"/>
                  </a:lnTo>
                  <a:lnTo>
                    <a:pt x="273" y="473"/>
                  </a:lnTo>
                  <a:lnTo>
                    <a:pt x="279" y="467"/>
                  </a:lnTo>
                  <a:lnTo>
                    <a:pt x="286" y="465"/>
                  </a:lnTo>
                  <a:lnTo>
                    <a:pt x="301" y="461"/>
                  </a:lnTo>
                  <a:lnTo>
                    <a:pt x="311" y="461"/>
                  </a:lnTo>
                  <a:lnTo>
                    <a:pt x="316" y="454"/>
                  </a:lnTo>
                  <a:lnTo>
                    <a:pt x="322" y="451"/>
                  </a:lnTo>
                  <a:lnTo>
                    <a:pt x="331" y="463"/>
                  </a:lnTo>
                  <a:lnTo>
                    <a:pt x="327" y="466"/>
                  </a:lnTo>
                  <a:lnTo>
                    <a:pt x="322" y="472"/>
                  </a:lnTo>
                  <a:lnTo>
                    <a:pt x="321" y="479"/>
                  </a:lnTo>
                  <a:lnTo>
                    <a:pt x="321" y="486"/>
                  </a:lnTo>
                  <a:lnTo>
                    <a:pt x="324" y="499"/>
                  </a:lnTo>
                  <a:lnTo>
                    <a:pt x="319" y="499"/>
                  </a:lnTo>
                  <a:lnTo>
                    <a:pt x="314" y="502"/>
                  </a:lnTo>
                  <a:lnTo>
                    <a:pt x="309" y="518"/>
                  </a:lnTo>
                  <a:lnTo>
                    <a:pt x="303" y="518"/>
                  </a:lnTo>
                  <a:lnTo>
                    <a:pt x="298" y="493"/>
                  </a:lnTo>
                  <a:lnTo>
                    <a:pt x="294" y="489"/>
                  </a:lnTo>
                  <a:lnTo>
                    <a:pt x="291" y="489"/>
                  </a:lnTo>
                  <a:lnTo>
                    <a:pt x="290" y="497"/>
                  </a:lnTo>
                  <a:lnTo>
                    <a:pt x="286" y="506"/>
                  </a:lnTo>
                  <a:lnTo>
                    <a:pt x="283" y="521"/>
                  </a:lnTo>
                  <a:lnTo>
                    <a:pt x="279" y="525"/>
                  </a:lnTo>
                  <a:lnTo>
                    <a:pt x="278" y="534"/>
                  </a:lnTo>
                  <a:lnTo>
                    <a:pt x="274" y="543"/>
                  </a:lnTo>
                  <a:lnTo>
                    <a:pt x="269" y="544"/>
                  </a:lnTo>
                  <a:close/>
                  <a:moveTo>
                    <a:pt x="410" y="428"/>
                  </a:moveTo>
                  <a:lnTo>
                    <a:pt x="401" y="446"/>
                  </a:lnTo>
                  <a:lnTo>
                    <a:pt x="397" y="454"/>
                  </a:lnTo>
                  <a:lnTo>
                    <a:pt x="387" y="455"/>
                  </a:lnTo>
                  <a:lnTo>
                    <a:pt x="381" y="457"/>
                  </a:lnTo>
                  <a:lnTo>
                    <a:pt x="369" y="453"/>
                  </a:lnTo>
                  <a:lnTo>
                    <a:pt x="366" y="450"/>
                  </a:lnTo>
                  <a:lnTo>
                    <a:pt x="364" y="438"/>
                  </a:lnTo>
                  <a:lnTo>
                    <a:pt x="366" y="430"/>
                  </a:lnTo>
                  <a:lnTo>
                    <a:pt x="374" y="425"/>
                  </a:lnTo>
                  <a:lnTo>
                    <a:pt x="379" y="427"/>
                  </a:lnTo>
                  <a:lnTo>
                    <a:pt x="393" y="424"/>
                  </a:lnTo>
                  <a:lnTo>
                    <a:pt x="396" y="424"/>
                  </a:lnTo>
                  <a:lnTo>
                    <a:pt x="410" y="428"/>
                  </a:lnTo>
                  <a:close/>
                  <a:moveTo>
                    <a:pt x="580" y="425"/>
                  </a:moveTo>
                  <a:lnTo>
                    <a:pt x="574" y="424"/>
                  </a:lnTo>
                  <a:lnTo>
                    <a:pt x="570" y="419"/>
                  </a:lnTo>
                  <a:lnTo>
                    <a:pt x="563" y="405"/>
                  </a:lnTo>
                  <a:lnTo>
                    <a:pt x="557" y="383"/>
                  </a:lnTo>
                  <a:lnTo>
                    <a:pt x="556" y="376"/>
                  </a:lnTo>
                  <a:lnTo>
                    <a:pt x="558" y="373"/>
                  </a:lnTo>
                  <a:lnTo>
                    <a:pt x="571" y="372"/>
                  </a:lnTo>
                  <a:lnTo>
                    <a:pt x="582" y="381"/>
                  </a:lnTo>
                  <a:lnTo>
                    <a:pt x="600" y="397"/>
                  </a:lnTo>
                  <a:lnTo>
                    <a:pt x="600" y="407"/>
                  </a:lnTo>
                  <a:lnTo>
                    <a:pt x="598" y="417"/>
                  </a:lnTo>
                  <a:lnTo>
                    <a:pt x="596" y="418"/>
                  </a:lnTo>
                  <a:lnTo>
                    <a:pt x="587" y="423"/>
                  </a:lnTo>
                  <a:lnTo>
                    <a:pt x="580" y="425"/>
                  </a:lnTo>
                  <a:close/>
                  <a:moveTo>
                    <a:pt x="540" y="438"/>
                  </a:moveTo>
                  <a:lnTo>
                    <a:pt x="534" y="437"/>
                  </a:lnTo>
                  <a:lnTo>
                    <a:pt x="530" y="432"/>
                  </a:lnTo>
                  <a:lnTo>
                    <a:pt x="525" y="414"/>
                  </a:lnTo>
                  <a:lnTo>
                    <a:pt x="521" y="408"/>
                  </a:lnTo>
                  <a:lnTo>
                    <a:pt x="503" y="406"/>
                  </a:lnTo>
                  <a:lnTo>
                    <a:pt x="494" y="408"/>
                  </a:lnTo>
                  <a:lnTo>
                    <a:pt x="490" y="408"/>
                  </a:lnTo>
                  <a:lnTo>
                    <a:pt x="482" y="406"/>
                  </a:lnTo>
                  <a:lnTo>
                    <a:pt x="477" y="402"/>
                  </a:lnTo>
                  <a:lnTo>
                    <a:pt x="471" y="391"/>
                  </a:lnTo>
                  <a:lnTo>
                    <a:pt x="470" y="384"/>
                  </a:lnTo>
                  <a:lnTo>
                    <a:pt x="472" y="380"/>
                  </a:lnTo>
                  <a:lnTo>
                    <a:pt x="477" y="380"/>
                  </a:lnTo>
                  <a:lnTo>
                    <a:pt x="487" y="387"/>
                  </a:lnTo>
                  <a:lnTo>
                    <a:pt x="492" y="386"/>
                  </a:lnTo>
                  <a:lnTo>
                    <a:pt x="492" y="379"/>
                  </a:lnTo>
                  <a:lnTo>
                    <a:pt x="490" y="371"/>
                  </a:lnTo>
                  <a:lnTo>
                    <a:pt x="483" y="356"/>
                  </a:lnTo>
                  <a:lnTo>
                    <a:pt x="479" y="353"/>
                  </a:lnTo>
                  <a:lnTo>
                    <a:pt x="473" y="350"/>
                  </a:lnTo>
                  <a:lnTo>
                    <a:pt x="465" y="344"/>
                  </a:lnTo>
                  <a:lnTo>
                    <a:pt x="465" y="331"/>
                  </a:lnTo>
                  <a:lnTo>
                    <a:pt x="478" y="328"/>
                  </a:lnTo>
                  <a:lnTo>
                    <a:pt x="492" y="332"/>
                  </a:lnTo>
                  <a:lnTo>
                    <a:pt x="497" y="344"/>
                  </a:lnTo>
                  <a:lnTo>
                    <a:pt x="503" y="359"/>
                  </a:lnTo>
                  <a:lnTo>
                    <a:pt x="514" y="364"/>
                  </a:lnTo>
                  <a:lnTo>
                    <a:pt x="527" y="368"/>
                  </a:lnTo>
                  <a:lnTo>
                    <a:pt x="534" y="375"/>
                  </a:lnTo>
                  <a:lnTo>
                    <a:pt x="538" y="383"/>
                  </a:lnTo>
                  <a:lnTo>
                    <a:pt x="544" y="404"/>
                  </a:lnTo>
                  <a:lnTo>
                    <a:pt x="548" y="417"/>
                  </a:lnTo>
                  <a:lnTo>
                    <a:pt x="549" y="429"/>
                  </a:lnTo>
                  <a:lnTo>
                    <a:pt x="546" y="434"/>
                  </a:lnTo>
                  <a:lnTo>
                    <a:pt x="540" y="438"/>
                  </a:lnTo>
                  <a:close/>
                  <a:moveTo>
                    <a:pt x="664" y="236"/>
                  </a:moveTo>
                  <a:lnTo>
                    <a:pt x="669" y="233"/>
                  </a:lnTo>
                  <a:lnTo>
                    <a:pt x="675" y="240"/>
                  </a:lnTo>
                  <a:lnTo>
                    <a:pt x="676" y="258"/>
                  </a:lnTo>
                  <a:lnTo>
                    <a:pt x="679" y="275"/>
                  </a:lnTo>
                  <a:lnTo>
                    <a:pt x="682" y="277"/>
                  </a:lnTo>
                  <a:lnTo>
                    <a:pt x="688" y="279"/>
                  </a:lnTo>
                  <a:lnTo>
                    <a:pt x="688" y="271"/>
                  </a:lnTo>
                  <a:lnTo>
                    <a:pt x="688" y="256"/>
                  </a:lnTo>
                  <a:lnTo>
                    <a:pt x="691" y="252"/>
                  </a:lnTo>
                  <a:lnTo>
                    <a:pt x="695" y="259"/>
                  </a:lnTo>
                  <a:lnTo>
                    <a:pt x="699" y="270"/>
                  </a:lnTo>
                  <a:lnTo>
                    <a:pt x="702" y="281"/>
                  </a:lnTo>
                  <a:lnTo>
                    <a:pt x="701" y="287"/>
                  </a:lnTo>
                  <a:lnTo>
                    <a:pt x="702" y="314"/>
                  </a:lnTo>
                  <a:lnTo>
                    <a:pt x="706" y="328"/>
                  </a:lnTo>
                  <a:lnTo>
                    <a:pt x="712" y="328"/>
                  </a:lnTo>
                  <a:lnTo>
                    <a:pt x="719" y="326"/>
                  </a:lnTo>
                  <a:lnTo>
                    <a:pt x="729" y="341"/>
                  </a:lnTo>
                  <a:lnTo>
                    <a:pt x="722" y="333"/>
                  </a:lnTo>
                  <a:lnTo>
                    <a:pt x="713" y="344"/>
                  </a:lnTo>
                  <a:lnTo>
                    <a:pt x="704" y="351"/>
                  </a:lnTo>
                  <a:lnTo>
                    <a:pt x="699" y="362"/>
                  </a:lnTo>
                  <a:lnTo>
                    <a:pt x="697" y="369"/>
                  </a:lnTo>
                  <a:lnTo>
                    <a:pt x="696" y="378"/>
                  </a:lnTo>
                  <a:lnTo>
                    <a:pt x="693" y="379"/>
                  </a:lnTo>
                  <a:lnTo>
                    <a:pt x="684" y="367"/>
                  </a:lnTo>
                  <a:lnTo>
                    <a:pt x="681" y="377"/>
                  </a:lnTo>
                  <a:lnTo>
                    <a:pt x="683" y="389"/>
                  </a:lnTo>
                  <a:lnTo>
                    <a:pt x="683" y="397"/>
                  </a:lnTo>
                  <a:lnTo>
                    <a:pt x="681" y="402"/>
                  </a:lnTo>
                  <a:lnTo>
                    <a:pt x="678" y="403"/>
                  </a:lnTo>
                  <a:lnTo>
                    <a:pt x="672" y="394"/>
                  </a:lnTo>
                  <a:lnTo>
                    <a:pt x="666" y="385"/>
                  </a:lnTo>
                  <a:lnTo>
                    <a:pt x="665" y="404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58" y="409"/>
                  </a:lnTo>
                  <a:lnTo>
                    <a:pt x="648" y="406"/>
                  </a:lnTo>
                  <a:lnTo>
                    <a:pt x="640" y="401"/>
                  </a:lnTo>
                  <a:lnTo>
                    <a:pt x="634" y="397"/>
                  </a:lnTo>
                  <a:lnTo>
                    <a:pt x="631" y="397"/>
                  </a:lnTo>
                  <a:lnTo>
                    <a:pt x="613" y="358"/>
                  </a:lnTo>
                  <a:lnTo>
                    <a:pt x="612" y="349"/>
                  </a:lnTo>
                  <a:lnTo>
                    <a:pt x="624" y="342"/>
                  </a:lnTo>
                  <a:lnTo>
                    <a:pt x="643" y="345"/>
                  </a:lnTo>
                  <a:lnTo>
                    <a:pt x="648" y="348"/>
                  </a:lnTo>
                  <a:lnTo>
                    <a:pt x="658" y="351"/>
                  </a:lnTo>
                  <a:lnTo>
                    <a:pt x="643" y="329"/>
                  </a:lnTo>
                  <a:lnTo>
                    <a:pt x="625" y="322"/>
                  </a:lnTo>
                  <a:lnTo>
                    <a:pt x="619" y="326"/>
                  </a:lnTo>
                  <a:lnTo>
                    <a:pt x="610" y="325"/>
                  </a:lnTo>
                  <a:lnTo>
                    <a:pt x="607" y="331"/>
                  </a:lnTo>
                  <a:lnTo>
                    <a:pt x="601" y="332"/>
                  </a:lnTo>
                  <a:lnTo>
                    <a:pt x="597" y="326"/>
                  </a:lnTo>
                  <a:lnTo>
                    <a:pt x="591" y="309"/>
                  </a:lnTo>
                  <a:lnTo>
                    <a:pt x="583" y="293"/>
                  </a:lnTo>
                  <a:lnTo>
                    <a:pt x="581" y="281"/>
                  </a:lnTo>
                  <a:lnTo>
                    <a:pt x="592" y="285"/>
                  </a:lnTo>
                  <a:lnTo>
                    <a:pt x="606" y="279"/>
                  </a:lnTo>
                  <a:lnTo>
                    <a:pt x="598" y="270"/>
                  </a:lnTo>
                  <a:lnTo>
                    <a:pt x="594" y="258"/>
                  </a:lnTo>
                  <a:lnTo>
                    <a:pt x="596" y="247"/>
                  </a:lnTo>
                  <a:lnTo>
                    <a:pt x="600" y="242"/>
                  </a:lnTo>
                  <a:lnTo>
                    <a:pt x="605" y="242"/>
                  </a:lnTo>
                  <a:lnTo>
                    <a:pt x="610" y="243"/>
                  </a:lnTo>
                  <a:lnTo>
                    <a:pt x="611" y="235"/>
                  </a:lnTo>
                  <a:lnTo>
                    <a:pt x="601" y="206"/>
                  </a:lnTo>
                  <a:lnTo>
                    <a:pt x="607" y="202"/>
                  </a:lnTo>
                  <a:lnTo>
                    <a:pt x="614" y="194"/>
                  </a:lnTo>
                  <a:lnTo>
                    <a:pt x="621" y="198"/>
                  </a:lnTo>
                  <a:lnTo>
                    <a:pt x="624" y="196"/>
                  </a:lnTo>
                  <a:lnTo>
                    <a:pt x="625" y="189"/>
                  </a:lnTo>
                  <a:lnTo>
                    <a:pt x="622" y="171"/>
                  </a:lnTo>
                  <a:lnTo>
                    <a:pt x="630" y="176"/>
                  </a:lnTo>
                  <a:lnTo>
                    <a:pt x="636" y="178"/>
                  </a:lnTo>
                  <a:lnTo>
                    <a:pt x="640" y="186"/>
                  </a:lnTo>
                  <a:lnTo>
                    <a:pt x="650" y="219"/>
                  </a:lnTo>
                  <a:lnTo>
                    <a:pt x="654" y="229"/>
                  </a:lnTo>
                  <a:lnTo>
                    <a:pt x="658" y="238"/>
                  </a:lnTo>
                  <a:lnTo>
                    <a:pt x="662" y="238"/>
                  </a:lnTo>
                  <a:lnTo>
                    <a:pt x="664" y="236"/>
                  </a:lnTo>
                  <a:close/>
                  <a:moveTo>
                    <a:pt x="664" y="170"/>
                  </a:moveTo>
                  <a:lnTo>
                    <a:pt x="659" y="170"/>
                  </a:lnTo>
                  <a:lnTo>
                    <a:pt x="653" y="162"/>
                  </a:lnTo>
                  <a:lnTo>
                    <a:pt x="651" y="135"/>
                  </a:lnTo>
                  <a:lnTo>
                    <a:pt x="656" y="122"/>
                  </a:lnTo>
                  <a:lnTo>
                    <a:pt x="660" y="119"/>
                  </a:lnTo>
                  <a:lnTo>
                    <a:pt x="664" y="118"/>
                  </a:lnTo>
                  <a:lnTo>
                    <a:pt x="685" y="113"/>
                  </a:lnTo>
                  <a:lnTo>
                    <a:pt x="692" y="107"/>
                  </a:lnTo>
                  <a:lnTo>
                    <a:pt x="700" y="106"/>
                  </a:lnTo>
                  <a:lnTo>
                    <a:pt x="710" y="120"/>
                  </a:lnTo>
                  <a:lnTo>
                    <a:pt x="712" y="116"/>
                  </a:lnTo>
                  <a:lnTo>
                    <a:pt x="715" y="100"/>
                  </a:lnTo>
                  <a:lnTo>
                    <a:pt x="723" y="88"/>
                  </a:lnTo>
                  <a:lnTo>
                    <a:pt x="733" y="83"/>
                  </a:lnTo>
                  <a:lnTo>
                    <a:pt x="745" y="92"/>
                  </a:lnTo>
                  <a:lnTo>
                    <a:pt x="749" y="92"/>
                  </a:lnTo>
                  <a:lnTo>
                    <a:pt x="764" y="98"/>
                  </a:lnTo>
                  <a:lnTo>
                    <a:pt x="779" y="112"/>
                  </a:lnTo>
                  <a:lnTo>
                    <a:pt x="788" y="116"/>
                  </a:lnTo>
                  <a:lnTo>
                    <a:pt x="796" y="123"/>
                  </a:lnTo>
                  <a:lnTo>
                    <a:pt x="799" y="116"/>
                  </a:lnTo>
                  <a:lnTo>
                    <a:pt x="790" y="98"/>
                  </a:lnTo>
                  <a:lnTo>
                    <a:pt x="781" y="82"/>
                  </a:lnTo>
                  <a:lnTo>
                    <a:pt x="776" y="63"/>
                  </a:lnTo>
                  <a:lnTo>
                    <a:pt x="778" y="52"/>
                  </a:lnTo>
                  <a:lnTo>
                    <a:pt x="786" y="45"/>
                  </a:lnTo>
                  <a:lnTo>
                    <a:pt x="792" y="34"/>
                  </a:lnTo>
                  <a:lnTo>
                    <a:pt x="801" y="29"/>
                  </a:lnTo>
                  <a:lnTo>
                    <a:pt x="814" y="19"/>
                  </a:lnTo>
                  <a:lnTo>
                    <a:pt x="824" y="25"/>
                  </a:lnTo>
                  <a:lnTo>
                    <a:pt x="836" y="34"/>
                  </a:lnTo>
                  <a:lnTo>
                    <a:pt x="842" y="46"/>
                  </a:lnTo>
                  <a:lnTo>
                    <a:pt x="849" y="67"/>
                  </a:lnTo>
                  <a:lnTo>
                    <a:pt x="851" y="69"/>
                  </a:lnTo>
                  <a:lnTo>
                    <a:pt x="852" y="53"/>
                  </a:lnTo>
                  <a:lnTo>
                    <a:pt x="847" y="29"/>
                  </a:lnTo>
                  <a:lnTo>
                    <a:pt x="842" y="15"/>
                  </a:lnTo>
                  <a:lnTo>
                    <a:pt x="845" y="3"/>
                  </a:lnTo>
                  <a:lnTo>
                    <a:pt x="853" y="8"/>
                  </a:lnTo>
                  <a:lnTo>
                    <a:pt x="864" y="17"/>
                  </a:lnTo>
                  <a:lnTo>
                    <a:pt x="874" y="20"/>
                  </a:lnTo>
                  <a:lnTo>
                    <a:pt x="883" y="42"/>
                  </a:lnTo>
                  <a:lnTo>
                    <a:pt x="886" y="43"/>
                  </a:lnTo>
                  <a:lnTo>
                    <a:pt x="886" y="34"/>
                  </a:lnTo>
                  <a:lnTo>
                    <a:pt x="884" y="8"/>
                  </a:lnTo>
                  <a:lnTo>
                    <a:pt x="895" y="8"/>
                  </a:lnTo>
                  <a:lnTo>
                    <a:pt x="903" y="10"/>
                  </a:lnTo>
                  <a:lnTo>
                    <a:pt x="908" y="23"/>
                  </a:lnTo>
                  <a:lnTo>
                    <a:pt x="913" y="39"/>
                  </a:lnTo>
                  <a:lnTo>
                    <a:pt x="916" y="39"/>
                  </a:lnTo>
                  <a:lnTo>
                    <a:pt x="916" y="26"/>
                  </a:lnTo>
                  <a:lnTo>
                    <a:pt x="914" y="4"/>
                  </a:lnTo>
                  <a:lnTo>
                    <a:pt x="921" y="0"/>
                  </a:lnTo>
                  <a:lnTo>
                    <a:pt x="942" y="19"/>
                  </a:lnTo>
                  <a:lnTo>
                    <a:pt x="958" y="33"/>
                  </a:lnTo>
                  <a:lnTo>
                    <a:pt x="970" y="29"/>
                  </a:lnTo>
                  <a:lnTo>
                    <a:pt x="987" y="30"/>
                  </a:lnTo>
                  <a:lnTo>
                    <a:pt x="993" y="32"/>
                  </a:lnTo>
                  <a:lnTo>
                    <a:pt x="997" y="38"/>
                  </a:lnTo>
                  <a:lnTo>
                    <a:pt x="998" y="38"/>
                  </a:lnTo>
                  <a:lnTo>
                    <a:pt x="1006" y="42"/>
                  </a:lnTo>
                  <a:lnTo>
                    <a:pt x="1013" y="51"/>
                  </a:lnTo>
                  <a:lnTo>
                    <a:pt x="1017" y="56"/>
                  </a:lnTo>
                  <a:lnTo>
                    <a:pt x="1027" y="58"/>
                  </a:lnTo>
                  <a:lnTo>
                    <a:pt x="1035" y="74"/>
                  </a:lnTo>
                  <a:lnTo>
                    <a:pt x="1033" y="90"/>
                  </a:lnTo>
                  <a:lnTo>
                    <a:pt x="1026" y="95"/>
                  </a:lnTo>
                  <a:lnTo>
                    <a:pt x="1018" y="110"/>
                  </a:lnTo>
                  <a:lnTo>
                    <a:pt x="1008" y="119"/>
                  </a:lnTo>
                  <a:lnTo>
                    <a:pt x="1002" y="117"/>
                  </a:lnTo>
                  <a:lnTo>
                    <a:pt x="989" y="110"/>
                  </a:lnTo>
                  <a:lnTo>
                    <a:pt x="976" y="110"/>
                  </a:lnTo>
                  <a:lnTo>
                    <a:pt x="971" y="116"/>
                  </a:lnTo>
                  <a:lnTo>
                    <a:pt x="960" y="123"/>
                  </a:lnTo>
                  <a:lnTo>
                    <a:pt x="956" y="143"/>
                  </a:lnTo>
                  <a:lnTo>
                    <a:pt x="961" y="158"/>
                  </a:lnTo>
                  <a:lnTo>
                    <a:pt x="965" y="159"/>
                  </a:lnTo>
                  <a:lnTo>
                    <a:pt x="971" y="157"/>
                  </a:lnTo>
                  <a:lnTo>
                    <a:pt x="981" y="146"/>
                  </a:lnTo>
                  <a:lnTo>
                    <a:pt x="986" y="147"/>
                  </a:lnTo>
                  <a:lnTo>
                    <a:pt x="991" y="164"/>
                  </a:lnTo>
                  <a:lnTo>
                    <a:pt x="990" y="169"/>
                  </a:lnTo>
                  <a:lnTo>
                    <a:pt x="982" y="175"/>
                  </a:lnTo>
                  <a:lnTo>
                    <a:pt x="974" y="182"/>
                  </a:lnTo>
                  <a:lnTo>
                    <a:pt x="967" y="194"/>
                  </a:lnTo>
                  <a:lnTo>
                    <a:pt x="955" y="214"/>
                  </a:lnTo>
                  <a:lnTo>
                    <a:pt x="947" y="222"/>
                  </a:lnTo>
                  <a:lnTo>
                    <a:pt x="940" y="235"/>
                  </a:lnTo>
                  <a:lnTo>
                    <a:pt x="935" y="245"/>
                  </a:lnTo>
                  <a:lnTo>
                    <a:pt x="922" y="245"/>
                  </a:lnTo>
                  <a:lnTo>
                    <a:pt x="925" y="277"/>
                  </a:lnTo>
                  <a:lnTo>
                    <a:pt x="923" y="284"/>
                  </a:lnTo>
                  <a:lnTo>
                    <a:pt x="909" y="299"/>
                  </a:lnTo>
                  <a:lnTo>
                    <a:pt x="905" y="299"/>
                  </a:lnTo>
                  <a:lnTo>
                    <a:pt x="895" y="298"/>
                  </a:lnTo>
                  <a:lnTo>
                    <a:pt x="887" y="290"/>
                  </a:lnTo>
                  <a:lnTo>
                    <a:pt x="873" y="284"/>
                  </a:lnTo>
                  <a:lnTo>
                    <a:pt x="869" y="296"/>
                  </a:lnTo>
                  <a:lnTo>
                    <a:pt x="884" y="319"/>
                  </a:lnTo>
                  <a:lnTo>
                    <a:pt x="880" y="323"/>
                  </a:lnTo>
                  <a:lnTo>
                    <a:pt x="874" y="322"/>
                  </a:lnTo>
                  <a:lnTo>
                    <a:pt x="867" y="323"/>
                  </a:lnTo>
                  <a:lnTo>
                    <a:pt x="861" y="323"/>
                  </a:lnTo>
                  <a:lnTo>
                    <a:pt x="846" y="316"/>
                  </a:lnTo>
                  <a:lnTo>
                    <a:pt x="834" y="319"/>
                  </a:lnTo>
                  <a:lnTo>
                    <a:pt x="833" y="340"/>
                  </a:lnTo>
                  <a:lnTo>
                    <a:pt x="840" y="337"/>
                  </a:lnTo>
                  <a:lnTo>
                    <a:pt x="846" y="337"/>
                  </a:lnTo>
                  <a:lnTo>
                    <a:pt x="860" y="346"/>
                  </a:lnTo>
                  <a:lnTo>
                    <a:pt x="863" y="351"/>
                  </a:lnTo>
                  <a:lnTo>
                    <a:pt x="864" y="372"/>
                  </a:lnTo>
                  <a:lnTo>
                    <a:pt x="862" y="378"/>
                  </a:lnTo>
                  <a:lnTo>
                    <a:pt x="856" y="381"/>
                  </a:lnTo>
                  <a:lnTo>
                    <a:pt x="853" y="402"/>
                  </a:lnTo>
                  <a:lnTo>
                    <a:pt x="847" y="403"/>
                  </a:lnTo>
                  <a:lnTo>
                    <a:pt x="844" y="401"/>
                  </a:lnTo>
                  <a:lnTo>
                    <a:pt x="842" y="406"/>
                  </a:lnTo>
                  <a:lnTo>
                    <a:pt x="843" y="413"/>
                  </a:lnTo>
                  <a:lnTo>
                    <a:pt x="848" y="421"/>
                  </a:lnTo>
                  <a:lnTo>
                    <a:pt x="846" y="425"/>
                  </a:lnTo>
                  <a:lnTo>
                    <a:pt x="837" y="427"/>
                  </a:lnTo>
                  <a:lnTo>
                    <a:pt x="831" y="426"/>
                  </a:lnTo>
                  <a:lnTo>
                    <a:pt x="821" y="421"/>
                  </a:lnTo>
                  <a:lnTo>
                    <a:pt x="819" y="423"/>
                  </a:lnTo>
                  <a:lnTo>
                    <a:pt x="821" y="445"/>
                  </a:lnTo>
                  <a:lnTo>
                    <a:pt x="821" y="452"/>
                  </a:lnTo>
                  <a:lnTo>
                    <a:pt x="817" y="460"/>
                  </a:lnTo>
                  <a:lnTo>
                    <a:pt x="813" y="464"/>
                  </a:lnTo>
                  <a:lnTo>
                    <a:pt x="804" y="461"/>
                  </a:lnTo>
                  <a:lnTo>
                    <a:pt x="792" y="458"/>
                  </a:lnTo>
                  <a:lnTo>
                    <a:pt x="783" y="451"/>
                  </a:lnTo>
                  <a:lnTo>
                    <a:pt x="777" y="454"/>
                  </a:lnTo>
                  <a:lnTo>
                    <a:pt x="770" y="467"/>
                  </a:lnTo>
                  <a:lnTo>
                    <a:pt x="776" y="470"/>
                  </a:lnTo>
                  <a:lnTo>
                    <a:pt x="778" y="472"/>
                  </a:lnTo>
                  <a:lnTo>
                    <a:pt x="791" y="475"/>
                  </a:lnTo>
                  <a:lnTo>
                    <a:pt x="801" y="478"/>
                  </a:lnTo>
                  <a:lnTo>
                    <a:pt x="810" y="482"/>
                  </a:lnTo>
                  <a:lnTo>
                    <a:pt x="822" y="484"/>
                  </a:lnTo>
                  <a:lnTo>
                    <a:pt x="826" y="492"/>
                  </a:lnTo>
                  <a:lnTo>
                    <a:pt x="826" y="502"/>
                  </a:lnTo>
                  <a:lnTo>
                    <a:pt x="821" y="512"/>
                  </a:lnTo>
                  <a:lnTo>
                    <a:pt x="805" y="518"/>
                  </a:lnTo>
                  <a:lnTo>
                    <a:pt x="800" y="521"/>
                  </a:lnTo>
                  <a:lnTo>
                    <a:pt x="793" y="527"/>
                  </a:lnTo>
                  <a:lnTo>
                    <a:pt x="787" y="529"/>
                  </a:lnTo>
                  <a:lnTo>
                    <a:pt x="784" y="522"/>
                  </a:lnTo>
                  <a:lnTo>
                    <a:pt x="780" y="506"/>
                  </a:lnTo>
                  <a:lnTo>
                    <a:pt x="776" y="507"/>
                  </a:lnTo>
                  <a:lnTo>
                    <a:pt x="772" y="507"/>
                  </a:lnTo>
                  <a:lnTo>
                    <a:pt x="764" y="499"/>
                  </a:lnTo>
                  <a:lnTo>
                    <a:pt x="764" y="503"/>
                  </a:lnTo>
                  <a:lnTo>
                    <a:pt x="766" y="516"/>
                  </a:lnTo>
                  <a:lnTo>
                    <a:pt x="757" y="515"/>
                  </a:lnTo>
                  <a:lnTo>
                    <a:pt x="748" y="512"/>
                  </a:lnTo>
                  <a:lnTo>
                    <a:pt x="743" y="504"/>
                  </a:lnTo>
                  <a:lnTo>
                    <a:pt x="737" y="492"/>
                  </a:lnTo>
                  <a:lnTo>
                    <a:pt x="735" y="494"/>
                  </a:lnTo>
                  <a:lnTo>
                    <a:pt x="738" y="512"/>
                  </a:lnTo>
                  <a:lnTo>
                    <a:pt x="736" y="516"/>
                  </a:lnTo>
                  <a:lnTo>
                    <a:pt x="732" y="520"/>
                  </a:lnTo>
                  <a:lnTo>
                    <a:pt x="721" y="517"/>
                  </a:lnTo>
                  <a:lnTo>
                    <a:pt x="708" y="516"/>
                  </a:lnTo>
                  <a:lnTo>
                    <a:pt x="703" y="514"/>
                  </a:lnTo>
                  <a:lnTo>
                    <a:pt x="694" y="504"/>
                  </a:lnTo>
                  <a:lnTo>
                    <a:pt x="691" y="501"/>
                  </a:lnTo>
                  <a:lnTo>
                    <a:pt x="689" y="512"/>
                  </a:lnTo>
                  <a:lnTo>
                    <a:pt x="685" y="516"/>
                  </a:lnTo>
                  <a:lnTo>
                    <a:pt x="675" y="508"/>
                  </a:lnTo>
                  <a:lnTo>
                    <a:pt x="675" y="493"/>
                  </a:lnTo>
                  <a:lnTo>
                    <a:pt x="677" y="487"/>
                  </a:lnTo>
                  <a:lnTo>
                    <a:pt x="686" y="484"/>
                  </a:lnTo>
                  <a:lnTo>
                    <a:pt x="689" y="478"/>
                  </a:lnTo>
                  <a:lnTo>
                    <a:pt x="695" y="473"/>
                  </a:lnTo>
                  <a:lnTo>
                    <a:pt x="702" y="474"/>
                  </a:lnTo>
                  <a:lnTo>
                    <a:pt x="705" y="469"/>
                  </a:lnTo>
                  <a:lnTo>
                    <a:pt x="699" y="458"/>
                  </a:lnTo>
                  <a:lnTo>
                    <a:pt x="692" y="441"/>
                  </a:lnTo>
                  <a:lnTo>
                    <a:pt x="693" y="436"/>
                  </a:lnTo>
                  <a:lnTo>
                    <a:pt x="696" y="433"/>
                  </a:lnTo>
                  <a:lnTo>
                    <a:pt x="703" y="434"/>
                  </a:lnTo>
                  <a:lnTo>
                    <a:pt x="714" y="437"/>
                  </a:lnTo>
                  <a:lnTo>
                    <a:pt x="719" y="443"/>
                  </a:lnTo>
                  <a:lnTo>
                    <a:pt x="725" y="457"/>
                  </a:lnTo>
                  <a:lnTo>
                    <a:pt x="733" y="466"/>
                  </a:lnTo>
                  <a:lnTo>
                    <a:pt x="739" y="468"/>
                  </a:lnTo>
                  <a:lnTo>
                    <a:pt x="749" y="467"/>
                  </a:lnTo>
                  <a:lnTo>
                    <a:pt x="754" y="464"/>
                  </a:lnTo>
                  <a:lnTo>
                    <a:pt x="755" y="457"/>
                  </a:lnTo>
                  <a:lnTo>
                    <a:pt x="758" y="448"/>
                  </a:lnTo>
                  <a:lnTo>
                    <a:pt x="740" y="448"/>
                  </a:lnTo>
                  <a:lnTo>
                    <a:pt x="734" y="443"/>
                  </a:lnTo>
                  <a:lnTo>
                    <a:pt x="733" y="419"/>
                  </a:lnTo>
                  <a:lnTo>
                    <a:pt x="734" y="415"/>
                  </a:lnTo>
                  <a:lnTo>
                    <a:pt x="724" y="411"/>
                  </a:lnTo>
                  <a:lnTo>
                    <a:pt x="712" y="406"/>
                  </a:lnTo>
                  <a:lnTo>
                    <a:pt x="711" y="406"/>
                  </a:lnTo>
                  <a:lnTo>
                    <a:pt x="707" y="410"/>
                  </a:lnTo>
                  <a:lnTo>
                    <a:pt x="708" y="388"/>
                  </a:lnTo>
                  <a:lnTo>
                    <a:pt x="715" y="371"/>
                  </a:lnTo>
                  <a:lnTo>
                    <a:pt x="722" y="366"/>
                  </a:lnTo>
                  <a:lnTo>
                    <a:pt x="732" y="366"/>
                  </a:lnTo>
                  <a:lnTo>
                    <a:pt x="739" y="367"/>
                  </a:lnTo>
                  <a:lnTo>
                    <a:pt x="747" y="369"/>
                  </a:lnTo>
                  <a:lnTo>
                    <a:pt x="759" y="379"/>
                  </a:lnTo>
                  <a:lnTo>
                    <a:pt x="767" y="382"/>
                  </a:lnTo>
                  <a:lnTo>
                    <a:pt x="770" y="377"/>
                  </a:lnTo>
                  <a:lnTo>
                    <a:pt x="777" y="376"/>
                  </a:lnTo>
                  <a:lnTo>
                    <a:pt x="757" y="352"/>
                  </a:lnTo>
                  <a:lnTo>
                    <a:pt x="747" y="342"/>
                  </a:lnTo>
                  <a:lnTo>
                    <a:pt x="726" y="301"/>
                  </a:lnTo>
                  <a:lnTo>
                    <a:pt x="723" y="308"/>
                  </a:lnTo>
                  <a:lnTo>
                    <a:pt x="715" y="279"/>
                  </a:lnTo>
                  <a:lnTo>
                    <a:pt x="715" y="270"/>
                  </a:lnTo>
                  <a:lnTo>
                    <a:pt x="717" y="266"/>
                  </a:lnTo>
                  <a:lnTo>
                    <a:pt x="727" y="270"/>
                  </a:lnTo>
                  <a:lnTo>
                    <a:pt x="738" y="270"/>
                  </a:lnTo>
                  <a:lnTo>
                    <a:pt x="750" y="272"/>
                  </a:lnTo>
                  <a:lnTo>
                    <a:pt x="760" y="285"/>
                  </a:lnTo>
                  <a:lnTo>
                    <a:pt x="775" y="311"/>
                  </a:lnTo>
                  <a:lnTo>
                    <a:pt x="783" y="310"/>
                  </a:lnTo>
                  <a:lnTo>
                    <a:pt x="788" y="313"/>
                  </a:lnTo>
                  <a:lnTo>
                    <a:pt x="780" y="295"/>
                  </a:lnTo>
                  <a:lnTo>
                    <a:pt x="768" y="284"/>
                  </a:lnTo>
                  <a:lnTo>
                    <a:pt x="775" y="258"/>
                  </a:lnTo>
                  <a:lnTo>
                    <a:pt x="784" y="247"/>
                  </a:lnTo>
                  <a:lnTo>
                    <a:pt x="794" y="245"/>
                  </a:lnTo>
                  <a:lnTo>
                    <a:pt x="803" y="238"/>
                  </a:lnTo>
                  <a:lnTo>
                    <a:pt x="815" y="235"/>
                  </a:lnTo>
                  <a:lnTo>
                    <a:pt x="822" y="231"/>
                  </a:lnTo>
                  <a:lnTo>
                    <a:pt x="830" y="229"/>
                  </a:lnTo>
                  <a:lnTo>
                    <a:pt x="819" y="211"/>
                  </a:lnTo>
                  <a:lnTo>
                    <a:pt x="811" y="205"/>
                  </a:lnTo>
                  <a:lnTo>
                    <a:pt x="796" y="206"/>
                  </a:lnTo>
                  <a:lnTo>
                    <a:pt x="789" y="216"/>
                  </a:lnTo>
                  <a:lnTo>
                    <a:pt x="781" y="222"/>
                  </a:lnTo>
                  <a:lnTo>
                    <a:pt x="773" y="229"/>
                  </a:lnTo>
                  <a:lnTo>
                    <a:pt x="765" y="231"/>
                  </a:lnTo>
                  <a:lnTo>
                    <a:pt x="761" y="233"/>
                  </a:lnTo>
                  <a:lnTo>
                    <a:pt x="752" y="217"/>
                  </a:lnTo>
                  <a:lnTo>
                    <a:pt x="751" y="221"/>
                  </a:lnTo>
                  <a:lnTo>
                    <a:pt x="748" y="227"/>
                  </a:lnTo>
                  <a:lnTo>
                    <a:pt x="735" y="226"/>
                  </a:lnTo>
                  <a:lnTo>
                    <a:pt x="726" y="240"/>
                  </a:lnTo>
                  <a:lnTo>
                    <a:pt x="727" y="209"/>
                  </a:lnTo>
                  <a:lnTo>
                    <a:pt x="733" y="198"/>
                  </a:lnTo>
                  <a:lnTo>
                    <a:pt x="733" y="190"/>
                  </a:lnTo>
                  <a:lnTo>
                    <a:pt x="730" y="181"/>
                  </a:lnTo>
                  <a:lnTo>
                    <a:pt x="721" y="175"/>
                  </a:lnTo>
                  <a:lnTo>
                    <a:pt x="714" y="175"/>
                  </a:lnTo>
                  <a:lnTo>
                    <a:pt x="689" y="194"/>
                  </a:lnTo>
                  <a:lnTo>
                    <a:pt x="677" y="220"/>
                  </a:lnTo>
                  <a:lnTo>
                    <a:pt x="675" y="215"/>
                  </a:lnTo>
                  <a:lnTo>
                    <a:pt x="671" y="206"/>
                  </a:lnTo>
                  <a:lnTo>
                    <a:pt x="673" y="201"/>
                  </a:lnTo>
                  <a:lnTo>
                    <a:pt x="678" y="200"/>
                  </a:lnTo>
                  <a:lnTo>
                    <a:pt x="677" y="188"/>
                  </a:lnTo>
                  <a:lnTo>
                    <a:pt x="673" y="173"/>
                  </a:lnTo>
                  <a:lnTo>
                    <a:pt x="666" y="170"/>
                  </a:lnTo>
                  <a:lnTo>
                    <a:pt x="664" y="170"/>
                  </a:lnTo>
                  <a:close/>
                  <a:moveTo>
                    <a:pt x="730" y="1039"/>
                  </a:moveTo>
                  <a:lnTo>
                    <a:pt x="726" y="1038"/>
                  </a:lnTo>
                  <a:lnTo>
                    <a:pt x="727" y="1027"/>
                  </a:lnTo>
                  <a:lnTo>
                    <a:pt x="724" y="1022"/>
                  </a:lnTo>
                  <a:lnTo>
                    <a:pt x="719" y="1025"/>
                  </a:lnTo>
                  <a:lnTo>
                    <a:pt x="705" y="1028"/>
                  </a:lnTo>
                  <a:lnTo>
                    <a:pt x="705" y="1022"/>
                  </a:lnTo>
                  <a:lnTo>
                    <a:pt x="709" y="1018"/>
                  </a:lnTo>
                  <a:lnTo>
                    <a:pt x="718" y="1011"/>
                  </a:lnTo>
                  <a:lnTo>
                    <a:pt x="717" y="1004"/>
                  </a:lnTo>
                  <a:lnTo>
                    <a:pt x="716" y="998"/>
                  </a:lnTo>
                  <a:lnTo>
                    <a:pt x="717" y="993"/>
                  </a:lnTo>
                  <a:lnTo>
                    <a:pt x="719" y="981"/>
                  </a:lnTo>
                  <a:lnTo>
                    <a:pt x="721" y="973"/>
                  </a:lnTo>
                  <a:lnTo>
                    <a:pt x="723" y="964"/>
                  </a:lnTo>
                  <a:lnTo>
                    <a:pt x="725" y="958"/>
                  </a:lnTo>
                  <a:lnTo>
                    <a:pt x="732" y="965"/>
                  </a:lnTo>
                  <a:lnTo>
                    <a:pt x="730" y="973"/>
                  </a:lnTo>
                  <a:lnTo>
                    <a:pt x="734" y="978"/>
                  </a:lnTo>
                  <a:lnTo>
                    <a:pt x="737" y="979"/>
                  </a:lnTo>
                  <a:lnTo>
                    <a:pt x="740" y="972"/>
                  </a:lnTo>
                  <a:lnTo>
                    <a:pt x="744" y="974"/>
                  </a:lnTo>
                  <a:lnTo>
                    <a:pt x="748" y="978"/>
                  </a:lnTo>
                  <a:lnTo>
                    <a:pt x="754" y="985"/>
                  </a:lnTo>
                  <a:lnTo>
                    <a:pt x="757" y="989"/>
                  </a:lnTo>
                  <a:lnTo>
                    <a:pt x="770" y="995"/>
                  </a:lnTo>
                  <a:lnTo>
                    <a:pt x="772" y="999"/>
                  </a:lnTo>
                  <a:lnTo>
                    <a:pt x="774" y="1003"/>
                  </a:lnTo>
                  <a:lnTo>
                    <a:pt x="773" y="1015"/>
                  </a:lnTo>
                  <a:lnTo>
                    <a:pt x="776" y="1016"/>
                  </a:lnTo>
                  <a:lnTo>
                    <a:pt x="780" y="1015"/>
                  </a:lnTo>
                  <a:lnTo>
                    <a:pt x="785" y="1016"/>
                  </a:lnTo>
                  <a:lnTo>
                    <a:pt x="789" y="1018"/>
                  </a:lnTo>
                  <a:lnTo>
                    <a:pt x="795" y="1023"/>
                  </a:lnTo>
                  <a:lnTo>
                    <a:pt x="793" y="1024"/>
                  </a:lnTo>
                  <a:lnTo>
                    <a:pt x="791" y="1026"/>
                  </a:lnTo>
                  <a:lnTo>
                    <a:pt x="789" y="1030"/>
                  </a:lnTo>
                  <a:lnTo>
                    <a:pt x="783" y="1029"/>
                  </a:lnTo>
                  <a:lnTo>
                    <a:pt x="779" y="1027"/>
                  </a:lnTo>
                  <a:lnTo>
                    <a:pt x="771" y="1026"/>
                  </a:lnTo>
                  <a:lnTo>
                    <a:pt x="769" y="1024"/>
                  </a:lnTo>
                  <a:lnTo>
                    <a:pt x="765" y="1017"/>
                  </a:lnTo>
                  <a:lnTo>
                    <a:pt x="762" y="1013"/>
                  </a:lnTo>
                  <a:lnTo>
                    <a:pt x="756" y="1010"/>
                  </a:lnTo>
                  <a:lnTo>
                    <a:pt x="753" y="1010"/>
                  </a:lnTo>
                  <a:lnTo>
                    <a:pt x="751" y="1013"/>
                  </a:lnTo>
                  <a:lnTo>
                    <a:pt x="753" y="1021"/>
                  </a:lnTo>
                  <a:lnTo>
                    <a:pt x="752" y="1022"/>
                  </a:lnTo>
                  <a:lnTo>
                    <a:pt x="744" y="1025"/>
                  </a:lnTo>
                  <a:lnTo>
                    <a:pt x="740" y="1031"/>
                  </a:lnTo>
                  <a:lnTo>
                    <a:pt x="737" y="1035"/>
                  </a:lnTo>
                  <a:lnTo>
                    <a:pt x="730" y="1039"/>
                  </a:lnTo>
                  <a:close/>
                  <a:moveTo>
                    <a:pt x="1048" y="1441"/>
                  </a:moveTo>
                  <a:lnTo>
                    <a:pt x="1045" y="1440"/>
                  </a:lnTo>
                  <a:lnTo>
                    <a:pt x="1042" y="1438"/>
                  </a:lnTo>
                  <a:lnTo>
                    <a:pt x="1041" y="1433"/>
                  </a:lnTo>
                  <a:lnTo>
                    <a:pt x="1041" y="1428"/>
                  </a:lnTo>
                  <a:lnTo>
                    <a:pt x="1045" y="1421"/>
                  </a:lnTo>
                  <a:lnTo>
                    <a:pt x="1051" y="1412"/>
                  </a:lnTo>
                  <a:lnTo>
                    <a:pt x="1056" y="1416"/>
                  </a:lnTo>
                  <a:lnTo>
                    <a:pt x="1053" y="1420"/>
                  </a:lnTo>
                  <a:lnTo>
                    <a:pt x="1053" y="1424"/>
                  </a:lnTo>
                  <a:lnTo>
                    <a:pt x="1051" y="1427"/>
                  </a:lnTo>
                  <a:lnTo>
                    <a:pt x="1050" y="1428"/>
                  </a:lnTo>
                  <a:lnTo>
                    <a:pt x="1046" y="1430"/>
                  </a:lnTo>
                  <a:lnTo>
                    <a:pt x="1045" y="1434"/>
                  </a:lnTo>
                  <a:lnTo>
                    <a:pt x="1048" y="1436"/>
                  </a:lnTo>
                  <a:lnTo>
                    <a:pt x="1049" y="1436"/>
                  </a:lnTo>
                  <a:lnTo>
                    <a:pt x="1051" y="1434"/>
                  </a:lnTo>
                  <a:lnTo>
                    <a:pt x="1053" y="1431"/>
                  </a:lnTo>
                  <a:lnTo>
                    <a:pt x="1057" y="1428"/>
                  </a:lnTo>
                  <a:lnTo>
                    <a:pt x="1059" y="1429"/>
                  </a:lnTo>
                  <a:lnTo>
                    <a:pt x="1062" y="1433"/>
                  </a:lnTo>
                  <a:lnTo>
                    <a:pt x="1060" y="1436"/>
                  </a:lnTo>
                  <a:lnTo>
                    <a:pt x="1059" y="1437"/>
                  </a:lnTo>
                  <a:lnTo>
                    <a:pt x="1052" y="1441"/>
                  </a:lnTo>
                  <a:lnTo>
                    <a:pt x="1048" y="1441"/>
                  </a:lnTo>
                  <a:close/>
                  <a:moveTo>
                    <a:pt x="1083" y="1384"/>
                  </a:moveTo>
                  <a:lnTo>
                    <a:pt x="1076" y="1382"/>
                  </a:lnTo>
                  <a:lnTo>
                    <a:pt x="1080" y="1375"/>
                  </a:lnTo>
                  <a:lnTo>
                    <a:pt x="1082" y="1374"/>
                  </a:lnTo>
                  <a:lnTo>
                    <a:pt x="1084" y="1375"/>
                  </a:lnTo>
                  <a:lnTo>
                    <a:pt x="1085" y="1375"/>
                  </a:lnTo>
                  <a:lnTo>
                    <a:pt x="1087" y="1372"/>
                  </a:lnTo>
                  <a:lnTo>
                    <a:pt x="1083" y="1366"/>
                  </a:lnTo>
                  <a:lnTo>
                    <a:pt x="1084" y="1364"/>
                  </a:lnTo>
                  <a:lnTo>
                    <a:pt x="1087" y="1356"/>
                  </a:lnTo>
                  <a:lnTo>
                    <a:pt x="1093" y="1344"/>
                  </a:lnTo>
                  <a:lnTo>
                    <a:pt x="1102" y="1331"/>
                  </a:lnTo>
                  <a:lnTo>
                    <a:pt x="1106" y="1327"/>
                  </a:lnTo>
                  <a:lnTo>
                    <a:pt x="1109" y="1325"/>
                  </a:lnTo>
                  <a:lnTo>
                    <a:pt x="1117" y="1324"/>
                  </a:lnTo>
                  <a:lnTo>
                    <a:pt x="1118" y="1324"/>
                  </a:lnTo>
                  <a:lnTo>
                    <a:pt x="1119" y="1327"/>
                  </a:lnTo>
                  <a:lnTo>
                    <a:pt x="1117" y="1328"/>
                  </a:lnTo>
                  <a:lnTo>
                    <a:pt x="1113" y="1329"/>
                  </a:lnTo>
                  <a:lnTo>
                    <a:pt x="1112" y="1330"/>
                  </a:lnTo>
                  <a:lnTo>
                    <a:pt x="1114" y="1334"/>
                  </a:lnTo>
                  <a:lnTo>
                    <a:pt x="1110" y="1342"/>
                  </a:lnTo>
                  <a:lnTo>
                    <a:pt x="1102" y="1355"/>
                  </a:lnTo>
                  <a:lnTo>
                    <a:pt x="1101" y="1360"/>
                  </a:lnTo>
                  <a:lnTo>
                    <a:pt x="1102" y="1362"/>
                  </a:lnTo>
                  <a:lnTo>
                    <a:pt x="1102" y="1362"/>
                  </a:lnTo>
                  <a:lnTo>
                    <a:pt x="1105" y="1361"/>
                  </a:lnTo>
                  <a:lnTo>
                    <a:pt x="1108" y="1355"/>
                  </a:lnTo>
                  <a:lnTo>
                    <a:pt x="1110" y="1354"/>
                  </a:lnTo>
                  <a:lnTo>
                    <a:pt x="1117" y="1357"/>
                  </a:lnTo>
                  <a:lnTo>
                    <a:pt x="1111" y="1363"/>
                  </a:lnTo>
                  <a:lnTo>
                    <a:pt x="1113" y="1365"/>
                  </a:lnTo>
                  <a:lnTo>
                    <a:pt x="1114" y="1365"/>
                  </a:lnTo>
                  <a:lnTo>
                    <a:pt x="1123" y="1370"/>
                  </a:lnTo>
                  <a:lnTo>
                    <a:pt x="1127" y="1370"/>
                  </a:lnTo>
                  <a:lnTo>
                    <a:pt x="1129" y="1367"/>
                  </a:lnTo>
                  <a:lnTo>
                    <a:pt x="1131" y="1366"/>
                  </a:lnTo>
                  <a:lnTo>
                    <a:pt x="1135" y="1366"/>
                  </a:lnTo>
                  <a:lnTo>
                    <a:pt x="1140" y="1368"/>
                  </a:lnTo>
                  <a:lnTo>
                    <a:pt x="1144" y="1370"/>
                  </a:lnTo>
                  <a:lnTo>
                    <a:pt x="1142" y="1373"/>
                  </a:lnTo>
                  <a:lnTo>
                    <a:pt x="1140" y="1375"/>
                  </a:lnTo>
                  <a:lnTo>
                    <a:pt x="1135" y="1379"/>
                  </a:lnTo>
                  <a:lnTo>
                    <a:pt x="1138" y="1382"/>
                  </a:lnTo>
                  <a:lnTo>
                    <a:pt x="1140" y="1385"/>
                  </a:lnTo>
                  <a:lnTo>
                    <a:pt x="1142" y="1386"/>
                  </a:lnTo>
                  <a:lnTo>
                    <a:pt x="1144" y="1384"/>
                  </a:lnTo>
                  <a:lnTo>
                    <a:pt x="1147" y="1383"/>
                  </a:lnTo>
                  <a:lnTo>
                    <a:pt x="1149" y="1384"/>
                  </a:lnTo>
                  <a:lnTo>
                    <a:pt x="1149" y="1385"/>
                  </a:lnTo>
                  <a:lnTo>
                    <a:pt x="1147" y="1388"/>
                  </a:lnTo>
                  <a:lnTo>
                    <a:pt x="1145" y="1390"/>
                  </a:lnTo>
                  <a:lnTo>
                    <a:pt x="1140" y="1391"/>
                  </a:lnTo>
                  <a:lnTo>
                    <a:pt x="1139" y="1392"/>
                  </a:lnTo>
                  <a:lnTo>
                    <a:pt x="1140" y="1395"/>
                  </a:lnTo>
                  <a:lnTo>
                    <a:pt x="1141" y="1399"/>
                  </a:lnTo>
                  <a:lnTo>
                    <a:pt x="1143" y="1401"/>
                  </a:lnTo>
                  <a:lnTo>
                    <a:pt x="1144" y="1399"/>
                  </a:lnTo>
                  <a:lnTo>
                    <a:pt x="1146" y="1397"/>
                  </a:lnTo>
                  <a:lnTo>
                    <a:pt x="1149" y="1398"/>
                  </a:lnTo>
                  <a:lnTo>
                    <a:pt x="1148" y="1402"/>
                  </a:lnTo>
                  <a:lnTo>
                    <a:pt x="1149" y="1405"/>
                  </a:lnTo>
                  <a:lnTo>
                    <a:pt x="1153" y="1405"/>
                  </a:lnTo>
                  <a:lnTo>
                    <a:pt x="1154" y="1405"/>
                  </a:lnTo>
                  <a:lnTo>
                    <a:pt x="1154" y="1406"/>
                  </a:lnTo>
                  <a:lnTo>
                    <a:pt x="1153" y="1409"/>
                  </a:lnTo>
                  <a:lnTo>
                    <a:pt x="1152" y="1415"/>
                  </a:lnTo>
                  <a:lnTo>
                    <a:pt x="1149" y="1420"/>
                  </a:lnTo>
                  <a:lnTo>
                    <a:pt x="1148" y="1420"/>
                  </a:lnTo>
                  <a:lnTo>
                    <a:pt x="1144" y="1418"/>
                  </a:lnTo>
                  <a:lnTo>
                    <a:pt x="1142" y="1417"/>
                  </a:lnTo>
                  <a:lnTo>
                    <a:pt x="1142" y="1412"/>
                  </a:lnTo>
                  <a:lnTo>
                    <a:pt x="1138" y="1415"/>
                  </a:lnTo>
                  <a:lnTo>
                    <a:pt x="1136" y="1415"/>
                  </a:lnTo>
                  <a:lnTo>
                    <a:pt x="1136" y="1413"/>
                  </a:lnTo>
                  <a:lnTo>
                    <a:pt x="1138" y="1407"/>
                  </a:lnTo>
                  <a:lnTo>
                    <a:pt x="1138" y="1405"/>
                  </a:lnTo>
                  <a:lnTo>
                    <a:pt x="1136" y="1400"/>
                  </a:lnTo>
                  <a:lnTo>
                    <a:pt x="1134" y="1400"/>
                  </a:lnTo>
                  <a:lnTo>
                    <a:pt x="1132" y="1403"/>
                  </a:lnTo>
                  <a:lnTo>
                    <a:pt x="1130" y="1406"/>
                  </a:lnTo>
                  <a:lnTo>
                    <a:pt x="1128" y="1407"/>
                  </a:lnTo>
                  <a:lnTo>
                    <a:pt x="1125" y="1409"/>
                  </a:lnTo>
                  <a:lnTo>
                    <a:pt x="1122" y="1413"/>
                  </a:lnTo>
                  <a:lnTo>
                    <a:pt x="1119" y="1416"/>
                  </a:lnTo>
                  <a:lnTo>
                    <a:pt x="1114" y="1416"/>
                  </a:lnTo>
                  <a:lnTo>
                    <a:pt x="1113" y="1414"/>
                  </a:lnTo>
                  <a:lnTo>
                    <a:pt x="1113" y="1413"/>
                  </a:lnTo>
                  <a:lnTo>
                    <a:pt x="1120" y="1409"/>
                  </a:lnTo>
                  <a:lnTo>
                    <a:pt x="1123" y="1405"/>
                  </a:lnTo>
                  <a:lnTo>
                    <a:pt x="1127" y="1402"/>
                  </a:lnTo>
                  <a:lnTo>
                    <a:pt x="1123" y="1400"/>
                  </a:lnTo>
                  <a:lnTo>
                    <a:pt x="1119" y="1400"/>
                  </a:lnTo>
                  <a:lnTo>
                    <a:pt x="1117" y="1404"/>
                  </a:lnTo>
                  <a:lnTo>
                    <a:pt x="1115" y="1404"/>
                  </a:lnTo>
                  <a:lnTo>
                    <a:pt x="1114" y="1403"/>
                  </a:lnTo>
                  <a:lnTo>
                    <a:pt x="1114" y="1398"/>
                  </a:lnTo>
                  <a:lnTo>
                    <a:pt x="1110" y="1399"/>
                  </a:lnTo>
                  <a:lnTo>
                    <a:pt x="1109" y="1401"/>
                  </a:lnTo>
                  <a:lnTo>
                    <a:pt x="1107" y="1403"/>
                  </a:lnTo>
                  <a:lnTo>
                    <a:pt x="1101" y="1403"/>
                  </a:lnTo>
                  <a:lnTo>
                    <a:pt x="1096" y="1403"/>
                  </a:lnTo>
                  <a:lnTo>
                    <a:pt x="1090" y="1401"/>
                  </a:lnTo>
                  <a:lnTo>
                    <a:pt x="1084" y="1400"/>
                  </a:lnTo>
                  <a:lnTo>
                    <a:pt x="1076" y="1401"/>
                  </a:lnTo>
                  <a:lnTo>
                    <a:pt x="1070" y="1402"/>
                  </a:lnTo>
                  <a:lnTo>
                    <a:pt x="1069" y="1400"/>
                  </a:lnTo>
                  <a:lnTo>
                    <a:pt x="1068" y="1396"/>
                  </a:lnTo>
                  <a:lnTo>
                    <a:pt x="1069" y="1395"/>
                  </a:lnTo>
                  <a:lnTo>
                    <a:pt x="1072" y="1392"/>
                  </a:lnTo>
                  <a:lnTo>
                    <a:pt x="1077" y="1388"/>
                  </a:lnTo>
                  <a:lnTo>
                    <a:pt x="1080" y="1387"/>
                  </a:lnTo>
                  <a:lnTo>
                    <a:pt x="1083" y="1384"/>
                  </a:lnTo>
                  <a:close/>
                  <a:moveTo>
                    <a:pt x="224" y="1387"/>
                  </a:moveTo>
                  <a:lnTo>
                    <a:pt x="216" y="1384"/>
                  </a:lnTo>
                  <a:lnTo>
                    <a:pt x="208" y="1380"/>
                  </a:lnTo>
                  <a:lnTo>
                    <a:pt x="207" y="1379"/>
                  </a:lnTo>
                  <a:lnTo>
                    <a:pt x="207" y="1377"/>
                  </a:lnTo>
                  <a:lnTo>
                    <a:pt x="210" y="1373"/>
                  </a:lnTo>
                  <a:lnTo>
                    <a:pt x="204" y="1373"/>
                  </a:lnTo>
                  <a:lnTo>
                    <a:pt x="201" y="1375"/>
                  </a:lnTo>
                  <a:lnTo>
                    <a:pt x="199" y="1374"/>
                  </a:lnTo>
                  <a:lnTo>
                    <a:pt x="197" y="1373"/>
                  </a:lnTo>
                  <a:lnTo>
                    <a:pt x="198" y="1369"/>
                  </a:lnTo>
                  <a:lnTo>
                    <a:pt x="195" y="1366"/>
                  </a:lnTo>
                  <a:lnTo>
                    <a:pt x="193" y="1365"/>
                  </a:lnTo>
                  <a:lnTo>
                    <a:pt x="189" y="1364"/>
                  </a:lnTo>
                  <a:lnTo>
                    <a:pt x="188" y="1362"/>
                  </a:lnTo>
                  <a:lnTo>
                    <a:pt x="190" y="1360"/>
                  </a:lnTo>
                  <a:lnTo>
                    <a:pt x="184" y="1355"/>
                  </a:lnTo>
                  <a:lnTo>
                    <a:pt x="181" y="1356"/>
                  </a:lnTo>
                  <a:lnTo>
                    <a:pt x="178" y="1355"/>
                  </a:lnTo>
                  <a:lnTo>
                    <a:pt x="173" y="1350"/>
                  </a:lnTo>
                  <a:lnTo>
                    <a:pt x="166" y="1342"/>
                  </a:lnTo>
                  <a:lnTo>
                    <a:pt x="165" y="1340"/>
                  </a:lnTo>
                  <a:lnTo>
                    <a:pt x="165" y="1339"/>
                  </a:lnTo>
                  <a:lnTo>
                    <a:pt x="170" y="1338"/>
                  </a:lnTo>
                  <a:lnTo>
                    <a:pt x="172" y="1338"/>
                  </a:lnTo>
                  <a:lnTo>
                    <a:pt x="184" y="1344"/>
                  </a:lnTo>
                  <a:lnTo>
                    <a:pt x="190" y="1346"/>
                  </a:lnTo>
                  <a:lnTo>
                    <a:pt x="200" y="1348"/>
                  </a:lnTo>
                  <a:lnTo>
                    <a:pt x="202" y="1350"/>
                  </a:lnTo>
                  <a:lnTo>
                    <a:pt x="206" y="1355"/>
                  </a:lnTo>
                  <a:lnTo>
                    <a:pt x="208" y="1361"/>
                  </a:lnTo>
                  <a:lnTo>
                    <a:pt x="211" y="1364"/>
                  </a:lnTo>
                  <a:lnTo>
                    <a:pt x="213" y="1366"/>
                  </a:lnTo>
                  <a:lnTo>
                    <a:pt x="223" y="1371"/>
                  </a:lnTo>
                  <a:lnTo>
                    <a:pt x="225" y="1373"/>
                  </a:lnTo>
                  <a:lnTo>
                    <a:pt x="227" y="1380"/>
                  </a:lnTo>
                  <a:lnTo>
                    <a:pt x="228" y="1383"/>
                  </a:lnTo>
                  <a:lnTo>
                    <a:pt x="226" y="1387"/>
                  </a:lnTo>
                  <a:lnTo>
                    <a:pt x="224" y="138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48" name="Freeform 8"/>
            <p:cNvSpPr>
              <a:spLocks noEditPoints="1"/>
            </p:cNvSpPr>
            <p:nvPr/>
          </p:nvSpPr>
          <p:spPr bwMode="auto">
            <a:xfrm>
              <a:off x="3779421" y="1811338"/>
              <a:ext cx="1244600" cy="1871663"/>
            </a:xfrm>
            <a:custGeom>
              <a:avLst/>
              <a:gdLst/>
              <a:ahLst/>
              <a:cxnLst>
                <a:cxn ang="0">
                  <a:pos x="583" y="848"/>
                </a:cxn>
                <a:cxn ang="0">
                  <a:pos x="658" y="857"/>
                </a:cxn>
                <a:cxn ang="0">
                  <a:pos x="579" y="917"/>
                </a:cxn>
                <a:cxn ang="0">
                  <a:pos x="530" y="916"/>
                </a:cxn>
                <a:cxn ang="0">
                  <a:pos x="498" y="987"/>
                </a:cxn>
                <a:cxn ang="0">
                  <a:pos x="457" y="989"/>
                </a:cxn>
                <a:cxn ang="0">
                  <a:pos x="426" y="1032"/>
                </a:cxn>
                <a:cxn ang="0">
                  <a:pos x="414" y="1060"/>
                </a:cxn>
                <a:cxn ang="0">
                  <a:pos x="400" y="1089"/>
                </a:cxn>
                <a:cxn ang="0">
                  <a:pos x="393" y="1138"/>
                </a:cxn>
                <a:cxn ang="0">
                  <a:pos x="386" y="1177"/>
                </a:cxn>
                <a:cxn ang="0">
                  <a:pos x="353" y="1151"/>
                </a:cxn>
                <a:cxn ang="0">
                  <a:pos x="323" y="1152"/>
                </a:cxn>
                <a:cxn ang="0">
                  <a:pos x="293" y="1109"/>
                </a:cxn>
                <a:cxn ang="0">
                  <a:pos x="277" y="1069"/>
                </a:cxn>
                <a:cxn ang="0">
                  <a:pos x="278" y="1048"/>
                </a:cxn>
                <a:cxn ang="0">
                  <a:pos x="254" y="1003"/>
                </a:cxn>
                <a:cxn ang="0">
                  <a:pos x="257" y="969"/>
                </a:cxn>
                <a:cxn ang="0">
                  <a:pos x="249" y="947"/>
                </a:cxn>
                <a:cxn ang="0">
                  <a:pos x="290" y="936"/>
                </a:cxn>
                <a:cxn ang="0">
                  <a:pos x="282" y="913"/>
                </a:cxn>
                <a:cxn ang="0">
                  <a:pos x="280" y="861"/>
                </a:cxn>
                <a:cxn ang="0">
                  <a:pos x="260" y="833"/>
                </a:cxn>
                <a:cxn ang="0">
                  <a:pos x="268" y="800"/>
                </a:cxn>
                <a:cxn ang="0">
                  <a:pos x="223" y="800"/>
                </a:cxn>
                <a:cxn ang="0">
                  <a:pos x="225" y="719"/>
                </a:cxn>
                <a:cxn ang="0">
                  <a:pos x="155" y="582"/>
                </a:cxn>
                <a:cxn ang="0">
                  <a:pos x="78" y="592"/>
                </a:cxn>
                <a:cxn ang="0">
                  <a:pos x="20" y="530"/>
                </a:cxn>
                <a:cxn ang="0">
                  <a:pos x="75" y="485"/>
                </a:cxn>
                <a:cxn ang="0">
                  <a:pos x="11" y="477"/>
                </a:cxn>
                <a:cxn ang="0">
                  <a:pos x="60" y="397"/>
                </a:cxn>
                <a:cxn ang="0">
                  <a:pos x="80" y="335"/>
                </a:cxn>
                <a:cxn ang="0">
                  <a:pos x="151" y="232"/>
                </a:cxn>
                <a:cxn ang="0">
                  <a:pos x="188" y="164"/>
                </a:cxn>
                <a:cxn ang="0">
                  <a:pos x="264" y="154"/>
                </a:cxn>
                <a:cxn ang="0">
                  <a:pos x="322" y="145"/>
                </a:cxn>
                <a:cxn ang="0">
                  <a:pos x="393" y="40"/>
                </a:cxn>
                <a:cxn ang="0">
                  <a:pos x="509" y="11"/>
                </a:cxn>
                <a:cxn ang="0">
                  <a:pos x="625" y="77"/>
                </a:cxn>
                <a:cxn ang="0">
                  <a:pos x="590" y="139"/>
                </a:cxn>
                <a:cxn ang="0">
                  <a:pos x="547" y="183"/>
                </a:cxn>
                <a:cxn ang="0">
                  <a:pos x="663" y="188"/>
                </a:cxn>
                <a:cxn ang="0">
                  <a:pos x="681" y="218"/>
                </a:cxn>
                <a:cxn ang="0">
                  <a:pos x="775" y="196"/>
                </a:cxn>
                <a:cxn ang="0">
                  <a:pos x="712" y="302"/>
                </a:cxn>
                <a:cxn ang="0">
                  <a:pos x="695" y="367"/>
                </a:cxn>
                <a:cxn ang="0">
                  <a:pos x="672" y="483"/>
                </a:cxn>
                <a:cxn ang="0">
                  <a:pos x="695" y="514"/>
                </a:cxn>
                <a:cxn ang="0">
                  <a:pos x="666" y="546"/>
                </a:cxn>
                <a:cxn ang="0">
                  <a:pos x="695" y="627"/>
                </a:cxn>
                <a:cxn ang="0">
                  <a:pos x="701" y="668"/>
                </a:cxn>
                <a:cxn ang="0">
                  <a:pos x="683" y="705"/>
                </a:cxn>
                <a:cxn ang="0">
                  <a:pos x="621" y="714"/>
                </a:cxn>
                <a:cxn ang="0">
                  <a:pos x="611" y="752"/>
                </a:cxn>
                <a:cxn ang="0">
                  <a:pos x="666" y="811"/>
                </a:cxn>
                <a:cxn ang="0">
                  <a:pos x="629" y="812"/>
                </a:cxn>
                <a:cxn ang="0">
                  <a:pos x="233" y="870"/>
                </a:cxn>
                <a:cxn ang="0">
                  <a:pos x="269" y="877"/>
                </a:cxn>
                <a:cxn ang="0">
                  <a:pos x="645" y="749"/>
                </a:cxn>
              </a:cxnLst>
              <a:rect l="0" t="0" r="r" b="b"/>
              <a:pathLst>
                <a:path w="784" h="1179">
                  <a:moveTo>
                    <a:pt x="598" y="797"/>
                  </a:moveTo>
                  <a:lnTo>
                    <a:pt x="610" y="802"/>
                  </a:lnTo>
                  <a:lnTo>
                    <a:pt x="612" y="809"/>
                  </a:lnTo>
                  <a:lnTo>
                    <a:pt x="607" y="812"/>
                  </a:lnTo>
                  <a:lnTo>
                    <a:pt x="604" y="815"/>
                  </a:lnTo>
                  <a:lnTo>
                    <a:pt x="594" y="816"/>
                  </a:lnTo>
                  <a:lnTo>
                    <a:pt x="587" y="817"/>
                  </a:lnTo>
                  <a:lnTo>
                    <a:pt x="583" y="820"/>
                  </a:lnTo>
                  <a:lnTo>
                    <a:pt x="581" y="824"/>
                  </a:lnTo>
                  <a:lnTo>
                    <a:pt x="579" y="835"/>
                  </a:lnTo>
                  <a:lnTo>
                    <a:pt x="577" y="841"/>
                  </a:lnTo>
                  <a:lnTo>
                    <a:pt x="583" y="848"/>
                  </a:lnTo>
                  <a:lnTo>
                    <a:pt x="589" y="851"/>
                  </a:lnTo>
                  <a:lnTo>
                    <a:pt x="601" y="852"/>
                  </a:lnTo>
                  <a:lnTo>
                    <a:pt x="605" y="852"/>
                  </a:lnTo>
                  <a:lnTo>
                    <a:pt x="615" y="848"/>
                  </a:lnTo>
                  <a:lnTo>
                    <a:pt x="627" y="847"/>
                  </a:lnTo>
                  <a:lnTo>
                    <a:pt x="632" y="850"/>
                  </a:lnTo>
                  <a:lnTo>
                    <a:pt x="637" y="854"/>
                  </a:lnTo>
                  <a:lnTo>
                    <a:pt x="640" y="856"/>
                  </a:lnTo>
                  <a:lnTo>
                    <a:pt x="641" y="855"/>
                  </a:lnTo>
                  <a:lnTo>
                    <a:pt x="647" y="855"/>
                  </a:lnTo>
                  <a:lnTo>
                    <a:pt x="655" y="856"/>
                  </a:lnTo>
                  <a:lnTo>
                    <a:pt x="658" y="857"/>
                  </a:lnTo>
                  <a:lnTo>
                    <a:pt x="651" y="868"/>
                  </a:lnTo>
                  <a:lnTo>
                    <a:pt x="642" y="875"/>
                  </a:lnTo>
                  <a:lnTo>
                    <a:pt x="630" y="884"/>
                  </a:lnTo>
                  <a:lnTo>
                    <a:pt x="627" y="884"/>
                  </a:lnTo>
                  <a:lnTo>
                    <a:pt x="623" y="882"/>
                  </a:lnTo>
                  <a:lnTo>
                    <a:pt x="617" y="893"/>
                  </a:lnTo>
                  <a:lnTo>
                    <a:pt x="611" y="901"/>
                  </a:lnTo>
                  <a:lnTo>
                    <a:pt x="603" y="909"/>
                  </a:lnTo>
                  <a:lnTo>
                    <a:pt x="597" y="914"/>
                  </a:lnTo>
                  <a:lnTo>
                    <a:pt x="596" y="914"/>
                  </a:lnTo>
                  <a:lnTo>
                    <a:pt x="582" y="915"/>
                  </a:lnTo>
                  <a:lnTo>
                    <a:pt x="579" y="917"/>
                  </a:lnTo>
                  <a:lnTo>
                    <a:pt x="576" y="917"/>
                  </a:lnTo>
                  <a:lnTo>
                    <a:pt x="571" y="921"/>
                  </a:lnTo>
                  <a:lnTo>
                    <a:pt x="567" y="923"/>
                  </a:lnTo>
                  <a:lnTo>
                    <a:pt x="564" y="924"/>
                  </a:lnTo>
                  <a:lnTo>
                    <a:pt x="558" y="917"/>
                  </a:lnTo>
                  <a:lnTo>
                    <a:pt x="556" y="918"/>
                  </a:lnTo>
                  <a:lnTo>
                    <a:pt x="552" y="933"/>
                  </a:lnTo>
                  <a:lnTo>
                    <a:pt x="546" y="935"/>
                  </a:lnTo>
                  <a:lnTo>
                    <a:pt x="543" y="933"/>
                  </a:lnTo>
                  <a:lnTo>
                    <a:pt x="538" y="930"/>
                  </a:lnTo>
                  <a:lnTo>
                    <a:pt x="534" y="923"/>
                  </a:lnTo>
                  <a:lnTo>
                    <a:pt x="530" y="916"/>
                  </a:lnTo>
                  <a:lnTo>
                    <a:pt x="526" y="913"/>
                  </a:lnTo>
                  <a:lnTo>
                    <a:pt x="525" y="913"/>
                  </a:lnTo>
                  <a:lnTo>
                    <a:pt x="525" y="916"/>
                  </a:lnTo>
                  <a:lnTo>
                    <a:pt x="529" y="933"/>
                  </a:lnTo>
                  <a:lnTo>
                    <a:pt x="528" y="936"/>
                  </a:lnTo>
                  <a:lnTo>
                    <a:pt x="526" y="937"/>
                  </a:lnTo>
                  <a:lnTo>
                    <a:pt x="522" y="941"/>
                  </a:lnTo>
                  <a:lnTo>
                    <a:pt x="517" y="945"/>
                  </a:lnTo>
                  <a:lnTo>
                    <a:pt x="514" y="950"/>
                  </a:lnTo>
                  <a:lnTo>
                    <a:pt x="508" y="964"/>
                  </a:lnTo>
                  <a:lnTo>
                    <a:pt x="504" y="974"/>
                  </a:lnTo>
                  <a:lnTo>
                    <a:pt x="498" y="987"/>
                  </a:lnTo>
                  <a:lnTo>
                    <a:pt x="493" y="990"/>
                  </a:lnTo>
                  <a:lnTo>
                    <a:pt x="487" y="992"/>
                  </a:lnTo>
                  <a:lnTo>
                    <a:pt x="481" y="988"/>
                  </a:lnTo>
                  <a:lnTo>
                    <a:pt x="480" y="996"/>
                  </a:lnTo>
                  <a:lnTo>
                    <a:pt x="478" y="1004"/>
                  </a:lnTo>
                  <a:lnTo>
                    <a:pt x="473" y="1008"/>
                  </a:lnTo>
                  <a:lnTo>
                    <a:pt x="467" y="1007"/>
                  </a:lnTo>
                  <a:lnTo>
                    <a:pt x="464" y="1007"/>
                  </a:lnTo>
                  <a:lnTo>
                    <a:pt x="457" y="1014"/>
                  </a:lnTo>
                  <a:lnTo>
                    <a:pt x="462" y="989"/>
                  </a:lnTo>
                  <a:lnTo>
                    <a:pt x="462" y="989"/>
                  </a:lnTo>
                  <a:lnTo>
                    <a:pt x="457" y="989"/>
                  </a:lnTo>
                  <a:lnTo>
                    <a:pt x="451" y="986"/>
                  </a:lnTo>
                  <a:lnTo>
                    <a:pt x="452" y="992"/>
                  </a:lnTo>
                  <a:lnTo>
                    <a:pt x="452" y="999"/>
                  </a:lnTo>
                  <a:lnTo>
                    <a:pt x="450" y="1005"/>
                  </a:lnTo>
                  <a:lnTo>
                    <a:pt x="445" y="1010"/>
                  </a:lnTo>
                  <a:lnTo>
                    <a:pt x="438" y="1013"/>
                  </a:lnTo>
                  <a:lnTo>
                    <a:pt x="433" y="1013"/>
                  </a:lnTo>
                  <a:lnTo>
                    <a:pt x="425" y="1014"/>
                  </a:lnTo>
                  <a:lnTo>
                    <a:pt x="428" y="1020"/>
                  </a:lnTo>
                  <a:lnTo>
                    <a:pt x="429" y="1025"/>
                  </a:lnTo>
                  <a:lnTo>
                    <a:pt x="429" y="1031"/>
                  </a:lnTo>
                  <a:lnTo>
                    <a:pt x="426" y="1032"/>
                  </a:lnTo>
                  <a:lnTo>
                    <a:pt x="425" y="1031"/>
                  </a:lnTo>
                  <a:lnTo>
                    <a:pt x="422" y="1032"/>
                  </a:lnTo>
                  <a:lnTo>
                    <a:pt x="411" y="1029"/>
                  </a:lnTo>
                  <a:lnTo>
                    <a:pt x="414" y="1034"/>
                  </a:lnTo>
                  <a:lnTo>
                    <a:pt x="419" y="1040"/>
                  </a:lnTo>
                  <a:lnTo>
                    <a:pt x="420" y="1045"/>
                  </a:lnTo>
                  <a:lnTo>
                    <a:pt x="420" y="1048"/>
                  </a:lnTo>
                  <a:lnTo>
                    <a:pt x="419" y="1050"/>
                  </a:lnTo>
                  <a:lnTo>
                    <a:pt x="412" y="1051"/>
                  </a:lnTo>
                  <a:lnTo>
                    <a:pt x="406" y="1053"/>
                  </a:lnTo>
                  <a:lnTo>
                    <a:pt x="411" y="1058"/>
                  </a:lnTo>
                  <a:lnTo>
                    <a:pt x="414" y="1060"/>
                  </a:lnTo>
                  <a:lnTo>
                    <a:pt x="416" y="1063"/>
                  </a:lnTo>
                  <a:lnTo>
                    <a:pt x="419" y="1067"/>
                  </a:lnTo>
                  <a:lnTo>
                    <a:pt x="415" y="1074"/>
                  </a:lnTo>
                  <a:lnTo>
                    <a:pt x="414" y="1075"/>
                  </a:lnTo>
                  <a:lnTo>
                    <a:pt x="410" y="1074"/>
                  </a:lnTo>
                  <a:lnTo>
                    <a:pt x="407" y="1075"/>
                  </a:lnTo>
                  <a:lnTo>
                    <a:pt x="409" y="1081"/>
                  </a:lnTo>
                  <a:lnTo>
                    <a:pt x="409" y="1083"/>
                  </a:lnTo>
                  <a:lnTo>
                    <a:pt x="407" y="1089"/>
                  </a:lnTo>
                  <a:lnTo>
                    <a:pt x="404" y="1088"/>
                  </a:lnTo>
                  <a:lnTo>
                    <a:pt x="400" y="1087"/>
                  </a:lnTo>
                  <a:lnTo>
                    <a:pt x="400" y="1089"/>
                  </a:lnTo>
                  <a:lnTo>
                    <a:pt x="402" y="1095"/>
                  </a:lnTo>
                  <a:lnTo>
                    <a:pt x="401" y="1099"/>
                  </a:lnTo>
                  <a:lnTo>
                    <a:pt x="399" y="1099"/>
                  </a:lnTo>
                  <a:lnTo>
                    <a:pt x="396" y="1098"/>
                  </a:lnTo>
                  <a:lnTo>
                    <a:pt x="395" y="1098"/>
                  </a:lnTo>
                  <a:lnTo>
                    <a:pt x="389" y="1099"/>
                  </a:lnTo>
                  <a:lnTo>
                    <a:pt x="383" y="1100"/>
                  </a:lnTo>
                  <a:lnTo>
                    <a:pt x="387" y="1106"/>
                  </a:lnTo>
                  <a:lnTo>
                    <a:pt x="393" y="1110"/>
                  </a:lnTo>
                  <a:lnTo>
                    <a:pt x="396" y="1113"/>
                  </a:lnTo>
                  <a:lnTo>
                    <a:pt x="395" y="1126"/>
                  </a:lnTo>
                  <a:lnTo>
                    <a:pt x="393" y="1138"/>
                  </a:lnTo>
                  <a:lnTo>
                    <a:pt x="390" y="1139"/>
                  </a:lnTo>
                  <a:lnTo>
                    <a:pt x="386" y="1138"/>
                  </a:lnTo>
                  <a:lnTo>
                    <a:pt x="389" y="1145"/>
                  </a:lnTo>
                  <a:lnTo>
                    <a:pt x="388" y="1151"/>
                  </a:lnTo>
                  <a:lnTo>
                    <a:pt x="389" y="1154"/>
                  </a:lnTo>
                  <a:lnTo>
                    <a:pt x="389" y="1158"/>
                  </a:lnTo>
                  <a:lnTo>
                    <a:pt x="387" y="1159"/>
                  </a:lnTo>
                  <a:lnTo>
                    <a:pt x="384" y="1159"/>
                  </a:lnTo>
                  <a:lnTo>
                    <a:pt x="380" y="1160"/>
                  </a:lnTo>
                  <a:lnTo>
                    <a:pt x="384" y="1164"/>
                  </a:lnTo>
                  <a:lnTo>
                    <a:pt x="386" y="1172"/>
                  </a:lnTo>
                  <a:lnTo>
                    <a:pt x="386" y="1177"/>
                  </a:lnTo>
                  <a:lnTo>
                    <a:pt x="384" y="1177"/>
                  </a:lnTo>
                  <a:lnTo>
                    <a:pt x="378" y="1174"/>
                  </a:lnTo>
                  <a:lnTo>
                    <a:pt x="372" y="1168"/>
                  </a:lnTo>
                  <a:lnTo>
                    <a:pt x="369" y="1172"/>
                  </a:lnTo>
                  <a:lnTo>
                    <a:pt x="367" y="1179"/>
                  </a:lnTo>
                  <a:lnTo>
                    <a:pt x="363" y="1172"/>
                  </a:lnTo>
                  <a:lnTo>
                    <a:pt x="364" y="1165"/>
                  </a:lnTo>
                  <a:lnTo>
                    <a:pt x="362" y="1163"/>
                  </a:lnTo>
                  <a:lnTo>
                    <a:pt x="355" y="1160"/>
                  </a:lnTo>
                  <a:lnTo>
                    <a:pt x="352" y="1157"/>
                  </a:lnTo>
                  <a:lnTo>
                    <a:pt x="352" y="1154"/>
                  </a:lnTo>
                  <a:lnTo>
                    <a:pt x="353" y="1151"/>
                  </a:lnTo>
                  <a:lnTo>
                    <a:pt x="354" y="1149"/>
                  </a:lnTo>
                  <a:lnTo>
                    <a:pt x="352" y="1145"/>
                  </a:lnTo>
                  <a:lnTo>
                    <a:pt x="350" y="1143"/>
                  </a:lnTo>
                  <a:lnTo>
                    <a:pt x="346" y="1148"/>
                  </a:lnTo>
                  <a:lnTo>
                    <a:pt x="344" y="1148"/>
                  </a:lnTo>
                  <a:lnTo>
                    <a:pt x="342" y="1149"/>
                  </a:lnTo>
                  <a:lnTo>
                    <a:pt x="340" y="1149"/>
                  </a:lnTo>
                  <a:lnTo>
                    <a:pt x="334" y="1150"/>
                  </a:lnTo>
                  <a:lnTo>
                    <a:pt x="332" y="1150"/>
                  </a:lnTo>
                  <a:lnTo>
                    <a:pt x="328" y="1154"/>
                  </a:lnTo>
                  <a:lnTo>
                    <a:pt x="326" y="1157"/>
                  </a:lnTo>
                  <a:lnTo>
                    <a:pt x="323" y="1152"/>
                  </a:lnTo>
                  <a:lnTo>
                    <a:pt x="322" y="1148"/>
                  </a:lnTo>
                  <a:lnTo>
                    <a:pt x="321" y="1145"/>
                  </a:lnTo>
                  <a:lnTo>
                    <a:pt x="318" y="1142"/>
                  </a:lnTo>
                  <a:lnTo>
                    <a:pt x="313" y="1139"/>
                  </a:lnTo>
                  <a:lnTo>
                    <a:pt x="309" y="1134"/>
                  </a:lnTo>
                  <a:lnTo>
                    <a:pt x="306" y="1125"/>
                  </a:lnTo>
                  <a:lnTo>
                    <a:pt x="306" y="1116"/>
                  </a:lnTo>
                  <a:lnTo>
                    <a:pt x="305" y="1114"/>
                  </a:lnTo>
                  <a:lnTo>
                    <a:pt x="302" y="1113"/>
                  </a:lnTo>
                  <a:lnTo>
                    <a:pt x="300" y="1113"/>
                  </a:lnTo>
                  <a:lnTo>
                    <a:pt x="294" y="1110"/>
                  </a:lnTo>
                  <a:lnTo>
                    <a:pt x="293" y="1109"/>
                  </a:lnTo>
                  <a:lnTo>
                    <a:pt x="293" y="1106"/>
                  </a:lnTo>
                  <a:lnTo>
                    <a:pt x="293" y="1100"/>
                  </a:lnTo>
                  <a:lnTo>
                    <a:pt x="296" y="1095"/>
                  </a:lnTo>
                  <a:lnTo>
                    <a:pt x="296" y="1091"/>
                  </a:lnTo>
                  <a:lnTo>
                    <a:pt x="295" y="1091"/>
                  </a:lnTo>
                  <a:lnTo>
                    <a:pt x="292" y="1090"/>
                  </a:lnTo>
                  <a:lnTo>
                    <a:pt x="288" y="1089"/>
                  </a:lnTo>
                  <a:lnTo>
                    <a:pt x="287" y="1086"/>
                  </a:lnTo>
                  <a:lnTo>
                    <a:pt x="287" y="1078"/>
                  </a:lnTo>
                  <a:lnTo>
                    <a:pt x="284" y="1076"/>
                  </a:lnTo>
                  <a:lnTo>
                    <a:pt x="280" y="1077"/>
                  </a:lnTo>
                  <a:lnTo>
                    <a:pt x="277" y="1069"/>
                  </a:lnTo>
                  <a:lnTo>
                    <a:pt x="277" y="1067"/>
                  </a:lnTo>
                  <a:lnTo>
                    <a:pt x="278" y="1063"/>
                  </a:lnTo>
                  <a:lnTo>
                    <a:pt x="282" y="1058"/>
                  </a:lnTo>
                  <a:lnTo>
                    <a:pt x="289" y="1054"/>
                  </a:lnTo>
                  <a:lnTo>
                    <a:pt x="291" y="1050"/>
                  </a:lnTo>
                  <a:lnTo>
                    <a:pt x="294" y="1048"/>
                  </a:lnTo>
                  <a:lnTo>
                    <a:pt x="294" y="1043"/>
                  </a:lnTo>
                  <a:lnTo>
                    <a:pt x="293" y="1038"/>
                  </a:lnTo>
                  <a:lnTo>
                    <a:pt x="290" y="1040"/>
                  </a:lnTo>
                  <a:lnTo>
                    <a:pt x="284" y="1041"/>
                  </a:lnTo>
                  <a:lnTo>
                    <a:pt x="282" y="1043"/>
                  </a:lnTo>
                  <a:lnTo>
                    <a:pt x="278" y="1048"/>
                  </a:lnTo>
                  <a:lnTo>
                    <a:pt x="275" y="1050"/>
                  </a:lnTo>
                  <a:lnTo>
                    <a:pt x="271" y="1054"/>
                  </a:lnTo>
                  <a:lnTo>
                    <a:pt x="269" y="1050"/>
                  </a:lnTo>
                  <a:lnTo>
                    <a:pt x="269" y="1041"/>
                  </a:lnTo>
                  <a:lnTo>
                    <a:pt x="269" y="1030"/>
                  </a:lnTo>
                  <a:lnTo>
                    <a:pt x="267" y="1024"/>
                  </a:lnTo>
                  <a:lnTo>
                    <a:pt x="267" y="1019"/>
                  </a:lnTo>
                  <a:lnTo>
                    <a:pt x="266" y="1014"/>
                  </a:lnTo>
                  <a:lnTo>
                    <a:pt x="263" y="1016"/>
                  </a:lnTo>
                  <a:lnTo>
                    <a:pt x="261" y="1015"/>
                  </a:lnTo>
                  <a:lnTo>
                    <a:pt x="257" y="1010"/>
                  </a:lnTo>
                  <a:lnTo>
                    <a:pt x="254" y="1003"/>
                  </a:lnTo>
                  <a:lnTo>
                    <a:pt x="254" y="998"/>
                  </a:lnTo>
                  <a:lnTo>
                    <a:pt x="259" y="990"/>
                  </a:lnTo>
                  <a:lnTo>
                    <a:pt x="260" y="990"/>
                  </a:lnTo>
                  <a:lnTo>
                    <a:pt x="257" y="987"/>
                  </a:lnTo>
                  <a:lnTo>
                    <a:pt x="251" y="989"/>
                  </a:lnTo>
                  <a:lnTo>
                    <a:pt x="250" y="984"/>
                  </a:lnTo>
                  <a:lnTo>
                    <a:pt x="252" y="982"/>
                  </a:lnTo>
                  <a:lnTo>
                    <a:pt x="257" y="981"/>
                  </a:lnTo>
                  <a:lnTo>
                    <a:pt x="260" y="981"/>
                  </a:lnTo>
                  <a:lnTo>
                    <a:pt x="263" y="979"/>
                  </a:lnTo>
                  <a:lnTo>
                    <a:pt x="264" y="969"/>
                  </a:lnTo>
                  <a:lnTo>
                    <a:pt x="257" y="969"/>
                  </a:lnTo>
                  <a:lnTo>
                    <a:pt x="254" y="969"/>
                  </a:lnTo>
                  <a:lnTo>
                    <a:pt x="252" y="969"/>
                  </a:lnTo>
                  <a:lnTo>
                    <a:pt x="250" y="966"/>
                  </a:lnTo>
                  <a:lnTo>
                    <a:pt x="249" y="963"/>
                  </a:lnTo>
                  <a:lnTo>
                    <a:pt x="251" y="959"/>
                  </a:lnTo>
                  <a:lnTo>
                    <a:pt x="252" y="959"/>
                  </a:lnTo>
                  <a:lnTo>
                    <a:pt x="253" y="957"/>
                  </a:lnTo>
                  <a:lnTo>
                    <a:pt x="255" y="956"/>
                  </a:lnTo>
                  <a:lnTo>
                    <a:pt x="254" y="953"/>
                  </a:lnTo>
                  <a:lnTo>
                    <a:pt x="250" y="954"/>
                  </a:lnTo>
                  <a:lnTo>
                    <a:pt x="249" y="950"/>
                  </a:lnTo>
                  <a:lnTo>
                    <a:pt x="249" y="947"/>
                  </a:lnTo>
                  <a:lnTo>
                    <a:pt x="250" y="945"/>
                  </a:lnTo>
                  <a:lnTo>
                    <a:pt x="251" y="945"/>
                  </a:lnTo>
                  <a:lnTo>
                    <a:pt x="253" y="944"/>
                  </a:lnTo>
                  <a:lnTo>
                    <a:pt x="258" y="940"/>
                  </a:lnTo>
                  <a:lnTo>
                    <a:pt x="265" y="941"/>
                  </a:lnTo>
                  <a:lnTo>
                    <a:pt x="270" y="944"/>
                  </a:lnTo>
                  <a:lnTo>
                    <a:pt x="275" y="944"/>
                  </a:lnTo>
                  <a:lnTo>
                    <a:pt x="277" y="946"/>
                  </a:lnTo>
                  <a:lnTo>
                    <a:pt x="282" y="948"/>
                  </a:lnTo>
                  <a:lnTo>
                    <a:pt x="288" y="950"/>
                  </a:lnTo>
                  <a:lnTo>
                    <a:pt x="288" y="944"/>
                  </a:lnTo>
                  <a:lnTo>
                    <a:pt x="290" y="936"/>
                  </a:lnTo>
                  <a:lnTo>
                    <a:pt x="288" y="933"/>
                  </a:lnTo>
                  <a:lnTo>
                    <a:pt x="282" y="929"/>
                  </a:lnTo>
                  <a:lnTo>
                    <a:pt x="274" y="924"/>
                  </a:lnTo>
                  <a:lnTo>
                    <a:pt x="269" y="921"/>
                  </a:lnTo>
                  <a:lnTo>
                    <a:pt x="260" y="916"/>
                  </a:lnTo>
                  <a:lnTo>
                    <a:pt x="257" y="914"/>
                  </a:lnTo>
                  <a:lnTo>
                    <a:pt x="259" y="909"/>
                  </a:lnTo>
                  <a:lnTo>
                    <a:pt x="264" y="909"/>
                  </a:lnTo>
                  <a:lnTo>
                    <a:pt x="273" y="914"/>
                  </a:lnTo>
                  <a:lnTo>
                    <a:pt x="279" y="915"/>
                  </a:lnTo>
                  <a:lnTo>
                    <a:pt x="281" y="914"/>
                  </a:lnTo>
                  <a:lnTo>
                    <a:pt x="282" y="913"/>
                  </a:lnTo>
                  <a:lnTo>
                    <a:pt x="282" y="903"/>
                  </a:lnTo>
                  <a:lnTo>
                    <a:pt x="283" y="899"/>
                  </a:lnTo>
                  <a:lnTo>
                    <a:pt x="287" y="898"/>
                  </a:lnTo>
                  <a:lnTo>
                    <a:pt x="290" y="900"/>
                  </a:lnTo>
                  <a:lnTo>
                    <a:pt x="291" y="898"/>
                  </a:lnTo>
                  <a:lnTo>
                    <a:pt x="291" y="892"/>
                  </a:lnTo>
                  <a:lnTo>
                    <a:pt x="290" y="889"/>
                  </a:lnTo>
                  <a:lnTo>
                    <a:pt x="284" y="884"/>
                  </a:lnTo>
                  <a:lnTo>
                    <a:pt x="285" y="877"/>
                  </a:lnTo>
                  <a:lnTo>
                    <a:pt x="288" y="869"/>
                  </a:lnTo>
                  <a:lnTo>
                    <a:pt x="287" y="864"/>
                  </a:lnTo>
                  <a:lnTo>
                    <a:pt x="280" y="861"/>
                  </a:lnTo>
                  <a:lnTo>
                    <a:pt x="273" y="861"/>
                  </a:lnTo>
                  <a:lnTo>
                    <a:pt x="266" y="857"/>
                  </a:lnTo>
                  <a:lnTo>
                    <a:pt x="257" y="848"/>
                  </a:lnTo>
                  <a:lnTo>
                    <a:pt x="252" y="846"/>
                  </a:lnTo>
                  <a:lnTo>
                    <a:pt x="246" y="845"/>
                  </a:lnTo>
                  <a:lnTo>
                    <a:pt x="242" y="839"/>
                  </a:lnTo>
                  <a:lnTo>
                    <a:pt x="237" y="831"/>
                  </a:lnTo>
                  <a:lnTo>
                    <a:pt x="238" y="830"/>
                  </a:lnTo>
                  <a:lnTo>
                    <a:pt x="240" y="827"/>
                  </a:lnTo>
                  <a:lnTo>
                    <a:pt x="244" y="827"/>
                  </a:lnTo>
                  <a:lnTo>
                    <a:pt x="247" y="827"/>
                  </a:lnTo>
                  <a:lnTo>
                    <a:pt x="260" y="833"/>
                  </a:lnTo>
                  <a:lnTo>
                    <a:pt x="264" y="833"/>
                  </a:lnTo>
                  <a:lnTo>
                    <a:pt x="271" y="839"/>
                  </a:lnTo>
                  <a:lnTo>
                    <a:pt x="279" y="846"/>
                  </a:lnTo>
                  <a:lnTo>
                    <a:pt x="284" y="849"/>
                  </a:lnTo>
                  <a:lnTo>
                    <a:pt x="284" y="844"/>
                  </a:lnTo>
                  <a:lnTo>
                    <a:pt x="282" y="837"/>
                  </a:lnTo>
                  <a:lnTo>
                    <a:pt x="277" y="827"/>
                  </a:lnTo>
                  <a:lnTo>
                    <a:pt x="276" y="819"/>
                  </a:lnTo>
                  <a:lnTo>
                    <a:pt x="273" y="811"/>
                  </a:lnTo>
                  <a:lnTo>
                    <a:pt x="270" y="810"/>
                  </a:lnTo>
                  <a:lnTo>
                    <a:pt x="266" y="806"/>
                  </a:lnTo>
                  <a:lnTo>
                    <a:pt x="268" y="800"/>
                  </a:lnTo>
                  <a:lnTo>
                    <a:pt x="271" y="798"/>
                  </a:lnTo>
                  <a:lnTo>
                    <a:pt x="272" y="796"/>
                  </a:lnTo>
                  <a:lnTo>
                    <a:pt x="268" y="791"/>
                  </a:lnTo>
                  <a:lnTo>
                    <a:pt x="261" y="791"/>
                  </a:lnTo>
                  <a:lnTo>
                    <a:pt x="258" y="789"/>
                  </a:lnTo>
                  <a:lnTo>
                    <a:pt x="251" y="783"/>
                  </a:lnTo>
                  <a:lnTo>
                    <a:pt x="246" y="795"/>
                  </a:lnTo>
                  <a:lnTo>
                    <a:pt x="244" y="798"/>
                  </a:lnTo>
                  <a:lnTo>
                    <a:pt x="242" y="803"/>
                  </a:lnTo>
                  <a:lnTo>
                    <a:pt x="237" y="807"/>
                  </a:lnTo>
                  <a:lnTo>
                    <a:pt x="229" y="806"/>
                  </a:lnTo>
                  <a:lnTo>
                    <a:pt x="223" y="800"/>
                  </a:lnTo>
                  <a:lnTo>
                    <a:pt x="221" y="795"/>
                  </a:lnTo>
                  <a:lnTo>
                    <a:pt x="221" y="790"/>
                  </a:lnTo>
                  <a:lnTo>
                    <a:pt x="224" y="784"/>
                  </a:lnTo>
                  <a:lnTo>
                    <a:pt x="225" y="772"/>
                  </a:lnTo>
                  <a:lnTo>
                    <a:pt x="224" y="747"/>
                  </a:lnTo>
                  <a:lnTo>
                    <a:pt x="228" y="746"/>
                  </a:lnTo>
                  <a:lnTo>
                    <a:pt x="232" y="750"/>
                  </a:lnTo>
                  <a:lnTo>
                    <a:pt x="234" y="747"/>
                  </a:lnTo>
                  <a:lnTo>
                    <a:pt x="235" y="741"/>
                  </a:lnTo>
                  <a:lnTo>
                    <a:pt x="233" y="734"/>
                  </a:lnTo>
                  <a:lnTo>
                    <a:pt x="227" y="722"/>
                  </a:lnTo>
                  <a:lnTo>
                    <a:pt x="225" y="719"/>
                  </a:lnTo>
                  <a:lnTo>
                    <a:pt x="219" y="703"/>
                  </a:lnTo>
                  <a:lnTo>
                    <a:pt x="214" y="683"/>
                  </a:lnTo>
                  <a:lnTo>
                    <a:pt x="207" y="655"/>
                  </a:lnTo>
                  <a:lnTo>
                    <a:pt x="204" y="644"/>
                  </a:lnTo>
                  <a:lnTo>
                    <a:pt x="193" y="636"/>
                  </a:lnTo>
                  <a:lnTo>
                    <a:pt x="189" y="630"/>
                  </a:lnTo>
                  <a:lnTo>
                    <a:pt x="187" y="625"/>
                  </a:lnTo>
                  <a:lnTo>
                    <a:pt x="187" y="609"/>
                  </a:lnTo>
                  <a:lnTo>
                    <a:pt x="182" y="599"/>
                  </a:lnTo>
                  <a:lnTo>
                    <a:pt x="176" y="596"/>
                  </a:lnTo>
                  <a:lnTo>
                    <a:pt x="167" y="592"/>
                  </a:lnTo>
                  <a:lnTo>
                    <a:pt x="155" y="582"/>
                  </a:lnTo>
                  <a:lnTo>
                    <a:pt x="144" y="574"/>
                  </a:lnTo>
                  <a:lnTo>
                    <a:pt x="132" y="569"/>
                  </a:lnTo>
                  <a:lnTo>
                    <a:pt x="126" y="568"/>
                  </a:lnTo>
                  <a:lnTo>
                    <a:pt x="116" y="567"/>
                  </a:lnTo>
                  <a:lnTo>
                    <a:pt x="111" y="572"/>
                  </a:lnTo>
                  <a:lnTo>
                    <a:pt x="105" y="574"/>
                  </a:lnTo>
                  <a:lnTo>
                    <a:pt x="101" y="579"/>
                  </a:lnTo>
                  <a:lnTo>
                    <a:pt x="92" y="582"/>
                  </a:lnTo>
                  <a:lnTo>
                    <a:pt x="85" y="578"/>
                  </a:lnTo>
                  <a:lnTo>
                    <a:pt x="77" y="571"/>
                  </a:lnTo>
                  <a:lnTo>
                    <a:pt x="78" y="590"/>
                  </a:lnTo>
                  <a:lnTo>
                    <a:pt x="78" y="592"/>
                  </a:lnTo>
                  <a:lnTo>
                    <a:pt x="72" y="591"/>
                  </a:lnTo>
                  <a:lnTo>
                    <a:pt x="64" y="587"/>
                  </a:lnTo>
                  <a:lnTo>
                    <a:pt x="46" y="572"/>
                  </a:lnTo>
                  <a:lnTo>
                    <a:pt x="55" y="558"/>
                  </a:lnTo>
                  <a:lnTo>
                    <a:pt x="57" y="555"/>
                  </a:lnTo>
                  <a:lnTo>
                    <a:pt x="57" y="549"/>
                  </a:lnTo>
                  <a:lnTo>
                    <a:pt x="54" y="545"/>
                  </a:lnTo>
                  <a:lnTo>
                    <a:pt x="48" y="544"/>
                  </a:lnTo>
                  <a:lnTo>
                    <a:pt x="35" y="544"/>
                  </a:lnTo>
                  <a:lnTo>
                    <a:pt x="30" y="542"/>
                  </a:lnTo>
                  <a:lnTo>
                    <a:pt x="27" y="542"/>
                  </a:lnTo>
                  <a:lnTo>
                    <a:pt x="20" y="530"/>
                  </a:lnTo>
                  <a:lnTo>
                    <a:pt x="14" y="525"/>
                  </a:lnTo>
                  <a:lnTo>
                    <a:pt x="18" y="516"/>
                  </a:lnTo>
                  <a:lnTo>
                    <a:pt x="25" y="515"/>
                  </a:lnTo>
                  <a:lnTo>
                    <a:pt x="43" y="519"/>
                  </a:lnTo>
                  <a:lnTo>
                    <a:pt x="55" y="520"/>
                  </a:lnTo>
                  <a:lnTo>
                    <a:pt x="63" y="521"/>
                  </a:lnTo>
                  <a:lnTo>
                    <a:pt x="75" y="516"/>
                  </a:lnTo>
                  <a:lnTo>
                    <a:pt x="81" y="511"/>
                  </a:lnTo>
                  <a:lnTo>
                    <a:pt x="83" y="508"/>
                  </a:lnTo>
                  <a:lnTo>
                    <a:pt x="83" y="499"/>
                  </a:lnTo>
                  <a:lnTo>
                    <a:pt x="80" y="491"/>
                  </a:lnTo>
                  <a:lnTo>
                    <a:pt x="75" y="485"/>
                  </a:lnTo>
                  <a:lnTo>
                    <a:pt x="68" y="489"/>
                  </a:lnTo>
                  <a:lnTo>
                    <a:pt x="61" y="497"/>
                  </a:lnTo>
                  <a:lnTo>
                    <a:pt x="54" y="497"/>
                  </a:lnTo>
                  <a:lnTo>
                    <a:pt x="47" y="494"/>
                  </a:lnTo>
                  <a:lnTo>
                    <a:pt x="42" y="496"/>
                  </a:lnTo>
                  <a:lnTo>
                    <a:pt x="37" y="499"/>
                  </a:lnTo>
                  <a:lnTo>
                    <a:pt x="33" y="497"/>
                  </a:lnTo>
                  <a:lnTo>
                    <a:pt x="28" y="492"/>
                  </a:lnTo>
                  <a:lnTo>
                    <a:pt x="24" y="482"/>
                  </a:lnTo>
                  <a:lnTo>
                    <a:pt x="20" y="477"/>
                  </a:lnTo>
                  <a:lnTo>
                    <a:pt x="16" y="475"/>
                  </a:lnTo>
                  <a:lnTo>
                    <a:pt x="11" y="477"/>
                  </a:lnTo>
                  <a:lnTo>
                    <a:pt x="9" y="474"/>
                  </a:lnTo>
                  <a:lnTo>
                    <a:pt x="0" y="461"/>
                  </a:lnTo>
                  <a:lnTo>
                    <a:pt x="0" y="451"/>
                  </a:lnTo>
                  <a:lnTo>
                    <a:pt x="2" y="437"/>
                  </a:lnTo>
                  <a:lnTo>
                    <a:pt x="7" y="434"/>
                  </a:lnTo>
                  <a:lnTo>
                    <a:pt x="14" y="431"/>
                  </a:lnTo>
                  <a:lnTo>
                    <a:pt x="23" y="427"/>
                  </a:lnTo>
                  <a:lnTo>
                    <a:pt x="35" y="422"/>
                  </a:lnTo>
                  <a:lnTo>
                    <a:pt x="43" y="419"/>
                  </a:lnTo>
                  <a:lnTo>
                    <a:pt x="48" y="407"/>
                  </a:lnTo>
                  <a:lnTo>
                    <a:pt x="55" y="399"/>
                  </a:lnTo>
                  <a:lnTo>
                    <a:pt x="60" y="397"/>
                  </a:lnTo>
                  <a:lnTo>
                    <a:pt x="74" y="397"/>
                  </a:lnTo>
                  <a:lnTo>
                    <a:pt x="81" y="393"/>
                  </a:lnTo>
                  <a:lnTo>
                    <a:pt x="92" y="395"/>
                  </a:lnTo>
                  <a:lnTo>
                    <a:pt x="95" y="390"/>
                  </a:lnTo>
                  <a:lnTo>
                    <a:pt x="96" y="384"/>
                  </a:lnTo>
                  <a:lnTo>
                    <a:pt x="100" y="379"/>
                  </a:lnTo>
                  <a:lnTo>
                    <a:pt x="101" y="357"/>
                  </a:lnTo>
                  <a:lnTo>
                    <a:pt x="103" y="341"/>
                  </a:lnTo>
                  <a:lnTo>
                    <a:pt x="104" y="338"/>
                  </a:lnTo>
                  <a:lnTo>
                    <a:pt x="98" y="330"/>
                  </a:lnTo>
                  <a:lnTo>
                    <a:pt x="87" y="329"/>
                  </a:lnTo>
                  <a:lnTo>
                    <a:pt x="80" y="335"/>
                  </a:lnTo>
                  <a:lnTo>
                    <a:pt x="74" y="331"/>
                  </a:lnTo>
                  <a:lnTo>
                    <a:pt x="67" y="318"/>
                  </a:lnTo>
                  <a:lnTo>
                    <a:pt x="71" y="290"/>
                  </a:lnTo>
                  <a:lnTo>
                    <a:pt x="79" y="278"/>
                  </a:lnTo>
                  <a:lnTo>
                    <a:pt x="95" y="265"/>
                  </a:lnTo>
                  <a:lnTo>
                    <a:pt x="104" y="257"/>
                  </a:lnTo>
                  <a:lnTo>
                    <a:pt x="115" y="247"/>
                  </a:lnTo>
                  <a:lnTo>
                    <a:pt x="128" y="241"/>
                  </a:lnTo>
                  <a:lnTo>
                    <a:pt x="134" y="244"/>
                  </a:lnTo>
                  <a:lnTo>
                    <a:pt x="141" y="242"/>
                  </a:lnTo>
                  <a:lnTo>
                    <a:pt x="149" y="239"/>
                  </a:lnTo>
                  <a:lnTo>
                    <a:pt x="151" y="232"/>
                  </a:lnTo>
                  <a:lnTo>
                    <a:pt x="152" y="223"/>
                  </a:lnTo>
                  <a:lnTo>
                    <a:pt x="149" y="193"/>
                  </a:lnTo>
                  <a:lnTo>
                    <a:pt x="149" y="185"/>
                  </a:lnTo>
                  <a:lnTo>
                    <a:pt x="152" y="179"/>
                  </a:lnTo>
                  <a:lnTo>
                    <a:pt x="163" y="177"/>
                  </a:lnTo>
                  <a:lnTo>
                    <a:pt x="172" y="185"/>
                  </a:lnTo>
                  <a:lnTo>
                    <a:pt x="185" y="202"/>
                  </a:lnTo>
                  <a:lnTo>
                    <a:pt x="192" y="211"/>
                  </a:lnTo>
                  <a:lnTo>
                    <a:pt x="197" y="218"/>
                  </a:lnTo>
                  <a:lnTo>
                    <a:pt x="202" y="207"/>
                  </a:lnTo>
                  <a:lnTo>
                    <a:pt x="192" y="186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202" y="157"/>
                  </a:lnTo>
                  <a:lnTo>
                    <a:pt x="209" y="152"/>
                  </a:lnTo>
                  <a:lnTo>
                    <a:pt x="220" y="143"/>
                  </a:lnTo>
                  <a:lnTo>
                    <a:pt x="235" y="134"/>
                  </a:lnTo>
                  <a:lnTo>
                    <a:pt x="239" y="137"/>
                  </a:lnTo>
                  <a:lnTo>
                    <a:pt x="245" y="142"/>
                  </a:lnTo>
                  <a:lnTo>
                    <a:pt x="247" y="215"/>
                  </a:lnTo>
                  <a:lnTo>
                    <a:pt x="252" y="208"/>
                  </a:lnTo>
                  <a:lnTo>
                    <a:pt x="255" y="195"/>
                  </a:lnTo>
                  <a:lnTo>
                    <a:pt x="258" y="153"/>
                  </a:lnTo>
                  <a:lnTo>
                    <a:pt x="264" y="154"/>
                  </a:lnTo>
                  <a:lnTo>
                    <a:pt x="275" y="168"/>
                  </a:lnTo>
                  <a:lnTo>
                    <a:pt x="286" y="185"/>
                  </a:lnTo>
                  <a:lnTo>
                    <a:pt x="295" y="195"/>
                  </a:lnTo>
                  <a:lnTo>
                    <a:pt x="297" y="183"/>
                  </a:lnTo>
                  <a:lnTo>
                    <a:pt x="293" y="171"/>
                  </a:lnTo>
                  <a:lnTo>
                    <a:pt x="288" y="148"/>
                  </a:lnTo>
                  <a:lnTo>
                    <a:pt x="283" y="130"/>
                  </a:lnTo>
                  <a:lnTo>
                    <a:pt x="284" y="117"/>
                  </a:lnTo>
                  <a:lnTo>
                    <a:pt x="289" y="119"/>
                  </a:lnTo>
                  <a:lnTo>
                    <a:pt x="299" y="119"/>
                  </a:lnTo>
                  <a:lnTo>
                    <a:pt x="306" y="129"/>
                  </a:lnTo>
                  <a:lnTo>
                    <a:pt x="322" y="145"/>
                  </a:lnTo>
                  <a:lnTo>
                    <a:pt x="330" y="157"/>
                  </a:lnTo>
                  <a:lnTo>
                    <a:pt x="342" y="171"/>
                  </a:lnTo>
                  <a:lnTo>
                    <a:pt x="353" y="182"/>
                  </a:lnTo>
                  <a:lnTo>
                    <a:pt x="364" y="191"/>
                  </a:lnTo>
                  <a:lnTo>
                    <a:pt x="369" y="182"/>
                  </a:lnTo>
                  <a:lnTo>
                    <a:pt x="374" y="118"/>
                  </a:lnTo>
                  <a:lnTo>
                    <a:pt x="372" y="110"/>
                  </a:lnTo>
                  <a:lnTo>
                    <a:pt x="364" y="94"/>
                  </a:lnTo>
                  <a:lnTo>
                    <a:pt x="357" y="69"/>
                  </a:lnTo>
                  <a:lnTo>
                    <a:pt x="361" y="57"/>
                  </a:lnTo>
                  <a:lnTo>
                    <a:pt x="375" y="57"/>
                  </a:lnTo>
                  <a:lnTo>
                    <a:pt x="393" y="40"/>
                  </a:lnTo>
                  <a:lnTo>
                    <a:pt x="401" y="36"/>
                  </a:lnTo>
                  <a:lnTo>
                    <a:pt x="410" y="45"/>
                  </a:lnTo>
                  <a:lnTo>
                    <a:pt x="423" y="69"/>
                  </a:lnTo>
                  <a:lnTo>
                    <a:pt x="432" y="77"/>
                  </a:lnTo>
                  <a:lnTo>
                    <a:pt x="444" y="83"/>
                  </a:lnTo>
                  <a:lnTo>
                    <a:pt x="446" y="47"/>
                  </a:lnTo>
                  <a:lnTo>
                    <a:pt x="444" y="23"/>
                  </a:lnTo>
                  <a:lnTo>
                    <a:pt x="459" y="12"/>
                  </a:lnTo>
                  <a:lnTo>
                    <a:pt x="471" y="8"/>
                  </a:lnTo>
                  <a:lnTo>
                    <a:pt x="486" y="13"/>
                  </a:lnTo>
                  <a:lnTo>
                    <a:pt x="498" y="21"/>
                  </a:lnTo>
                  <a:lnTo>
                    <a:pt x="509" y="11"/>
                  </a:lnTo>
                  <a:lnTo>
                    <a:pt x="523" y="0"/>
                  </a:lnTo>
                  <a:lnTo>
                    <a:pt x="535" y="0"/>
                  </a:lnTo>
                  <a:lnTo>
                    <a:pt x="546" y="12"/>
                  </a:lnTo>
                  <a:lnTo>
                    <a:pt x="557" y="9"/>
                  </a:lnTo>
                  <a:lnTo>
                    <a:pt x="564" y="13"/>
                  </a:lnTo>
                  <a:lnTo>
                    <a:pt x="568" y="18"/>
                  </a:lnTo>
                  <a:lnTo>
                    <a:pt x="571" y="13"/>
                  </a:lnTo>
                  <a:lnTo>
                    <a:pt x="583" y="20"/>
                  </a:lnTo>
                  <a:lnTo>
                    <a:pt x="593" y="23"/>
                  </a:lnTo>
                  <a:lnTo>
                    <a:pt x="603" y="27"/>
                  </a:lnTo>
                  <a:lnTo>
                    <a:pt x="617" y="65"/>
                  </a:lnTo>
                  <a:lnTo>
                    <a:pt x="625" y="77"/>
                  </a:lnTo>
                  <a:lnTo>
                    <a:pt x="633" y="73"/>
                  </a:lnTo>
                  <a:lnTo>
                    <a:pt x="639" y="81"/>
                  </a:lnTo>
                  <a:lnTo>
                    <a:pt x="655" y="92"/>
                  </a:lnTo>
                  <a:lnTo>
                    <a:pt x="657" y="111"/>
                  </a:lnTo>
                  <a:lnTo>
                    <a:pt x="656" y="117"/>
                  </a:lnTo>
                  <a:lnTo>
                    <a:pt x="653" y="125"/>
                  </a:lnTo>
                  <a:lnTo>
                    <a:pt x="643" y="132"/>
                  </a:lnTo>
                  <a:lnTo>
                    <a:pt x="629" y="137"/>
                  </a:lnTo>
                  <a:lnTo>
                    <a:pt x="623" y="143"/>
                  </a:lnTo>
                  <a:lnTo>
                    <a:pt x="615" y="144"/>
                  </a:lnTo>
                  <a:lnTo>
                    <a:pt x="606" y="142"/>
                  </a:lnTo>
                  <a:lnTo>
                    <a:pt x="590" y="139"/>
                  </a:lnTo>
                  <a:lnTo>
                    <a:pt x="577" y="136"/>
                  </a:lnTo>
                  <a:lnTo>
                    <a:pt x="569" y="143"/>
                  </a:lnTo>
                  <a:lnTo>
                    <a:pt x="559" y="144"/>
                  </a:lnTo>
                  <a:lnTo>
                    <a:pt x="548" y="146"/>
                  </a:lnTo>
                  <a:lnTo>
                    <a:pt x="541" y="147"/>
                  </a:lnTo>
                  <a:lnTo>
                    <a:pt x="532" y="154"/>
                  </a:lnTo>
                  <a:lnTo>
                    <a:pt x="530" y="159"/>
                  </a:lnTo>
                  <a:lnTo>
                    <a:pt x="522" y="168"/>
                  </a:lnTo>
                  <a:lnTo>
                    <a:pt x="520" y="188"/>
                  </a:lnTo>
                  <a:lnTo>
                    <a:pt x="524" y="198"/>
                  </a:lnTo>
                  <a:lnTo>
                    <a:pt x="539" y="186"/>
                  </a:lnTo>
                  <a:lnTo>
                    <a:pt x="547" y="183"/>
                  </a:lnTo>
                  <a:lnTo>
                    <a:pt x="570" y="185"/>
                  </a:lnTo>
                  <a:lnTo>
                    <a:pt x="584" y="180"/>
                  </a:lnTo>
                  <a:lnTo>
                    <a:pt x="597" y="180"/>
                  </a:lnTo>
                  <a:lnTo>
                    <a:pt x="603" y="179"/>
                  </a:lnTo>
                  <a:lnTo>
                    <a:pt x="608" y="182"/>
                  </a:lnTo>
                  <a:lnTo>
                    <a:pt x="619" y="199"/>
                  </a:lnTo>
                  <a:lnTo>
                    <a:pt x="623" y="203"/>
                  </a:lnTo>
                  <a:lnTo>
                    <a:pt x="629" y="195"/>
                  </a:lnTo>
                  <a:lnTo>
                    <a:pt x="639" y="187"/>
                  </a:lnTo>
                  <a:lnTo>
                    <a:pt x="648" y="175"/>
                  </a:lnTo>
                  <a:lnTo>
                    <a:pt x="660" y="169"/>
                  </a:lnTo>
                  <a:lnTo>
                    <a:pt x="663" y="188"/>
                  </a:lnTo>
                  <a:lnTo>
                    <a:pt x="660" y="208"/>
                  </a:lnTo>
                  <a:lnTo>
                    <a:pt x="646" y="233"/>
                  </a:lnTo>
                  <a:lnTo>
                    <a:pt x="640" y="246"/>
                  </a:lnTo>
                  <a:lnTo>
                    <a:pt x="633" y="273"/>
                  </a:lnTo>
                  <a:lnTo>
                    <a:pt x="633" y="285"/>
                  </a:lnTo>
                  <a:lnTo>
                    <a:pt x="635" y="290"/>
                  </a:lnTo>
                  <a:lnTo>
                    <a:pt x="640" y="287"/>
                  </a:lnTo>
                  <a:lnTo>
                    <a:pt x="643" y="285"/>
                  </a:lnTo>
                  <a:lnTo>
                    <a:pt x="653" y="265"/>
                  </a:lnTo>
                  <a:lnTo>
                    <a:pt x="663" y="245"/>
                  </a:lnTo>
                  <a:lnTo>
                    <a:pt x="671" y="230"/>
                  </a:lnTo>
                  <a:lnTo>
                    <a:pt x="681" y="218"/>
                  </a:lnTo>
                  <a:lnTo>
                    <a:pt x="686" y="209"/>
                  </a:lnTo>
                  <a:lnTo>
                    <a:pt x="695" y="203"/>
                  </a:lnTo>
                  <a:lnTo>
                    <a:pt x="705" y="207"/>
                  </a:lnTo>
                  <a:lnTo>
                    <a:pt x="713" y="210"/>
                  </a:lnTo>
                  <a:lnTo>
                    <a:pt x="722" y="198"/>
                  </a:lnTo>
                  <a:lnTo>
                    <a:pt x="726" y="185"/>
                  </a:lnTo>
                  <a:lnTo>
                    <a:pt x="733" y="175"/>
                  </a:lnTo>
                  <a:lnTo>
                    <a:pt x="745" y="174"/>
                  </a:lnTo>
                  <a:lnTo>
                    <a:pt x="755" y="179"/>
                  </a:lnTo>
                  <a:lnTo>
                    <a:pt x="762" y="181"/>
                  </a:lnTo>
                  <a:lnTo>
                    <a:pt x="769" y="186"/>
                  </a:lnTo>
                  <a:lnTo>
                    <a:pt x="775" y="196"/>
                  </a:lnTo>
                  <a:lnTo>
                    <a:pt x="782" y="200"/>
                  </a:lnTo>
                  <a:lnTo>
                    <a:pt x="784" y="210"/>
                  </a:lnTo>
                  <a:lnTo>
                    <a:pt x="783" y="221"/>
                  </a:lnTo>
                  <a:lnTo>
                    <a:pt x="771" y="231"/>
                  </a:lnTo>
                  <a:lnTo>
                    <a:pt x="762" y="237"/>
                  </a:lnTo>
                  <a:lnTo>
                    <a:pt x="755" y="255"/>
                  </a:lnTo>
                  <a:lnTo>
                    <a:pt x="752" y="266"/>
                  </a:lnTo>
                  <a:lnTo>
                    <a:pt x="742" y="279"/>
                  </a:lnTo>
                  <a:lnTo>
                    <a:pt x="733" y="299"/>
                  </a:lnTo>
                  <a:lnTo>
                    <a:pt x="727" y="302"/>
                  </a:lnTo>
                  <a:lnTo>
                    <a:pt x="721" y="301"/>
                  </a:lnTo>
                  <a:lnTo>
                    <a:pt x="712" y="302"/>
                  </a:lnTo>
                  <a:lnTo>
                    <a:pt x="699" y="301"/>
                  </a:lnTo>
                  <a:lnTo>
                    <a:pt x="690" y="308"/>
                  </a:lnTo>
                  <a:lnTo>
                    <a:pt x="686" y="315"/>
                  </a:lnTo>
                  <a:lnTo>
                    <a:pt x="683" y="334"/>
                  </a:lnTo>
                  <a:lnTo>
                    <a:pt x="684" y="345"/>
                  </a:lnTo>
                  <a:lnTo>
                    <a:pt x="695" y="335"/>
                  </a:lnTo>
                  <a:lnTo>
                    <a:pt x="705" y="333"/>
                  </a:lnTo>
                  <a:lnTo>
                    <a:pt x="716" y="336"/>
                  </a:lnTo>
                  <a:lnTo>
                    <a:pt x="716" y="350"/>
                  </a:lnTo>
                  <a:lnTo>
                    <a:pt x="711" y="358"/>
                  </a:lnTo>
                  <a:lnTo>
                    <a:pt x="697" y="362"/>
                  </a:lnTo>
                  <a:lnTo>
                    <a:pt x="695" y="367"/>
                  </a:lnTo>
                  <a:lnTo>
                    <a:pt x="693" y="373"/>
                  </a:lnTo>
                  <a:lnTo>
                    <a:pt x="692" y="392"/>
                  </a:lnTo>
                  <a:lnTo>
                    <a:pt x="690" y="414"/>
                  </a:lnTo>
                  <a:lnTo>
                    <a:pt x="686" y="419"/>
                  </a:lnTo>
                  <a:lnTo>
                    <a:pt x="680" y="417"/>
                  </a:lnTo>
                  <a:lnTo>
                    <a:pt x="675" y="418"/>
                  </a:lnTo>
                  <a:lnTo>
                    <a:pt x="670" y="445"/>
                  </a:lnTo>
                  <a:lnTo>
                    <a:pt x="664" y="476"/>
                  </a:lnTo>
                  <a:lnTo>
                    <a:pt x="663" y="486"/>
                  </a:lnTo>
                  <a:lnTo>
                    <a:pt x="666" y="494"/>
                  </a:lnTo>
                  <a:lnTo>
                    <a:pt x="668" y="497"/>
                  </a:lnTo>
                  <a:lnTo>
                    <a:pt x="672" y="483"/>
                  </a:lnTo>
                  <a:lnTo>
                    <a:pt x="676" y="473"/>
                  </a:lnTo>
                  <a:lnTo>
                    <a:pt x="681" y="472"/>
                  </a:lnTo>
                  <a:lnTo>
                    <a:pt x="695" y="480"/>
                  </a:lnTo>
                  <a:lnTo>
                    <a:pt x="697" y="482"/>
                  </a:lnTo>
                  <a:lnTo>
                    <a:pt x="699" y="490"/>
                  </a:lnTo>
                  <a:lnTo>
                    <a:pt x="698" y="496"/>
                  </a:lnTo>
                  <a:lnTo>
                    <a:pt x="691" y="494"/>
                  </a:lnTo>
                  <a:lnTo>
                    <a:pt x="687" y="494"/>
                  </a:lnTo>
                  <a:lnTo>
                    <a:pt x="684" y="496"/>
                  </a:lnTo>
                  <a:lnTo>
                    <a:pt x="683" y="501"/>
                  </a:lnTo>
                  <a:lnTo>
                    <a:pt x="685" y="509"/>
                  </a:lnTo>
                  <a:lnTo>
                    <a:pt x="695" y="514"/>
                  </a:lnTo>
                  <a:lnTo>
                    <a:pt x="699" y="518"/>
                  </a:lnTo>
                  <a:lnTo>
                    <a:pt x="709" y="514"/>
                  </a:lnTo>
                  <a:lnTo>
                    <a:pt x="713" y="520"/>
                  </a:lnTo>
                  <a:lnTo>
                    <a:pt x="714" y="528"/>
                  </a:lnTo>
                  <a:lnTo>
                    <a:pt x="713" y="540"/>
                  </a:lnTo>
                  <a:lnTo>
                    <a:pt x="712" y="543"/>
                  </a:lnTo>
                  <a:lnTo>
                    <a:pt x="701" y="538"/>
                  </a:lnTo>
                  <a:lnTo>
                    <a:pt x="692" y="537"/>
                  </a:lnTo>
                  <a:lnTo>
                    <a:pt x="687" y="535"/>
                  </a:lnTo>
                  <a:lnTo>
                    <a:pt x="679" y="537"/>
                  </a:lnTo>
                  <a:lnTo>
                    <a:pt x="671" y="549"/>
                  </a:lnTo>
                  <a:lnTo>
                    <a:pt x="666" y="546"/>
                  </a:lnTo>
                  <a:lnTo>
                    <a:pt x="663" y="542"/>
                  </a:lnTo>
                  <a:lnTo>
                    <a:pt x="657" y="543"/>
                  </a:lnTo>
                  <a:lnTo>
                    <a:pt x="656" y="553"/>
                  </a:lnTo>
                  <a:lnTo>
                    <a:pt x="664" y="568"/>
                  </a:lnTo>
                  <a:lnTo>
                    <a:pt x="671" y="573"/>
                  </a:lnTo>
                  <a:lnTo>
                    <a:pt x="678" y="576"/>
                  </a:lnTo>
                  <a:lnTo>
                    <a:pt x="688" y="578"/>
                  </a:lnTo>
                  <a:lnTo>
                    <a:pt x="692" y="582"/>
                  </a:lnTo>
                  <a:lnTo>
                    <a:pt x="695" y="594"/>
                  </a:lnTo>
                  <a:lnTo>
                    <a:pt x="697" y="604"/>
                  </a:lnTo>
                  <a:lnTo>
                    <a:pt x="697" y="617"/>
                  </a:lnTo>
                  <a:lnTo>
                    <a:pt x="695" y="627"/>
                  </a:lnTo>
                  <a:lnTo>
                    <a:pt x="692" y="629"/>
                  </a:lnTo>
                  <a:lnTo>
                    <a:pt x="685" y="624"/>
                  </a:lnTo>
                  <a:lnTo>
                    <a:pt x="680" y="622"/>
                  </a:lnTo>
                  <a:lnTo>
                    <a:pt x="678" y="624"/>
                  </a:lnTo>
                  <a:lnTo>
                    <a:pt x="678" y="637"/>
                  </a:lnTo>
                  <a:lnTo>
                    <a:pt x="678" y="642"/>
                  </a:lnTo>
                  <a:lnTo>
                    <a:pt x="681" y="646"/>
                  </a:lnTo>
                  <a:lnTo>
                    <a:pt x="684" y="648"/>
                  </a:lnTo>
                  <a:lnTo>
                    <a:pt x="689" y="653"/>
                  </a:lnTo>
                  <a:lnTo>
                    <a:pt x="694" y="656"/>
                  </a:lnTo>
                  <a:lnTo>
                    <a:pt x="699" y="660"/>
                  </a:lnTo>
                  <a:lnTo>
                    <a:pt x="701" y="668"/>
                  </a:lnTo>
                  <a:lnTo>
                    <a:pt x="699" y="673"/>
                  </a:lnTo>
                  <a:lnTo>
                    <a:pt x="694" y="676"/>
                  </a:lnTo>
                  <a:lnTo>
                    <a:pt x="690" y="679"/>
                  </a:lnTo>
                  <a:lnTo>
                    <a:pt x="680" y="678"/>
                  </a:lnTo>
                  <a:lnTo>
                    <a:pt x="673" y="676"/>
                  </a:lnTo>
                  <a:lnTo>
                    <a:pt x="663" y="674"/>
                  </a:lnTo>
                  <a:lnTo>
                    <a:pt x="660" y="684"/>
                  </a:lnTo>
                  <a:lnTo>
                    <a:pt x="663" y="688"/>
                  </a:lnTo>
                  <a:lnTo>
                    <a:pt x="671" y="689"/>
                  </a:lnTo>
                  <a:lnTo>
                    <a:pt x="678" y="693"/>
                  </a:lnTo>
                  <a:lnTo>
                    <a:pt x="682" y="698"/>
                  </a:lnTo>
                  <a:lnTo>
                    <a:pt x="683" y="705"/>
                  </a:lnTo>
                  <a:lnTo>
                    <a:pt x="682" y="716"/>
                  </a:lnTo>
                  <a:lnTo>
                    <a:pt x="681" y="716"/>
                  </a:lnTo>
                  <a:lnTo>
                    <a:pt x="675" y="715"/>
                  </a:lnTo>
                  <a:lnTo>
                    <a:pt x="668" y="717"/>
                  </a:lnTo>
                  <a:lnTo>
                    <a:pt x="664" y="723"/>
                  </a:lnTo>
                  <a:lnTo>
                    <a:pt x="657" y="723"/>
                  </a:lnTo>
                  <a:lnTo>
                    <a:pt x="650" y="720"/>
                  </a:lnTo>
                  <a:lnTo>
                    <a:pt x="641" y="712"/>
                  </a:lnTo>
                  <a:lnTo>
                    <a:pt x="635" y="702"/>
                  </a:lnTo>
                  <a:lnTo>
                    <a:pt x="633" y="701"/>
                  </a:lnTo>
                  <a:lnTo>
                    <a:pt x="627" y="707"/>
                  </a:lnTo>
                  <a:lnTo>
                    <a:pt x="621" y="714"/>
                  </a:lnTo>
                  <a:lnTo>
                    <a:pt x="615" y="716"/>
                  </a:lnTo>
                  <a:lnTo>
                    <a:pt x="611" y="719"/>
                  </a:lnTo>
                  <a:lnTo>
                    <a:pt x="603" y="719"/>
                  </a:lnTo>
                  <a:lnTo>
                    <a:pt x="597" y="717"/>
                  </a:lnTo>
                  <a:lnTo>
                    <a:pt x="591" y="720"/>
                  </a:lnTo>
                  <a:lnTo>
                    <a:pt x="589" y="722"/>
                  </a:lnTo>
                  <a:lnTo>
                    <a:pt x="588" y="728"/>
                  </a:lnTo>
                  <a:lnTo>
                    <a:pt x="588" y="731"/>
                  </a:lnTo>
                  <a:lnTo>
                    <a:pt x="590" y="741"/>
                  </a:lnTo>
                  <a:lnTo>
                    <a:pt x="594" y="746"/>
                  </a:lnTo>
                  <a:lnTo>
                    <a:pt x="602" y="747"/>
                  </a:lnTo>
                  <a:lnTo>
                    <a:pt x="611" y="752"/>
                  </a:lnTo>
                  <a:lnTo>
                    <a:pt x="620" y="751"/>
                  </a:lnTo>
                  <a:lnTo>
                    <a:pt x="628" y="762"/>
                  </a:lnTo>
                  <a:lnTo>
                    <a:pt x="632" y="766"/>
                  </a:lnTo>
                  <a:lnTo>
                    <a:pt x="635" y="771"/>
                  </a:lnTo>
                  <a:lnTo>
                    <a:pt x="642" y="777"/>
                  </a:lnTo>
                  <a:lnTo>
                    <a:pt x="650" y="784"/>
                  </a:lnTo>
                  <a:lnTo>
                    <a:pt x="652" y="789"/>
                  </a:lnTo>
                  <a:lnTo>
                    <a:pt x="655" y="806"/>
                  </a:lnTo>
                  <a:lnTo>
                    <a:pt x="660" y="802"/>
                  </a:lnTo>
                  <a:lnTo>
                    <a:pt x="662" y="800"/>
                  </a:lnTo>
                  <a:lnTo>
                    <a:pt x="664" y="803"/>
                  </a:lnTo>
                  <a:lnTo>
                    <a:pt x="666" y="811"/>
                  </a:lnTo>
                  <a:lnTo>
                    <a:pt x="666" y="818"/>
                  </a:lnTo>
                  <a:lnTo>
                    <a:pt x="667" y="839"/>
                  </a:lnTo>
                  <a:lnTo>
                    <a:pt x="666" y="842"/>
                  </a:lnTo>
                  <a:lnTo>
                    <a:pt x="664" y="844"/>
                  </a:lnTo>
                  <a:lnTo>
                    <a:pt x="661" y="842"/>
                  </a:lnTo>
                  <a:lnTo>
                    <a:pt x="658" y="840"/>
                  </a:lnTo>
                  <a:lnTo>
                    <a:pt x="652" y="840"/>
                  </a:lnTo>
                  <a:lnTo>
                    <a:pt x="646" y="841"/>
                  </a:lnTo>
                  <a:lnTo>
                    <a:pt x="638" y="836"/>
                  </a:lnTo>
                  <a:lnTo>
                    <a:pt x="634" y="829"/>
                  </a:lnTo>
                  <a:lnTo>
                    <a:pt x="631" y="818"/>
                  </a:lnTo>
                  <a:lnTo>
                    <a:pt x="629" y="812"/>
                  </a:lnTo>
                  <a:lnTo>
                    <a:pt x="622" y="802"/>
                  </a:lnTo>
                  <a:lnTo>
                    <a:pt x="617" y="797"/>
                  </a:lnTo>
                  <a:lnTo>
                    <a:pt x="613" y="794"/>
                  </a:lnTo>
                  <a:lnTo>
                    <a:pt x="606" y="792"/>
                  </a:lnTo>
                  <a:lnTo>
                    <a:pt x="603" y="795"/>
                  </a:lnTo>
                  <a:lnTo>
                    <a:pt x="598" y="797"/>
                  </a:lnTo>
                  <a:close/>
                  <a:moveTo>
                    <a:pt x="248" y="886"/>
                  </a:moveTo>
                  <a:lnTo>
                    <a:pt x="245" y="884"/>
                  </a:lnTo>
                  <a:lnTo>
                    <a:pt x="240" y="879"/>
                  </a:lnTo>
                  <a:lnTo>
                    <a:pt x="236" y="876"/>
                  </a:lnTo>
                  <a:lnTo>
                    <a:pt x="235" y="874"/>
                  </a:lnTo>
                  <a:lnTo>
                    <a:pt x="233" y="870"/>
                  </a:lnTo>
                  <a:lnTo>
                    <a:pt x="233" y="856"/>
                  </a:lnTo>
                  <a:lnTo>
                    <a:pt x="234" y="850"/>
                  </a:lnTo>
                  <a:lnTo>
                    <a:pt x="237" y="849"/>
                  </a:lnTo>
                  <a:lnTo>
                    <a:pt x="240" y="852"/>
                  </a:lnTo>
                  <a:lnTo>
                    <a:pt x="247" y="853"/>
                  </a:lnTo>
                  <a:lnTo>
                    <a:pt x="255" y="858"/>
                  </a:lnTo>
                  <a:lnTo>
                    <a:pt x="259" y="862"/>
                  </a:lnTo>
                  <a:lnTo>
                    <a:pt x="263" y="864"/>
                  </a:lnTo>
                  <a:lnTo>
                    <a:pt x="267" y="868"/>
                  </a:lnTo>
                  <a:lnTo>
                    <a:pt x="271" y="873"/>
                  </a:lnTo>
                  <a:lnTo>
                    <a:pt x="270" y="877"/>
                  </a:lnTo>
                  <a:lnTo>
                    <a:pt x="269" y="877"/>
                  </a:lnTo>
                  <a:lnTo>
                    <a:pt x="266" y="878"/>
                  </a:lnTo>
                  <a:lnTo>
                    <a:pt x="261" y="879"/>
                  </a:lnTo>
                  <a:lnTo>
                    <a:pt x="257" y="882"/>
                  </a:lnTo>
                  <a:lnTo>
                    <a:pt x="251" y="884"/>
                  </a:lnTo>
                  <a:lnTo>
                    <a:pt x="248" y="886"/>
                  </a:lnTo>
                  <a:close/>
                  <a:moveTo>
                    <a:pt x="659" y="777"/>
                  </a:moveTo>
                  <a:lnTo>
                    <a:pt x="650" y="767"/>
                  </a:lnTo>
                  <a:lnTo>
                    <a:pt x="644" y="763"/>
                  </a:lnTo>
                  <a:lnTo>
                    <a:pt x="640" y="760"/>
                  </a:lnTo>
                  <a:lnTo>
                    <a:pt x="639" y="758"/>
                  </a:lnTo>
                  <a:lnTo>
                    <a:pt x="637" y="750"/>
                  </a:lnTo>
                  <a:lnTo>
                    <a:pt x="645" y="749"/>
                  </a:lnTo>
                  <a:lnTo>
                    <a:pt x="651" y="752"/>
                  </a:lnTo>
                  <a:lnTo>
                    <a:pt x="657" y="757"/>
                  </a:lnTo>
                  <a:lnTo>
                    <a:pt x="662" y="763"/>
                  </a:lnTo>
                  <a:lnTo>
                    <a:pt x="663" y="773"/>
                  </a:lnTo>
                  <a:lnTo>
                    <a:pt x="662" y="776"/>
                  </a:lnTo>
                  <a:lnTo>
                    <a:pt x="659" y="777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49" name="Freeform 9"/>
            <p:cNvSpPr>
              <a:spLocks noEditPoints="1"/>
            </p:cNvSpPr>
            <p:nvPr/>
          </p:nvSpPr>
          <p:spPr bwMode="auto">
            <a:xfrm>
              <a:off x="1715671" y="3090863"/>
              <a:ext cx="2179638" cy="1747838"/>
            </a:xfrm>
            <a:custGeom>
              <a:avLst/>
              <a:gdLst/>
              <a:ahLst/>
              <a:cxnLst>
                <a:cxn ang="0">
                  <a:pos x="246" y="432"/>
                </a:cxn>
                <a:cxn ang="0">
                  <a:pos x="516" y="449"/>
                </a:cxn>
                <a:cxn ang="0">
                  <a:pos x="476" y="406"/>
                </a:cxn>
                <a:cxn ang="0">
                  <a:pos x="407" y="372"/>
                </a:cxn>
                <a:cxn ang="0">
                  <a:pos x="312" y="337"/>
                </a:cxn>
                <a:cxn ang="0">
                  <a:pos x="265" y="368"/>
                </a:cxn>
                <a:cxn ang="0">
                  <a:pos x="247" y="373"/>
                </a:cxn>
                <a:cxn ang="0">
                  <a:pos x="196" y="444"/>
                </a:cxn>
                <a:cxn ang="0">
                  <a:pos x="188" y="427"/>
                </a:cxn>
                <a:cxn ang="0">
                  <a:pos x="147" y="395"/>
                </a:cxn>
                <a:cxn ang="0">
                  <a:pos x="110" y="351"/>
                </a:cxn>
                <a:cxn ang="0">
                  <a:pos x="105" y="279"/>
                </a:cxn>
                <a:cxn ang="0">
                  <a:pos x="106" y="237"/>
                </a:cxn>
                <a:cxn ang="0">
                  <a:pos x="99" y="174"/>
                </a:cxn>
                <a:cxn ang="0">
                  <a:pos x="107" y="145"/>
                </a:cxn>
                <a:cxn ang="0">
                  <a:pos x="159" y="30"/>
                </a:cxn>
                <a:cxn ang="0">
                  <a:pos x="253" y="21"/>
                </a:cxn>
                <a:cxn ang="0">
                  <a:pos x="406" y="158"/>
                </a:cxn>
                <a:cxn ang="0">
                  <a:pos x="484" y="383"/>
                </a:cxn>
                <a:cxn ang="0">
                  <a:pos x="206" y="1077"/>
                </a:cxn>
                <a:cxn ang="0">
                  <a:pos x="715" y="895"/>
                </a:cxn>
                <a:cxn ang="0">
                  <a:pos x="671" y="870"/>
                </a:cxn>
                <a:cxn ang="0">
                  <a:pos x="655" y="831"/>
                </a:cxn>
                <a:cxn ang="0">
                  <a:pos x="646" y="813"/>
                </a:cxn>
                <a:cxn ang="0">
                  <a:pos x="624" y="748"/>
                </a:cxn>
                <a:cxn ang="0">
                  <a:pos x="630" y="669"/>
                </a:cxn>
                <a:cxn ang="0">
                  <a:pos x="640" y="633"/>
                </a:cxn>
                <a:cxn ang="0">
                  <a:pos x="743" y="615"/>
                </a:cxn>
                <a:cxn ang="0">
                  <a:pos x="1016" y="616"/>
                </a:cxn>
                <a:cxn ang="0">
                  <a:pos x="1070" y="636"/>
                </a:cxn>
                <a:cxn ang="0">
                  <a:pos x="1171" y="733"/>
                </a:cxn>
                <a:cxn ang="0">
                  <a:pos x="1230" y="718"/>
                </a:cxn>
                <a:cxn ang="0">
                  <a:pos x="1350" y="650"/>
                </a:cxn>
                <a:cxn ang="0">
                  <a:pos x="1365" y="700"/>
                </a:cxn>
                <a:cxn ang="0">
                  <a:pos x="1338" y="713"/>
                </a:cxn>
                <a:cxn ang="0">
                  <a:pos x="1327" y="747"/>
                </a:cxn>
                <a:cxn ang="0">
                  <a:pos x="1318" y="753"/>
                </a:cxn>
                <a:cxn ang="0">
                  <a:pos x="1277" y="789"/>
                </a:cxn>
                <a:cxn ang="0">
                  <a:pos x="1267" y="807"/>
                </a:cxn>
                <a:cxn ang="0">
                  <a:pos x="1257" y="810"/>
                </a:cxn>
                <a:cxn ang="0">
                  <a:pos x="1251" y="795"/>
                </a:cxn>
                <a:cxn ang="0">
                  <a:pos x="1246" y="805"/>
                </a:cxn>
                <a:cxn ang="0">
                  <a:pos x="1251" y="820"/>
                </a:cxn>
                <a:cxn ang="0">
                  <a:pos x="1244" y="826"/>
                </a:cxn>
                <a:cxn ang="0">
                  <a:pos x="1258" y="846"/>
                </a:cxn>
                <a:cxn ang="0">
                  <a:pos x="1254" y="850"/>
                </a:cxn>
                <a:cxn ang="0">
                  <a:pos x="1243" y="856"/>
                </a:cxn>
                <a:cxn ang="0">
                  <a:pos x="1229" y="881"/>
                </a:cxn>
                <a:cxn ang="0">
                  <a:pos x="1201" y="985"/>
                </a:cxn>
                <a:cxn ang="0">
                  <a:pos x="1174" y="988"/>
                </a:cxn>
                <a:cxn ang="0">
                  <a:pos x="1132" y="945"/>
                </a:cxn>
                <a:cxn ang="0">
                  <a:pos x="1066" y="939"/>
                </a:cxn>
                <a:cxn ang="0">
                  <a:pos x="1069" y="954"/>
                </a:cxn>
                <a:cxn ang="0">
                  <a:pos x="999" y="960"/>
                </a:cxn>
                <a:cxn ang="0">
                  <a:pos x="966" y="1001"/>
                </a:cxn>
                <a:cxn ang="0">
                  <a:pos x="896" y="956"/>
                </a:cxn>
                <a:cxn ang="0">
                  <a:pos x="757" y="907"/>
                </a:cxn>
                <a:cxn ang="0">
                  <a:pos x="487" y="447"/>
                </a:cxn>
                <a:cxn ang="0">
                  <a:pos x="480" y="415"/>
                </a:cxn>
                <a:cxn ang="0">
                  <a:pos x="209" y="1093"/>
                </a:cxn>
                <a:cxn ang="0">
                  <a:pos x="46" y="526"/>
                </a:cxn>
                <a:cxn ang="0">
                  <a:pos x="99" y="502"/>
                </a:cxn>
                <a:cxn ang="0">
                  <a:pos x="128" y="477"/>
                </a:cxn>
              </a:cxnLst>
              <a:rect l="0" t="0" r="r" b="b"/>
              <a:pathLst>
                <a:path w="1373" h="1101">
                  <a:moveTo>
                    <a:pt x="246" y="433"/>
                  </a:moveTo>
                  <a:lnTo>
                    <a:pt x="245" y="435"/>
                  </a:lnTo>
                  <a:lnTo>
                    <a:pt x="242" y="441"/>
                  </a:lnTo>
                  <a:lnTo>
                    <a:pt x="240" y="442"/>
                  </a:lnTo>
                  <a:lnTo>
                    <a:pt x="237" y="443"/>
                  </a:lnTo>
                  <a:lnTo>
                    <a:pt x="234" y="442"/>
                  </a:lnTo>
                  <a:lnTo>
                    <a:pt x="228" y="438"/>
                  </a:lnTo>
                  <a:lnTo>
                    <a:pt x="227" y="436"/>
                  </a:lnTo>
                  <a:lnTo>
                    <a:pt x="228" y="433"/>
                  </a:lnTo>
                  <a:lnTo>
                    <a:pt x="231" y="430"/>
                  </a:lnTo>
                  <a:lnTo>
                    <a:pt x="233" y="426"/>
                  </a:lnTo>
                  <a:lnTo>
                    <a:pt x="237" y="430"/>
                  </a:lnTo>
                  <a:lnTo>
                    <a:pt x="239" y="431"/>
                  </a:lnTo>
                  <a:lnTo>
                    <a:pt x="242" y="429"/>
                  </a:lnTo>
                  <a:lnTo>
                    <a:pt x="243" y="426"/>
                  </a:lnTo>
                  <a:lnTo>
                    <a:pt x="244" y="422"/>
                  </a:lnTo>
                  <a:lnTo>
                    <a:pt x="246" y="421"/>
                  </a:lnTo>
                  <a:lnTo>
                    <a:pt x="253" y="423"/>
                  </a:lnTo>
                  <a:lnTo>
                    <a:pt x="256" y="427"/>
                  </a:lnTo>
                  <a:lnTo>
                    <a:pt x="257" y="429"/>
                  </a:lnTo>
                  <a:lnTo>
                    <a:pt x="252" y="430"/>
                  </a:lnTo>
                  <a:lnTo>
                    <a:pt x="250" y="430"/>
                  </a:lnTo>
                  <a:lnTo>
                    <a:pt x="246" y="432"/>
                  </a:lnTo>
                  <a:lnTo>
                    <a:pt x="246" y="433"/>
                  </a:lnTo>
                  <a:close/>
                  <a:moveTo>
                    <a:pt x="549" y="482"/>
                  </a:moveTo>
                  <a:lnTo>
                    <a:pt x="548" y="486"/>
                  </a:lnTo>
                  <a:lnTo>
                    <a:pt x="546" y="487"/>
                  </a:lnTo>
                  <a:lnTo>
                    <a:pt x="544" y="488"/>
                  </a:lnTo>
                  <a:lnTo>
                    <a:pt x="542" y="490"/>
                  </a:lnTo>
                  <a:lnTo>
                    <a:pt x="540" y="489"/>
                  </a:lnTo>
                  <a:lnTo>
                    <a:pt x="539" y="487"/>
                  </a:lnTo>
                  <a:lnTo>
                    <a:pt x="540" y="482"/>
                  </a:lnTo>
                  <a:lnTo>
                    <a:pt x="540" y="478"/>
                  </a:lnTo>
                  <a:lnTo>
                    <a:pt x="538" y="471"/>
                  </a:lnTo>
                  <a:lnTo>
                    <a:pt x="535" y="467"/>
                  </a:lnTo>
                  <a:lnTo>
                    <a:pt x="534" y="465"/>
                  </a:lnTo>
                  <a:lnTo>
                    <a:pt x="526" y="465"/>
                  </a:lnTo>
                  <a:lnTo>
                    <a:pt x="523" y="466"/>
                  </a:lnTo>
                  <a:lnTo>
                    <a:pt x="523" y="468"/>
                  </a:lnTo>
                  <a:lnTo>
                    <a:pt x="520" y="469"/>
                  </a:lnTo>
                  <a:lnTo>
                    <a:pt x="520" y="467"/>
                  </a:lnTo>
                  <a:lnTo>
                    <a:pt x="519" y="462"/>
                  </a:lnTo>
                  <a:lnTo>
                    <a:pt x="521" y="459"/>
                  </a:lnTo>
                  <a:lnTo>
                    <a:pt x="522" y="457"/>
                  </a:lnTo>
                  <a:lnTo>
                    <a:pt x="520" y="453"/>
                  </a:lnTo>
                  <a:lnTo>
                    <a:pt x="516" y="449"/>
                  </a:lnTo>
                  <a:lnTo>
                    <a:pt x="512" y="441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5" y="433"/>
                  </a:lnTo>
                  <a:lnTo>
                    <a:pt x="502" y="426"/>
                  </a:lnTo>
                  <a:lnTo>
                    <a:pt x="502" y="424"/>
                  </a:lnTo>
                  <a:lnTo>
                    <a:pt x="504" y="421"/>
                  </a:lnTo>
                  <a:lnTo>
                    <a:pt x="504" y="420"/>
                  </a:lnTo>
                  <a:lnTo>
                    <a:pt x="502" y="418"/>
                  </a:lnTo>
                  <a:lnTo>
                    <a:pt x="499" y="417"/>
                  </a:lnTo>
                  <a:lnTo>
                    <a:pt x="497" y="414"/>
                  </a:lnTo>
                  <a:lnTo>
                    <a:pt x="495" y="411"/>
                  </a:lnTo>
                  <a:lnTo>
                    <a:pt x="492" y="408"/>
                  </a:lnTo>
                  <a:lnTo>
                    <a:pt x="486" y="403"/>
                  </a:lnTo>
                  <a:lnTo>
                    <a:pt x="483" y="395"/>
                  </a:lnTo>
                  <a:lnTo>
                    <a:pt x="482" y="388"/>
                  </a:lnTo>
                  <a:lnTo>
                    <a:pt x="480" y="384"/>
                  </a:lnTo>
                  <a:lnTo>
                    <a:pt x="478" y="384"/>
                  </a:lnTo>
                  <a:lnTo>
                    <a:pt x="477" y="393"/>
                  </a:lnTo>
                  <a:lnTo>
                    <a:pt x="480" y="403"/>
                  </a:lnTo>
                  <a:lnTo>
                    <a:pt x="480" y="406"/>
                  </a:lnTo>
                  <a:lnTo>
                    <a:pt x="480" y="408"/>
                  </a:lnTo>
                  <a:lnTo>
                    <a:pt x="476" y="406"/>
                  </a:lnTo>
                  <a:lnTo>
                    <a:pt x="474" y="406"/>
                  </a:lnTo>
                  <a:lnTo>
                    <a:pt x="471" y="400"/>
                  </a:lnTo>
                  <a:lnTo>
                    <a:pt x="469" y="395"/>
                  </a:lnTo>
                  <a:lnTo>
                    <a:pt x="466" y="396"/>
                  </a:lnTo>
                  <a:lnTo>
                    <a:pt x="459" y="394"/>
                  </a:lnTo>
                  <a:lnTo>
                    <a:pt x="466" y="402"/>
                  </a:lnTo>
                  <a:lnTo>
                    <a:pt x="466" y="404"/>
                  </a:lnTo>
                  <a:lnTo>
                    <a:pt x="457" y="406"/>
                  </a:lnTo>
                  <a:lnTo>
                    <a:pt x="450" y="402"/>
                  </a:lnTo>
                  <a:lnTo>
                    <a:pt x="442" y="391"/>
                  </a:lnTo>
                  <a:lnTo>
                    <a:pt x="439" y="388"/>
                  </a:lnTo>
                  <a:lnTo>
                    <a:pt x="435" y="388"/>
                  </a:lnTo>
                  <a:lnTo>
                    <a:pt x="435" y="388"/>
                  </a:lnTo>
                  <a:lnTo>
                    <a:pt x="429" y="385"/>
                  </a:lnTo>
                  <a:lnTo>
                    <a:pt x="421" y="379"/>
                  </a:lnTo>
                  <a:lnTo>
                    <a:pt x="427" y="376"/>
                  </a:lnTo>
                  <a:lnTo>
                    <a:pt x="427" y="374"/>
                  </a:lnTo>
                  <a:lnTo>
                    <a:pt x="426" y="371"/>
                  </a:lnTo>
                  <a:lnTo>
                    <a:pt x="424" y="369"/>
                  </a:lnTo>
                  <a:lnTo>
                    <a:pt x="420" y="371"/>
                  </a:lnTo>
                  <a:lnTo>
                    <a:pt x="417" y="373"/>
                  </a:lnTo>
                  <a:lnTo>
                    <a:pt x="413" y="373"/>
                  </a:lnTo>
                  <a:lnTo>
                    <a:pt x="407" y="372"/>
                  </a:lnTo>
                  <a:lnTo>
                    <a:pt x="400" y="369"/>
                  </a:lnTo>
                  <a:lnTo>
                    <a:pt x="400" y="366"/>
                  </a:lnTo>
                  <a:lnTo>
                    <a:pt x="400" y="364"/>
                  </a:lnTo>
                  <a:lnTo>
                    <a:pt x="398" y="363"/>
                  </a:lnTo>
                  <a:lnTo>
                    <a:pt x="396" y="363"/>
                  </a:lnTo>
                  <a:lnTo>
                    <a:pt x="393" y="366"/>
                  </a:lnTo>
                  <a:lnTo>
                    <a:pt x="387" y="366"/>
                  </a:lnTo>
                  <a:lnTo>
                    <a:pt x="378" y="364"/>
                  </a:lnTo>
                  <a:lnTo>
                    <a:pt x="366" y="365"/>
                  </a:lnTo>
                  <a:lnTo>
                    <a:pt x="361" y="364"/>
                  </a:lnTo>
                  <a:lnTo>
                    <a:pt x="360" y="363"/>
                  </a:lnTo>
                  <a:lnTo>
                    <a:pt x="356" y="358"/>
                  </a:lnTo>
                  <a:lnTo>
                    <a:pt x="353" y="352"/>
                  </a:lnTo>
                  <a:lnTo>
                    <a:pt x="351" y="355"/>
                  </a:lnTo>
                  <a:lnTo>
                    <a:pt x="347" y="357"/>
                  </a:lnTo>
                  <a:lnTo>
                    <a:pt x="342" y="353"/>
                  </a:lnTo>
                  <a:lnTo>
                    <a:pt x="340" y="349"/>
                  </a:lnTo>
                  <a:lnTo>
                    <a:pt x="338" y="347"/>
                  </a:lnTo>
                  <a:lnTo>
                    <a:pt x="333" y="344"/>
                  </a:lnTo>
                  <a:lnTo>
                    <a:pt x="324" y="342"/>
                  </a:lnTo>
                  <a:lnTo>
                    <a:pt x="319" y="339"/>
                  </a:lnTo>
                  <a:lnTo>
                    <a:pt x="315" y="334"/>
                  </a:lnTo>
                  <a:lnTo>
                    <a:pt x="312" y="337"/>
                  </a:lnTo>
                  <a:lnTo>
                    <a:pt x="307" y="338"/>
                  </a:lnTo>
                  <a:lnTo>
                    <a:pt x="308" y="343"/>
                  </a:lnTo>
                  <a:lnTo>
                    <a:pt x="307" y="344"/>
                  </a:lnTo>
                  <a:lnTo>
                    <a:pt x="304" y="347"/>
                  </a:lnTo>
                  <a:lnTo>
                    <a:pt x="303" y="352"/>
                  </a:lnTo>
                  <a:lnTo>
                    <a:pt x="310" y="356"/>
                  </a:lnTo>
                  <a:lnTo>
                    <a:pt x="311" y="359"/>
                  </a:lnTo>
                  <a:lnTo>
                    <a:pt x="310" y="364"/>
                  </a:lnTo>
                  <a:lnTo>
                    <a:pt x="307" y="369"/>
                  </a:lnTo>
                  <a:lnTo>
                    <a:pt x="305" y="369"/>
                  </a:lnTo>
                  <a:lnTo>
                    <a:pt x="300" y="367"/>
                  </a:lnTo>
                  <a:lnTo>
                    <a:pt x="297" y="366"/>
                  </a:lnTo>
                  <a:lnTo>
                    <a:pt x="293" y="367"/>
                  </a:lnTo>
                  <a:lnTo>
                    <a:pt x="288" y="374"/>
                  </a:lnTo>
                  <a:lnTo>
                    <a:pt x="281" y="376"/>
                  </a:lnTo>
                  <a:lnTo>
                    <a:pt x="276" y="382"/>
                  </a:lnTo>
                  <a:lnTo>
                    <a:pt x="270" y="387"/>
                  </a:lnTo>
                  <a:lnTo>
                    <a:pt x="263" y="388"/>
                  </a:lnTo>
                  <a:lnTo>
                    <a:pt x="264" y="385"/>
                  </a:lnTo>
                  <a:lnTo>
                    <a:pt x="265" y="383"/>
                  </a:lnTo>
                  <a:lnTo>
                    <a:pt x="269" y="379"/>
                  </a:lnTo>
                  <a:lnTo>
                    <a:pt x="268" y="374"/>
                  </a:lnTo>
                  <a:lnTo>
                    <a:pt x="265" y="368"/>
                  </a:lnTo>
                  <a:lnTo>
                    <a:pt x="265" y="367"/>
                  </a:lnTo>
                  <a:lnTo>
                    <a:pt x="270" y="360"/>
                  </a:lnTo>
                  <a:lnTo>
                    <a:pt x="272" y="354"/>
                  </a:lnTo>
                  <a:lnTo>
                    <a:pt x="273" y="349"/>
                  </a:lnTo>
                  <a:lnTo>
                    <a:pt x="277" y="345"/>
                  </a:lnTo>
                  <a:lnTo>
                    <a:pt x="282" y="342"/>
                  </a:lnTo>
                  <a:lnTo>
                    <a:pt x="289" y="342"/>
                  </a:lnTo>
                  <a:lnTo>
                    <a:pt x="295" y="344"/>
                  </a:lnTo>
                  <a:lnTo>
                    <a:pt x="297" y="342"/>
                  </a:lnTo>
                  <a:lnTo>
                    <a:pt x="289" y="336"/>
                  </a:lnTo>
                  <a:lnTo>
                    <a:pt x="284" y="331"/>
                  </a:lnTo>
                  <a:lnTo>
                    <a:pt x="278" y="332"/>
                  </a:lnTo>
                  <a:lnTo>
                    <a:pt x="276" y="335"/>
                  </a:lnTo>
                  <a:lnTo>
                    <a:pt x="274" y="336"/>
                  </a:lnTo>
                  <a:lnTo>
                    <a:pt x="270" y="341"/>
                  </a:lnTo>
                  <a:lnTo>
                    <a:pt x="265" y="346"/>
                  </a:lnTo>
                  <a:lnTo>
                    <a:pt x="259" y="349"/>
                  </a:lnTo>
                  <a:lnTo>
                    <a:pt x="255" y="357"/>
                  </a:lnTo>
                  <a:lnTo>
                    <a:pt x="252" y="358"/>
                  </a:lnTo>
                  <a:lnTo>
                    <a:pt x="250" y="359"/>
                  </a:lnTo>
                  <a:lnTo>
                    <a:pt x="251" y="363"/>
                  </a:lnTo>
                  <a:lnTo>
                    <a:pt x="250" y="369"/>
                  </a:lnTo>
                  <a:lnTo>
                    <a:pt x="247" y="373"/>
                  </a:lnTo>
                  <a:lnTo>
                    <a:pt x="243" y="374"/>
                  </a:lnTo>
                  <a:lnTo>
                    <a:pt x="240" y="376"/>
                  </a:lnTo>
                  <a:lnTo>
                    <a:pt x="236" y="379"/>
                  </a:lnTo>
                  <a:lnTo>
                    <a:pt x="232" y="386"/>
                  </a:lnTo>
                  <a:lnTo>
                    <a:pt x="232" y="389"/>
                  </a:lnTo>
                  <a:lnTo>
                    <a:pt x="234" y="391"/>
                  </a:lnTo>
                  <a:lnTo>
                    <a:pt x="236" y="391"/>
                  </a:lnTo>
                  <a:lnTo>
                    <a:pt x="240" y="393"/>
                  </a:lnTo>
                  <a:lnTo>
                    <a:pt x="243" y="396"/>
                  </a:lnTo>
                  <a:lnTo>
                    <a:pt x="242" y="397"/>
                  </a:lnTo>
                  <a:lnTo>
                    <a:pt x="240" y="401"/>
                  </a:lnTo>
                  <a:lnTo>
                    <a:pt x="236" y="403"/>
                  </a:lnTo>
                  <a:lnTo>
                    <a:pt x="233" y="407"/>
                  </a:lnTo>
                  <a:lnTo>
                    <a:pt x="230" y="411"/>
                  </a:lnTo>
                  <a:lnTo>
                    <a:pt x="227" y="415"/>
                  </a:lnTo>
                  <a:lnTo>
                    <a:pt x="223" y="417"/>
                  </a:lnTo>
                  <a:lnTo>
                    <a:pt x="215" y="420"/>
                  </a:lnTo>
                  <a:lnTo>
                    <a:pt x="211" y="424"/>
                  </a:lnTo>
                  <a:lnTo>
                    <a:pt x="205" y="428"/>
                  </a:lnTo>
                  <a:lnTo>
                    <a:pt x="201" y="432"/>
                  </a:lnTo>
                  <a:lnTo>
                    <a:pt x="204" y="438"/>
                  </a:lnTo>
                  <a:lnTo>
                    <a:pt x="203" y="439"/>
                  </a:lnTo>
                  <a:lnTo>
                    <a:pt x="196" y="444"/>
                  </a:lnTo>
                  <a:lnTo>
                    <a:pt x="191" y="445"/>
                  </a:lnTo>
                  <a:lnTo>
                    <a:pt x="187" y="447"/>
                  </a:lnTo>
                  <a:lnTo>
                    <a:pt x="184" y="450"/>
                  </a:lnTo>
                  <a:lnTo>
                    <a:pt x="177" y="455"/>
                  </a:lnTo>
                  <a:lnTo>
                    <a:pt x="175" y="457"/>
                  </a:lnTo>
                  <a:lnTo>
                    <a:pt x="174" y="461"/>
                  </a:lnTo>
                  <a:lnTo>
                    <a:pt x="169" y="466"/>
                  </a:lnTo>
                  <a:lnTo>
                    <a:pt x="162" y="468"/>
                  </a:lnTo>
                  <a:lnTo>
                    <a:pt x="155" y="470"/>
                  </a:lnTo>
                  <a:lnTo>
                    <a:pt x="149" y="466"/>
                  </a:lnTo>
                  <a:lnTo>
                    <a:pt x="149" y="464"/>
                  </a:lnTo>
                  <a:lnTo>
                    <a:pt x="151" y="461"/>
                  </a:lnTo>
                  <a:lnTo>
                    <a:pt x="156" y="458"/>
                  </a:lnTo>
                  <a:lnTo>
                    <a:pt x="157" y="456"/>
                  </a:lnTo>
                  <a:lnTo>
                    <a:pt x="160" y="451"/>
                  </a:lnTo>
                  <a:lnTo>
                    <a:pt x="167" y="447"/>
                  </a:lnTo>
                  <a:lnTo>
                    <a:pt x="175" y="448"/>
                  </a:lnTo>
                  <a:lnTo>
                    <a:pt x="175" y="445"/>
                  </a:lnTo>
                  <a:lnTo>
                    <a:pt x="175" y="440"/>
                  </a:lnTo>
                  <a:lnTo>
                    <a:pt x="177" y="436"/>
                  </a:lnTo>
                  <a:lnTo>
                    <a:pt x="182" y="433"/>
                  </a:lnTo>
                  <a:lnTo>
                    <a:pt x="186" y="429"/>
                  </a:lnTo>
                  <a:lnTo>
                    <a:pt x="188" y="427"/>
                  </a:lnTo>
                  <a:lnTo>
                    <a:pt x="188" y="419"/>
                  </a:lnTo>
                  <a:lnTo>
                    <a:pt x="189" y="411"/>
                  </a:lnTo>
                  <a:lnTo>
                    <a:pt x="193" y="405"/>
                  </a:lnTo>
                  <a:lnTo>
                    <a:pt x="195" y="400"/>
                  </a:lnTo>
                  <a:lnTo>
                    <a:pt x="195" y="396"/>
                  </a:lnTo>
                  <a:lnTo>
                    <a:pt x="191" y="397"/>
                  </a:lnTo>
                  <a:lnTo>
                    <a:pt x="184" y="399"/>
                  </a:lnTo>
                  <a:lnTo>
                    <a:pt x="180" y="399"/>
                  </a:lnTo>
                  <a:lnTo>
                    <a:pt x="177" y="392"/>
                  </a:lnTo>
                  <a:lnTo>
                    <a:pt x="175" y="393"/>
                  </a:lnTo>
                  <a:lnTo>
                    <a:pt x="171" y="396"/>
                  </a:lnTo>
                  <a:lnTo>
                    <a:pt x="171" y="398"/>
                  </a:lnTo>
                  <a:lnTo>
                    <a:pt x="172" y="402"/>
                  </a:lnTo>
                  <a:lnTo>
                    <a:pt x="172" y="406"/>
                  </a:lnTo>
                  <a:lnTo>
                    <a:pt x="171" y="406"/>
                  </a:lnTo>
                  <a:lnTo>
                    <a:pt x="169" y="405"/>
                  </a:lnTo>
                  <a:lnTo>
                    <a:pt x="166" y="402"/>
                  </a:lnTo>
                  <a:lnTo>
                    <a:pt x="163" y="397"/>
                  </a:lnTo>
                  <a:lnTo>
                    <a:pt x="160" y="394"/>
                  </a:lnTo>
                  <a:lnTo>
                    <a:pt x="156" y="393"/>
                  </a:lnTo>
                  <a:lnTo>
                    <a:pt x="151" y="392"/>
                  </a:lnTo>
                  <a:lnTo>
                    <a:pt x="146" y="393"/>
                  </a:lnTo>
                  <a:lnTo>
                    <a:pt x="147" y="395"/>
                  </a:lnTo>
                  <a:lnTo>
                    <a:pt x="143" y="399"/>
                  </a:lnTo>
                  <a:lnTo>
                    <a:pt x="136" y="400"/>
                  </a:lnTo>
                  <a:lnTo>
                    <a:pt x="132" y="399"/>
                  </a:lnTo>
                  <a:lnTo>
                    <a:pt x="132" y="398"/>
                  </a:lnTo>
                  <a:lnTo>
                    <a:pt x="131" y="397"/>
                  </a:lnTo>
                  <a:lnTo>
                    <a:pt x="130" y="385"/>
                  </a:lnTo>
                  <a:lnTo>
                    <a:pt x="132" y="379"/>
                  </a:lnTo>
                  <a:lnTo>
                    <a:pt x="131" y="374"/>
                  </a:lnTo>
                  <a:lnTo>
                    <a:pt x="126" y="362"/>
                  </a:lnTo>
                  <a:lnTo>
                    <a:pt x="118" y="367"/>
                  </a:lnTo>
                  <a:lnTo>
                    <a:pt x="114" y="368"/>
                  </a:lnTo>
                  <a:lnTo>
                    <a:pt x="111" y="371"/>
                  </a:lnTo>
                  <a:lnTo>
                    <a:pt x="105" y="372"/>
                  </a:lnTo>
                  <a:lnTo>
                    <a:pt x="102" y="369"/>
                  </a:lnTo>
                  <a:lnTo>
                    <a:pt x="100" y="365"/>
                  </a:lnTo>
                  <a:lnTo>
                    <a:pt x="97" y="361"/>
                  </a:lnTo>
                  <a:lnTo>
                    <a:pt x="91" y="355"/>
                  </a:lnTo>
                  <a:lnTo>
                    <a:pt x="90" y="352"/>
                  </a:lnTo>
                  <a:lnTo>
                    <a:pt x="92" y="350"/>
                  </a:lnTo>
                  <a:lnTo>
                    <a:pt x="94" y="345"/>
                  </a:lnTo>
                  <a:lnTo>
                    <a:pt x="98" y="346"/>
                  </a:lnTo>
                  <a:lnTo>
                    <a:pt x="106" y="350"/>
                  </a:lnTo>
                  <a:lnTo>
                    <a:pt x="110" y="351"/>
                  </a:lnTo>
                  <a:lnTo>
                    <a:pt x="111" y="348"/>
                  </a:lnTo>
                  <a:lnTo>
                    <a:pt x="109" y="342"/>
                  </a:lnTo>
                  <a:lnTo>
                    <a:pt x="106" y="339"/>
                  </a:lnTo>
                  <a:lnTo>
                    <a:pt x="104" y="339"/>
                  </a:lnTo>
                  <a:lnTo>
                    <a:pt x="101" y="342"/>
                  </a:lnTo>
                  <a:lnTo>
                    <a:pt x="98" y="341"/>
                  </a:lnTo>
                  <a:lnTo>
                    <a:pt x="90" y="335"/>
                  </a:lnTo>
                  <a:lnTo>
                    <a:pt x="86" y="333"/>
                  </a:lnTo>
                  <a:lnTo>
                    <a:pt x="85" y="333"/>
                  </a:lnTo>
                  <a:lnTo>
                    <a:pt x="80" y="333"/>
                  </a:lnTo>
                  <a:lnTo>
                    <a:pt x="80" y="332"/>
                  </a:lnTo>
                  <a:lnTo>
                    <a:pt x="76" y="319"/>
                  </a:lnTo>
                  <a:lnTo>
                    <a:pt x="81" y="317"/>
                  </a:lnTo>
                  <a:lnTo>
                    <a:pt x="81" y="312"/>
                  </a:lnTo>
                  <a:lnTo>
                    <a:pt x="84" y="309"/>
                  </a:lnTo>
                  <a:lnTo>
                    <a:pt x="85" y="305"/>
                  </a:lnTo>
                  <a:lnTo>
                    <a:pt x="86" y="301"/>
                  </a:lnTo>
                  <a:lnTo>
                    <a:pt x="91" y="294"/>
                  </a:lnTo>
                  <a:lnTo>
                    <a:pt x="93" y="289"/>
                  </a:lnTo>
                  <a:lnTo>
                    <a:pt x="96" y="285"/>
                  </a:lnTo>
                  <a:lnTo>
                    <a:pt x="99" y="279"/>
                  </a:lnTo>
                  <a:lnTo>
                    <a:pt x="101" y="277"/>
                  </a:lnTo>
                  <a:lnTo>
                    <a:pt x="105" y="279"/>
                  </a:lnTo>
                  <a:lnTo>
                    <a:pt x="111" y="282"/>
                  </a:lnTo>
                  <a:lnTo>
                    <a:pt x="114" y="283"/>
                  </a:lnTo>
                  <a:lnTo>
                    <a:pt x="118" y="281"/>
                  </a:lnTo>
                  <a:lnTo>
                    <a:pt x="121" y="278"/>
                  </a:lnTo>
                  <a:lnTo>
                    <a:pt x="125" y="272"/>
                  </a:lnTo>
                  <a:lnTo>
                    <a:pt x="132" y="269"/>
                  </a:lnTo>
                  <a:lnTo>
                    <a:pt x="137" y="268"/>
                  </a:lnTo>
                  <a:lnTo>
                    <a:pt x="142" y="268"/>
                  </a:lnTo>
                  <a:lnTo>
                    <a:pt x="145" y="265"/>
                  </a:lnTo>
                  <a:lnTo>
                    <a:pt x="145" y="259"/>
                  </a:lnTo>
                  <a:lnTo>
                    <a:pt x="144" y="250"/>
                  </a:lnTo>
                  <a:lnTo>
                    <a:pt x="139" y="241"/>
                  </a:lnTo>
                  <a:lnTo>
                    <a:pt x="139" y="240"/>
                  </a:lnTo>
                  <a:lnTo>
                    <a:pt x="145" y="239"/>
                  </a:lnTo>
                  <a:lnTo>
                    <a:pt x="147" y="236"/>
                  </a:lnTo>
                  <a:lnTo>
                    <a:pt x="145" y="230"/>
                  </a:lnTo>
                  <a:lnTo>
                    <a:pt x="142" y="227"/>
                  </a:lnTo>
                  <a:lnTo>
                    <a:pt x="140" y="226"/>
                  </a:lnTo>
                  <a:lnTo>
                    <a:pt x="129" y="231"/>
                  </a:lnTo>
                  <a:lnTo>
                    <a:pt x="124" y="237"/>
                  </a:lnTo>
                  <a:lnTo>
                    <a:pt x="121" y="241"/>
                  </a:lnTo>
                  <a:lnTo>
                    <a:pt x="118" y="242"/>
                  </a:lnTo>
                  <a:lnTo>
                    <a:pt x="106" y="237"/>
                  </a:lnTo>
                  <a:lnTo>
                    <a:pt x="102" y="237"/>
                  </a:lnTo>
                  <a:lnTo>
                    <a:pt x="97" y="236"/>
                  </a:lnTo>
                  <a:lnTo>
                    <a:pt x="90" y="238"/>
                  </a:lnTo>
                  <a:lnTo>
                    <a:pt x="82" y="238"/>
                  </a:lnTo>
                  <a:lnTo>
                    <a:pt x="74" y="236"/>
                  </a:lnTo>
                  <a:lnTo>
                    <a:pt x="71" y="233"/>
                  </a:lnTo>
                  <a:lnTo>
                    <a:pt x="70" y="222"/>
                  </a:lnTo>
                  <a:lnTo>
                    <a:pt x="71" y="220"/>
                  </a:lnTo>
                  <a:lnTo>
                    <a:pt x="75" y="219"/>
                  </a:lnTo>
                  <a:lnTo>
                    <a:pt x="81" y="219"/>
                  </a:lnTo>
                  <a:lnTo>
                    <a:pt x="83" y="217"/>
                  </a:lnTo>
                  <a:lnTo>
                    <a:pt x="77" y="214"/>
                  </a:lnTo>
                  <a:lnTo>
                    <a:pt x="66" y="209"/>
                  </a:lnTo>
                  <a:lnTo>
                    <a:pt x="58" y="206"/>
                  </a:lnTo>
                  <a:lnTo>
                    <a:pt x="50" y="203"/>
                  </a:lnTo>
                  <a:lnTo>
                    <a:pt x="52" y="201"/>
                  </a:lnTo>
                  <a:lnTo>
                    <a:pt x="56" y="198"/>
                  </a:lnTo>
                  <a:lnTo>
                    <a:pt x="66" y="194"/>
                  </a:lnTo>
                  <a:lnTo>
                    <a:pt x="73" y="190"/>
                  </a:lnTo>
                  <a:lnTo>
                    <a:pt x="79" y="186"/>
                  </a:lnTo>
                  <a:lnTo>
                    <a:pt x="85" y="181"/>
                  </a:lnTo>
                  <a:lnTo>
                    <a:pt x="91" y="178"/>
                  </a:lnTo>
                  <a:lnTo>
                    <a:pt x="99" y="174"/>
                  </a:lnTo>
                  <a:lnTo>
                    <a:pt x="108" y="175"/>
                  </a:lnTo>
                  <a:lnTo>
                    <a:pt x="107" y="183"/>
                  </a:lnTo>
                  <a:lnTo>
                    <a:pt x="107" y="187"/>
                  </a:lnTo>
                  <a:lnTo>
                    <a:pt x="113" y="190"/>
                  </a:lnTo>
                  <a:lnTo>
                    <a:pt x="121" y="191"/>
                  </a:lnTo>
                  <a:lnTo>
                    <a:pt x="127" y="191"/>
                  </a:lnTo>
                  <a:lnTo>
                    <a:pt x="131" y="189"/>
                  </a:lnTo>
                  <a:lnTo>
                    <a:pt x="136" y="186"/>
                  </a:lnTo>
                  <a:lnTo>
                    <a:pt x="139" y="181"/>
                  </a:lnTo>
                  <a:lnTo>
                    <a:pt x="141" y="180"/>
                  </a:lnTo>
                  <a:lnTo>
                    <a:pt x="145" y="181"/>
                  </a:lnTo>
                  <a:lnTo>
                    <a:pt x="150" y="183"/>
                  </a:lnTo>
                  <a:lnTo>
                    <a:pt x="156" y="182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3" y="174"/>
                  </a:lnTo>
                  <a:lnTo>
                    <a:pt x="141" y="169"/>
                  </a:lnTo>
                  <a:lnTo>
                    <a:pt x="134" y="169"/>
                  </a:lnTo>
                  <a:lnTo>
                    <a:pt x="132" y="157"/>
                  </a:lnTo>
                  <a:lnTo>
                    <a:pt x="123" y="155"/>
                  </a:lnTo>
                  <a:lnTo>
                    <a:pt x="118" y="154"/>
                  </a:lnTo>
                  <a:lnTo>
                    <a:pt x="108" y="153"/>
                  </a:lnTo>
                  <a:lnTo>
                    <a:pt x="107" y="145"/>
                  </a:lnTo>
                  <a:lnTo>
                    <a:pt x="105" y="140"/>
                  </a:lnTo>
                  <a:lnTo>
                    <a:pt x="98" y="133"/>
                  </a:lnTo>
                  <a:lnTo>
                    <a:pt x="95" y="131"/>
                  </a:lnTo>
                  <a:lnTo>
                    <a:pt x="79" y="120"/>
                  </a:lnTo>
                  <a:lnTo>
                    <a:pt x="68" y="112"/>
                  </a:lnTo>
                  <a:lnTo>
                    <a:pt x="70" y="109"/>
                  </a:lnTo>
                  <a:lnTo>
                    <a:pt x="75" y="103"/>
                  </a:lnTo>
                  <a:lnTo>
                    <a:pt x="75" y="95"/>
                  </a:lnTo>
                  <a:lnTo>
                    <a:pt x="88" y="94"/>
                  </a:lnTo>
                  <a:lnTo>
                    <a:pt x="93" y="93"/>
                  </a:lnTo>
                  <a:lnTo>
                    <a:pt x="104" y="88"/>
                  </a:lnTo>
                  <a:lnTo>
                    <a:pt x="109" y="82"/>
                  </a:lnTo>
                  <a:lnTo>
                    <a:pt x="111" y="72"/>
                  </a:lnTo>
                  <a:lnTo>
                    <a:pt x="116" y="62"/>
                  </a:lnTo>
                  <a:lnTo>
                    <a:pt x="120" y="53"/>
                  </a:lnTo>
                  <a:lnTo>
                    <a:pt x="124" y="46"/>
                  </a:lnTo>
                  <a:lnTo>
                    <a:pt x="129" y="42"/>
                  </a:lnTo>
                  <a:lnTo>
                    <a:pt x="135" y="40"/>
                  </a:lnTo>
                  <a:lnTo>
                    <a:pt x="142" y="36"/>
                  </a:lnTo>
                  <a:lnTo>
                    <a:pt x="148" y="36"/>
                  </a:lnTo>
                  <a:lnTo>
                    <a:pt x="159" y="37"/>
                  </a:lnTo>
                  <a:lnTo>
                    <a:pt x="159" y="33"/>
                  </a:lnTo>
                  <a:lnTo>
                    <a:pt x="159" y="30"/>
                  </a:lnTo>
                  <a:lnTo>
                    <a:pt x="154" y="23"/>
                  </a:lnTo>
                  <a:lnTo>
                    <a:pt x="154" y="19"/>
                  </a:lnTo>
                  <a:lnTo>
                    <a:pt x="165" y="18"/>
                  </a:lnTo>
                  <a:lnTo>
                    <a:pt x="172" y="18"/>
                  </a:lnTo>
                  <a:lnTo>
                    <a:pt x="178" y="18"/>
                  </a:lnTo>
                  <a:lnTo>
                    <a:pt x="186" y="15"/>
                  </a:lnTo>
                  <a:lnTo>
                    <a:pt x="192" y="7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9" y="5"/>
                  </a:lnTo>
                  <a:lnTo>
                    <a:pt x="210" y="8"/>
                  </a:lnTo>
                  <a:lnTo>
                    <a:pt x="208" y="10"/>
                  </a:lnTo>
                  <a:lnTo>
                    <a:pt x="208" y="17"/>
                  </a:lnTo>
                  <a:lnTo>
                    <a:pt x="214" y="19"/>
                  </a:lnTo>
                  <a:lnTo>
                    <a:pt x="216" y="20"/>
                  </a:lnTo>
                  <a:lnTo>
                    <a:pt x="220" y="15"/>
                  </a:lnTo>
                  <a:lnTo>
                    <a:pt x="221" y="11"/>
                  </a:lnTo>
                  <a:lnTo>
                    <a:pt x="229" y="14"/>
                  </a:lnTo>
                  <a:lnTo>
                    <a:pt x="238" y="15"/>
                  </a:lnTo>
                  <a:lnTo>
                    <a:pt x="245" y="16"/>
                  </a:lnTo>
                  <a:lnTo>
                    <a:pt x="249" y="16"/>
                  </a:lnTo>
                  <a:lnTo>
                    <a:pt x="253" y="21"/>
                  </a:lnTo>
                  <a:lnTo>
                    <a:pt x="255" y="26"/>
                  </a:lnTo>
                  <a:lnTo>
                    <a:pt x="260" y="32"/>
                  </a:lnTo>
                  <a:lnTo>
                    <a:pt x="263" y="34"/>
                  </a:lnTo>
                  <a:lnTo>
                    <a:pt x="265" y="32"/>
                  </a:lnTo>
                  <a:lnTo>
                    <a:pt x="273" y="34"/>
                  </a:lnTo>
                  <a:lnTo>
                    <a:pt x="280" y="35"/>
                  </a:lnTo>
                  <a:lnTo>
                    <a:pt x="289" y="34"/>
                  </a:lnTo>
                  <a:lnTo>
                    <a:pt x="297" y="32"/>
                  </a:lnTo>
                  <a:lnTo>
                    <a:pt x="304" y="34"/>
                  </a:lnTo>
                  <a:lnTo>
                    <a:pt x="312" y="39"/>
                  </a:lnTo>
                  <a:lnTo>
                    <a:pt x="318" y="40"/>
                  </a:lnTo>
                  <a:lnTo>
                    <a:pt x="338" y="43"/>
                  </a:lnTo>
                  <a:lnTo>
                    <a:pt x="345" y="46"/>
                  </a:lnTo>
                  <a:lnTo>
                    <a:pt x="350" y="49"/>
                  </a:lnTo>
                  <a:lnTo>
                    <a:pt x="361" y="48"/>
                  </a:lnTo>
                  <a:lnTo>
                    <a:pt x="375" y="45"/>
                  </a:lnTo>
                  <a:lnTo>
                    <a:pt x="382" y="49"/>
                  </a:lnTo>
                  <a:lnTo>
                    <a:pt x="396" y="63"/>
                  </a:lnTo>
                  <a:lnTo>
                    <a:pt x="403" y="68"/>
                  </a:lnTo>
                  <a:lnTo>
                    <a:pt x="405" y="68"/>
                  </a:lnTo>
                  <a:lnTo>
                    <a:pt x="405" y="76"/>
                  </a:lnTo>
                  <a:lnTo>
                    <a:pt x="405" y="123"/>
                  </a:lnTo>
                  <a:lnTo>
                    <a:pt x="406" y="158"/>
                  </a:lnTo>
                  <a:lnTo>
                    <a:pt x="406" y="192"/>
                  </a:lnTo>
                  <a:lnTo>
                    <a:pt x="406" y="232"/>
                  </a:lnTo>
                  <a:lnTo>
                    <a:pt x="406" y="261"/>
                  </a:lnTo>
                  <a:lnTo>
                    <a:pt x="406" y="317"/>
                  </a:lnTo>
                  <a:lnTo>
                    <a:pt x="406" y="344"/>
                  </a:lnTo>
                  <a:lnTo>
                    <a:pt x="407" y="356"/>
                  </a:lnTo>
                  <a:lnTo>
                    <a:pt x="408" y="360"/>
                  </a:lnTo>
                  <a:lnTo>
                    <a:pt x="413" y="360"/>
                  </a:lnTo>
                  <a:lnTo>
                    <a:pt x="427" y="359"/>
                  </a:lnTo>
                  <a:lnTo>
                    <a:pt x="432" y="360"/>
                  </a:lnTo>
                  <a:lnTo>
                    <a:pt x="433" y="364"/>
                  </a:lnTo>
                  <a:lnTo>
                    <a:pt x="435" y="369"/>
                  </a:lnTo>
                  <a:lnTo>
                    <a:pt x="436" y="372"/>
                  </a:lnTo>
                  <a:lnTo>
                    <a:pt x="449" y="388"/>
                  </a:lnTo>
                  <a:lnTo>
                    <a:pt x="455" y="395"/>
                  </a:lnTo>
                  <a:lnTo>
                    <a:pt x="456" y="391"/>
                  </a:lnTo>
                  <a:lnTo>
                    <a:pt x="461" y="389"/>
                  </a:lnTo>
                  <a:lnTo>
                    <a:pt x="468" y="382"/>
                  </a:lnTo>
                  <a:lnTo>
                    <a:pt x="473" y="376"/>
                  </a:lnTo>
                  <a:lnTo>
                    <a:pt x="476" y="374"/>
                  </a:lnTo>
                  <a:lnTo>
                    <a:pt x="481" y="375"/>
                  </a:lnTo>
                  <a:lnTo>
                    <a:pt x="483" y="378"/>
                  </a:lnTo>
                  <a:lnTo>
                    <a:pt x="484" y="383"/>
                  </a:lnTo>
                  <a:lnTo>
                    <a:pt x="487" y="387"/>
                  </a:lnTo>
                  <a:lnTo>
                    <a:pt x="499" y="400"/>
                  </a:lnTo>
                  <a:lnTo>
                    <a:pt x="504" y="407"/>
                  </a:lnTo>
                  <a:lnTo>
                    <a:pt x="514" y="426"/>
                  </a:lnTo>
                  <a:lnTo>
                    <a:pt x="524" y="447"/>
                  </a:lnTo>
                  <a:lnTo>
                    <a:pt x="527" y="451"/>
                  </a:lnTo>
                  <a:lnTo>
                    <a:pt x="528" y="451"/>
                  </a:lnTo>
                  <a:lnTo>
                    <a:pt x="534" y="455"/>
                  </a:lnTo>
                  <a:lnTo>
                    <a:pt x="546" y="463"/>
                  </a:lnTo>
                  <a:lnTo>
                    <a:pt x="548" y="465"/>
                  </a:lnTo>
                  <a:lnTo>
                    <a:pt x="547" y="474"/>
                  </a:lnTo>
                  <a:lnTo>
                    <a:pt x="549" y="482"/>
                  </a:lnTo>
                  <a:close/>
                  <a:moveTo>
                    <a:pt x="203" y="1078"/>
                  </a:moveTo>
                  <a:lnTo>
                    <a:pt x="202" y="1077"/>
                  </a:lnTo>
                  <a:lnTo>
                    <a:pt x="201" y="1075"/>
                  </a:lnTo>
                  <a:lnTo>
                    <a:pt x="199" y="1073"/>
                  </a:lnTo>
                  <a:lnTo>
                    <a:pt x="199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4" y="1072"/>
                  </a:lnTo>
                  <a:lnTo>
                    <a:pt x="208" y="1075"/>
                  </a:lnTo>
                  <a:lnTo>
                    <a:pt x="208" y="1076"/>
                  </a:lnTo>
                  <a:lnTo>
                    <a:pt x="206" y="1077"/>
                  </a:lnTo>
                  <a:lnTo>
                    <a:pt x="203" y="1078"/>
                  </a:lnTo>
                  <a:close/>
                  <a:moveTo>
                    <a:pt x="186" y="1068"/>
                  </a:moveTo>
                  <a:lnTo>
                    <a:pt x="185" y="1068"/>
                  </a:lnTo>
                  <a:lnTo>
                    <a:pt x="183" y="1069"/>
                  </a:lnTo>
                  <a:lnTo>
                    <a:pt x="183" y="1068"/>
                  </a:lnTo>
                  <a:lnTo>
                    <a:pt x="181" y="1068"/>
                  </a:lnTo>
                  <a:lnTo>
                    <a:pt x="180" y="1068"/>
                  </a:lnTo>
                  <a:lnTo>
                    <a:pt x="178" y="1066"/>
                  </a:lnTo>
                  <a:lnTo>
                    <a:pt x="177" y="1064"/>
                  </a:lnTo>
                  <a:lnTo>
                    <a:pt x="179" y="1064"/>
                  </a:lnTo>
                  <a:lnTo>
                    <a:pt x="181" y="1062"/>
                  </a:lnTo>
                  <a:lnTo>
                    <a:pt x="182" y="1064"/>
                  </a:lnTo>
                  <a:lnTo>
                    <a:pt x="183" y="1065"/>
                  </a:lnTo>
                  <a:lnTo>
                    <a:pt x="184" y="1066"/>
                  </a:lnTo>
                  <a:lnTo>
                    <a:pt x="186" y="1068"/>
                  </a:lnTo>
                  <a:close/>
                  <a:moveTo>
                    <a:pt x="717" y="903"/>
                  </a:moveTo>
                  <a:lnTo>
                    <a:pt x="717" y="902"/>
                  </a:lnTo>
                  <a:lnTo>
                    <a:pt x="715" y="900"/>
                  </a:lnTo>
                  <a:lnTo>
                    <a:pt x="715" y="899"/>
                  </a:lnTo>
                  <a:lnTo>
                    <a:pt x="715" y="900"/>
                  </a:lnTo>
                  <a:lnTo>
                    <a:pt x="715" y="900"/>
                  </a:lnTo>
                  <a:lnTo>
                    <a:pt x="715" y="899"/>
                  </a:lnTo>
                  <a:lnTo>
                    <a:pt x="715" y="895"/>
                  </a:lnTo>
                  <a:lnTo>
                    <a:pt x="712" y="890"/>
                  </a:lnTo>
                  <a:lnTo>
                    <a:pt x="710" y="887"/>
                  </a:lnTo>
                  <a:lnTo>
                    <a:pt x="706" y="884"/>
                  </a:lnTo>
                  <a:lnTo>
                    <a:pt x="703" y="883"/>
                  </a:lnTo>
                  <a:lnTo>
                    <a:pt x="702" y="882"/>
                  </a:lnTo>
                  <a:lnTo>
                    <a:pt x="702" y="882"/>
                  </a:lnTo>
                  <a:lnTo>
                    <a:pt x="702" y="883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699" y="882"/>
                  </a:lnTo>
                  <a:lnTo>
                    <a:pt x="700" y="882"/>
                  </a:lnTo>
                  <a:lnTo>
                    <a:pt x="699" y="880"/>
                  </a:lnTo>
                  <a:lnTo>
                    <a:pt x="698" y="878"/>
                  </a:lnTo>
                  <a:lnTo>
                    <a:pt x="696" y="878"/>
                  </a:lnTo>
                  <a:lnTo>
                    <a:pt x="694" y="879"/>
                  </a:lnTo>
                  <a:lnTo>
                    <a:pt x="689" y="876"/>
                  </a:lnTo>
                  <a:lnTo>
                    <a:pt x="687" y="874"/>
                  </a:lnTo>
                  <a:lnTo>
                    <a:pt x="685" y="872"/>
                  </a:lnTo>
                  <a:lnTo>
                    <a:pt x="683" y="873"/>
                  </a:lnTo>
                  <a:lnTo>
                    <a:pt x="677" y="871"/>
                  </a:lnTo>
                  <a:lnTo>
                    <a:pt x="673" y="872"/>
                  </a:lnTo>
                  <a:lnTo>
                    <a:pt x="672" y="870"/>
                  </a:lnTo>
                  <a:lnTo>
                    <a:pt x="671" y="870"/>
                  </a:lnTo>
                  <a:lnTo>
                    <a:pt x="670" y="869"/>
                  </a:lnTo>
                  <a:lnTo>
                    <a:pt x="671" y="868"/>
                  </a:lnTo>
                  <a:lnTo>
                    <a:pt x="670" y="864"/>
                  </a:lnTo>
                  <a:lnTo>
                    <a:pt x="671" y="861"/>
                  </a:lnTo>
                  <a:lnTo>
                    <a:pt x="670" y="860"/>
                  </a:lnTo>
                  <a:lnTo>
                    <a:pt x="669" y="860"/>
                  </a:lnTo>
                  <a:lnTo>
                    <a:pt x="667" y="859"/>
                  </a:lnTo>
                  <a:lnTo>
                    <a:pt x="667" y="859"/>
                  </a:lnTo>
                  <a:lnTo>
                    <a:pt x="668" y="858"/>
                  </a:lnTo>
                  <a:lnTo>
                    <a:pt x="668" y="856"/>
                  </a:lnTo>
                  <a:lnTo>
                    <a:pt x="666" y="855"/>
                  </a:lnTo>
                  <a:lnTo>
                    <a:pt x="664" y="853"/>
                  </a:lnTo>
                  <a:lnTo>
                    <a:pt x="662" y="851"/>
                  </a:lnTo>
                  <a:lnTo>
                    <a:pt x="660" y="847"/>
                  </a:lnTo>
                  <a:lnTo>
                    <a:pt x="658" y="846"/>
                  </a:lnTo>
                  <a:lnTo>
                    <a:pt x="657" y="844"/>
                  </a:lnTo>
                  <a:lnTo>
                    <a:pt x="655" y="842"/>
                  </a:lnTo>
                  <a:lnTo>
                    <a:pt x="654" y="838"/>
                  </a:lnTo>
                  <a:lnTo>
                    <a:pt x="654" y="837"/>
                  </a:lnTo>
                  <a:lnTo>
                    <a:pt x="655" y="837"/>
                  </a:lnTo>
                  <a:lnTo>
                    <a:pt x="656" y="836"/>
                  </a:lnTo>
                  <a:lnTo>
                    <a:pt x="656" y="833"/>
                  </a:lnTo>
                  <a:lnTo>
                    <a:pt x="655" y="831"/>
                  </a:lnTo>
                  <a:lnTo>
                    <a:pt x="654" y="831"/>
                  </a:lnTo>
                  <a:lnTo>
                    <a:pt x="652" y="831"/>
                  </a:lnTo>
                  <a:lnTo>
                    <a:pt x="651" y="831"/>
                  </a:lnTo>
                  <a:lnTo>
                    <a:pt x="647" y="827"/>
                  </a:lnTo>
                  <a:lnTo>
                    <a:pt x="648" y="825"/>
                  </a:lnTo>
                  <a:lnTo>
                    <a:pt x="647" y="823"/>
                  </a:lnTo>
                  <a:lnTo>
                    <a:pt x="646" y="822"/>
                  </a:lnTo>
                  <a:lnTo>
                    <a:pt x="646" y="819"/>
                  </a:lnTo>
                  <a:lnTo>
                    <a:pt x="646" y="818"/>
                  </a:lnTo>
                  <a:lnTo>
                    <a:pt x="647" y="817"/>
                  </a:lnTo>
                  <a:lnTo>
                    <a:pt x="648" y="818"/>
                  </a:lnTo>
                  <a:lnTo>
                    <a:pt x="648" y="819"/>
                  </a:lnTo>
                  <a:lnTo>
                    <a:pt x="648" y="819"/>
                  </a:lnTo>
                  <a:lnTo>
                    <a:pt x="649" y="821"/>
                  </a:lnTo>
                  <a:lnTo>
                    <a:pt x="650" y="822"/>
                  </a:lnTo>
                  <a:lnTo>
                    <a:pt x="651" y="823"/>
                  </a:lnTo>
                  <a:lnTo>
                    <a:pt x="652" y="823"/>
                  </a:lnTo>
                  <a:lnTo>
                    <a:pt x="650" y="819"/>
                  </a:lnTo>
                  <a:lnTo>
                    <a:pt x="649" y="817"/>
                  </a:lnTo>
                  <a:lnTo>
                    <a:pt x="649" y="816"/>
                  </a:lnTo>
                  <a:lnTo>
                    <a:pt x="648" y="815"/>
                  </a:lnTo>
                  <a:lnTo>
                    <a:pt x="647" y="812"/>
                  </a:lnTo>
                  <a:lnTo>
                    <a:pt x="646" y="813"/>
                  </a:lnTo>
                  <a:lnTo>
                    <a:pt x="646" y="813"/>
                  </a:lnTo>
                  <a:lnTo>
                    <a:pt x="647" y="817"/>
                  </a:lnTo>
                  <a:lnTo>
                    <a:pt x="646" y="817"/>
                  </a:lnTo>
                  <a:lnTo>
                    <a:pt x="645" y="816"/>
                  </a:lnTo>
                  <a:lnTo>
                    <a:pt x="644" y="816"/>
                  </a:lnTo>
                  <a:lnTo>
                    <a:pt x="641" y="813"/>
                  </a:lnTo>
                  <a:lnTo>
                    <a:pt x="640" y="810"/>
                  </a:lnTo>
                  <a:lnTo>
                    <a:pt x="638" y="806"/>
                  </a:lnTo>
                  <a:lnTo>
                    <a:pt x="635" y="803"/>
                  </a:lnTo>
                  <a:lnTo>
                    <a:pt x="631" y="799"/>
                  </a:lnTo>
                  <a:lnTo>
                    <a:pt x="630" y="798"/>
                  </a:lnTo>
                  <a:lnTo>
                    <a:pt x="631" y="797"/>
                  </a:lnTo>
                  <a:lnTo>
                    <a:pt x="629" y="792"/>
                  </a:lnTo>
                  <a:lnTo>
                    <a:pt x="630" y="788"/>
                  </a:lnTo>
                  <a:lnTo>
                    <a:pt x="628" y="784"/>
                  </a:lnTo>
                  <a:lnTo>
                    <a:pt x="627" y="782"/>
                  </a:lnTo>
                  <a:lnTo>
                    <a:pt x="623" y="776"/>
                  </a:lnTo>
                  <a:lnTo>
                    <a:pt x="622" y="774"/>
                  </a:lnTo>
                  <a:lnTo>
                    <a:pt x="623" y="769"/>
                  </a:lnTo>
                  <a:lnTo>
                    <a:pt x="624" y="764"/>
                  </a:lnTo>
                  <a:lnTo>
                    <a:pt x="625" y="761"/>
                  </a:lnTo>
                  <a:lnTo>
                    <a:pt x="625" y="754"/>
                  </a:lnTo>
                  <a:lnTo>
                    <a:pt x="624" y="748"/>
                  </a:lnTo>
                  <a:lnTo>
                    <a:pt x="620" y="736"/>
                  </a:lnTo>
                  <a:lnTo>
                    <a:pt x="619" y="729"/>
                  </a:lnTo>
                  <a:lnTo>
                    <a:pt x="620" y="727"/>
                  </a:lnTo>
                  <a:lnTo>
                    <a:pt x="621" y="724"/>
                  </a:lnTo>
                  <a:lnTo>
                    <a:pt x="624" y="723"/>
                  </a:lnTo>
                  <a:lnTo>
                    <a:pt x="626" y="717"/>
                  </a:lnTo>
                  <a:lnTo>
                    <a:pt x="624" y="712"/>
                  </a:lnTo>
                  <a:lnTo>
                    <a:pt x="623" y="710"/>
                  </a:lnTo>
                  <a:lnTo>
                    <a:pt x="626" y="697"/>
                  </a:lnTo>
                  <a:lnTo>
                    <a:pt x="627" y="692"/>
                  </a:lnTo>
                  <a:lnTo>
                    <a:pt x="627" y="687"/>
                  </a:lnTo>
                  <a:lnTo>
                    <a:pt x="628" y="680"/>
                  </a:lnTo>
                  <a:lnTo>
                    <a:pt x="628" y="679"/>
                  </a:lnTo>
                  <a:lnTo>
                    <a:pt x="627" y="677"/>
                  </a:lnTo>
                  <a:lnTo>
                    <a:pt x="627" y="675"/>
                  </a:lnTo>
                  <a:lnTo>
                    <a:pt x="627" y="674"/>
                  </a:lnTo>
                  <a:lnTo>
                    <a:pt x="628" y="673"/>
                  </a:lnTo>
                  <a:lnTo>
                    <a:pt x="627" y="672"/>
                  </a:lnTo>
                  <a:lnTo>
                    <a:pt x="627" y="670"/>
                  </a:lnTo>
                  <a:lnTo>
                    <a:pt x="627" y="669"/>
                  </a:lnTo>
                  <a:lnTo>
                    <a:pt x="627" y="669"/>
                  </a:lnTo>
                  <a:lnTo>
                    <a:pt x="629" y="669"/>
                  </a:lnTo>
                  <a:lnTo>
                    <a:pt x="630" y="669"/>
                  </a:lnTo>
                  <a:lnTo>
                    <a:pt x="630" y="669"/>
                  </a:lnTo>
                  <a:lnTo>
                    <a:pt x="629" y="669"/>
                  </a:lnTo>
                  <a:lnTo>
                    <a:pt x="625" y="667"/>
                  </a:lnTo>
                  <a:lnTo>
                    <a:pt x="626" y="661"/>
                  </a:lnTo>
                  <a:lnTo>
                    <a:pt x="625" y="659"/>
                  </a:lnTo>
                  <a:lnTo>
                    <a:pt x="625" y="656"/>
                  </a:lnTo>
                  <a:lnTo>
                    <a:pt x="629" y="654"/>
                  </a:lnTo>
                  <a:lnTo>
                    <a:pt x="627" y="654"/>
                  </a:lnTo>
                  <a:lnTo>
                    <a:pt x="626" y="653"/>
                  </a:lnTo>
                  <a:lnTo>
                    <a:pt x="625" y="653"/>
                  </a:lnTo>
                  <a:lnTo>
                    <a:pt x="625" y="653"/>
                  </a:lnTo>
                  <a:lnTo>
                    <a:pt x="625" y="654"/>
                  </a:lnTo>
                  <a:lnTo>
                    <a:pt x="624" y="655"/>
                  </a:lnTo>
                  <a:lnTo>
                    <a:pt x="624" y="646"/>
                  </a:lnTo>
                  <a:lnTo>
                    <a:pt x="618" y="633"/>
                  </a:lnTo>
                  <a:lnTo>
                    <a:pt x="618" y="629"/>
                  </a:lnTo>
                  <a:lnTo>
                    <a:pt x="619" y="628"/>
                  </a:lnTo>
                  <a:lnTo>
                    <a:pt x="622" y="629"/>
                  </a:lnTo>
                  <a:lnTo>
                    <a:pt x="626" y="631"/>
                  </a:lnTo>
                  <a:lnTo>
                    <a:pt x="630" y="632"/>
                  </a:lnTo>
                  <a:lnTo>
                    <a:pt x="634" y="632"/>
                  </a:lnTo>
                  <a:lnTo>
                    <a:pt x="637" y="632"/>
                  </a:lnTo>
                  <a:lnTo>
                    <a:pt x="640" y="633"/>
                  </a:lnTo>
                  <a:lnTo>
                    <a:pt x="643" y="635"/>
                  </a:lnTo>
                  <a:lnTo>
                    <a:pt x="643" y="639"/>
                  </a:lnTo>
                  <a:lnTo>
                    <a:pt x="641" y="643"/>
                  </a:lnTo>
                  <a:lnTo>
                    <a:pt x="638" y="646"/>
                  </a:lnTo>
                  <a:lnTo>
                    <a:pt x="642" y="647"/>
                  </a:lnTo>
                  <a:lnTo>
                    <a:pt x="642" y="649"/>
                  </a:lnTo>
                  <a:lnTo>
                    <a:pt x="644" y="650"/>
                  </a:lnTo>
                  <a:lnTo>
                    <a:pt x="644" y="648"/>
                  </a:lnTo>
                  <a:lnTo>
                    <a:pt x="645" y="646"/>
                  </a:lnTo>
                  <a:lnTo>
                    <a:pt x="648" y="643"/>
                  </a:lnTo>
                  <a:lnTo>
                    <a:pt x="649" y="638"/>
                  </a:lnTo>
                  <a:lnTo>
                    <a:pt x="649" y="634"/>
                  </a:lnTo>
                  <a:lnTo>
                    <a:pt x="649" y="631"/>
                  </a:lnTo>
                  <a:lnTo>
                    <a:pt x="647" y="622"/>
                  </a:lnTo>
                  <a:lnTo>
                    <a:pt x="646" y="619"/>
                  </a:lnTo>
                  <a:lnTo>
                    <a:pt x="642" y="615"/>
                  </a:lnTo>
                  <a:lnTo>
                    <a:pt x="643" y="615"/>
                  </a:lnTo>
                  <a:lnTo>
                    <a:pt x="658" y="615"/>
                  </a:lnTo>
                  <a:lnTo>
                    <a:pt x="666" y="615"/>
                  </a:lnTo>
                  <a:lnTo>
                    <a:pt x="693" y="615"/>
                  </a:lnTo>
                  <a:lnTo>
                    <a:pt x="716" y="615"/>
                  </a:lnTo>
                  <a:lnTo>
                    <a:pt x="733" y="615"/>
                  </a:lnTo>
                  <a:lnTo>
                    <a:pt x="743" y="615"/>
                  </a:lnTo>
                  <a:lnTo>
                    <a:pt x="773" y="615"/>
                  </a:lnTo>
                  <a:lnTo>
                    <a:pt x="777" y="615"/>
                  </a:lnTo>
                  <a:lnTo>
                    <a:pt x="802" y="615"/>
                  </a:lnTo>
                  <a:lnTo>
                    <a:pt x="808" y="615"/>
                  </a:lnTo>
                  <a:lnTo>
                    <a:pt x="831" y="615"/>
                  </a:lnTo>
                  <a:lnTo>
                    <a:pt x="836" y="615"/>
                  </a:lnTo>
                  <a:lnTo>
                    <a:pt x="857" y="615"/>
                  </a:lnTo>
                  <a:lnTo>
                    <a:pt x="886" y="615"/>
                  </a:lnTo>
                  <a:lnTo>
                    <a:pt x="889" y="615"/>
                  </a:lnTo>
                  <a:lnTo>
                    <a:pt x="906" y="615"/>
                  </a:lnTo>
                  <a:lnTo>
                    <a:pt x="919" y="615"/>
                  </a:lnTo>
                  <a:lnTo>
                    <a:pt x="935" y="615"/>
                  </a:lnTo>
                  <a:lnTo>
                    <a:pt x="952" y="615"/>
                  </a:lnTo>
                  <a:lnTo>
                    <a:pt x="965" y="615"/>
                  </a:lnTo>
                  <a:lnTo>
                    <a:pt x="973" y="615"/>
                  </a:lnTo>
                  <a:lnTo>
                    <a:pt x="989" y="615"/>
                  </a:lnTo>
                  <a:lnTo>
                    <a:pt x="1005" y="615"/>
                  </a:lnTo>
                  <a:lnTo>
                    <a:pt x="1009" y="615"/>
                  </a:lnTo>
                  <a:lnTo>
                    <a:pt x="1006" y="610"/>
                  </a:lnTo>
                  <a:lnTo>
                    <a:pt x="1006" y="607"/>
                  </a:lnTo>
                  <a:lnTo>
                    <a:pt x="1009" y="606"/>
                  </a:lnTo>
                  <a:lnTo>
                    <a:pt x="1014" y="613"/>
                  </a:lnTo>
                  <a:lnTo>
                    <a:pt x="1016" y="616"/>
                  </a:lnTo>
                  <a:lnTo>
                    <a:pt x="1018" y="621"/>
                  </a:lnTo>
                  <a:lnTo>
                    <a:pt x="1023" y="624"/>
                  </a:lnTo>
                  <a:lnTo>
                    <a:pt x="1026" y="624"/>
                  </a:lnTo>
                  <a:lnTo>
                    <a:pt x="1035" y="626"/>
                  </a:lnTo>
                  <a:lnTo>
                    <a:pt x="1035" y="627"/>
                  </a:lnTo>
                  <a:lnTo>
                    <a:pt x="1036" y="627"/>
                  </a:lnTo>
                  <a:lnTo>
                    <a:pt x="1038" y="631"/>
                  </a:lnTo>
                  <a:lnTo>
                    <a:pt x="1039" y="629"/>
                  </a:lnTo>
                  <a:lnTo>
                    <a:pt x="1042" y="629"/>
                  </a:lnTo>
                  <a:lnTo>
                    <a:pt x="1044" y="632"/>
                  </a:lnTo>
                  <a:lnTo>
                    <a:pt x="1047" y="633"/>
                  </a:lnTo>
                  <a:lnTo>
                    <a:pt x="1047" y="634"/>
                  </a:lnTo>
                  <a:lnTo>
                    <a:pt x="1050" y="635"/>
                  </a:lnTo>
                  <a:lnTo>
                    <a:pt x="1053" y="634"/>
                  </a:lnTo>
                  <a:lnTo>
                    <a:pt x="1054" y="633"/>
                  </a:lnTo>
                  <a:lnTo>
                    <a:pt x="1057" y="631"/>
                  </a:lnTo>
                  <a:lnTo>
                    <a:pt x="1059" y="631"/>
                  </a:lnTo>
                  <a:lnTo>
                    <a:pt x="1059" y="633"/>
                  </a:lnTo>
                  <a:lnTo>
                    <a:pt x="1060" y="634"/>
                  </a:lnTo>
                  <a:lnTo>
                    <a:pt x="1066" y="634"/>
                  </a:lnTo>
                  <a:lnTo>
                    <a:pt x="1068" y="634"/>
                  </a:lnTo>
                  <a:lnTo>
                    <a:pt x="1069" y="635"/>
                  </a:lnTo>
                  <a:lnTo>
                    <a:pt x="1070" y="636"/>
                  </a:lnTo>
                  <a:lnTo>
                    <a:pt x="1074" y="636"/>
                  </a:lnTo>
                  <a:lnTo>
                    <a:pt x="1078" y="637"/>
                  </a:lnTo>
                  <a:lnTo>
                    <a:pt x="1086" y="631"/>
                  </a:lnTo>
                  <a:lnTo>
                    <a:pt x="1091" y="630"/>
                  </a:lnTo>
                  <a:lnTo>
                    <a:pt x="1096" y="632"/>
                  </a:lnTo>
                  <a:lnTo>
                    <a:pt x="1102" y="635"/>
                  </a:lnTo>
                  <a:lnTo>
                    <a:pt x="1125" y="649"/>
                  </a:lnTo>
                  <a:lnTo>
                    <a:pt x="1138" y="658"/>
                  </a:lnTo>
                  <a:lnTo>
                    <a:pt x="1138" y="662"/>
                  </a:lnTo>
                  <a:lnTo>
                    <a:pt x="1141" y="666"/>
                  </a:lnTo>
                  <a:lnTo>
                    <a:pt x="1144" y="666"/>
                  </a:lnTo>
                  <a:lnTo>
                    <a:pt x="1146" y="667"/>
                  </a:lnTo>
                  <a:lnTo>
                    <a:pt x="1147" y="669"/>
                  </a:lnTo>
                  <a:lnTo>
                    <a:pt x="1152" y="671"/>
                  </a:lnTo>
                  <a:lnTo>
                    <a:pt x="1154" y="673"/>
                  </a:lnTo>
                  <a:lnTo>
                    <a:pt x="1153" y="675"/>
                  </a:lnTo>
                  <a:lnTo>
                    <a:pt x="1155" y="678"/>
                  </a:lnTo>
                  <a:lnTo>
                    <a:pt x="1170" y="687"/>
                  </a:lnTo>
                  <a:lnTo>
                    <a:pt x="1175" y="713"/>
                  </a:lnTo>
                  <a:lnTo>
                    <a:pt x="1175" y="717"/>
                  </a:lnTo>
                  <a:lnTo>
                    <a:pt x="1175" y="724"/>
                  </a:lnTo>
                  <a:lnTo>
                    <a:pt x="1173" y="728"/>
                  </a:lnTo>
                  <a:lnTo>
                    <a:pt x="1171" y="733"/>
                  </a:lnTo>
                  <a:lnTo>
                    <a:pt x="1170" y="736"/>
                  </a:lnTo>
                  <a:lnTo>
                    <a:pt x="1167" y="738"/>
                  </a:lnTo>
                  <a:lnTo>
                    <a:pt x="1163" y="742"/>
                  </a:lnTo>
                  <a:lnTo>
                    <a:pt x="1162" y="744"/>
                  </a:lnTo>
                  <a:lnTo>
                    <a:pt x="1162" y="747"/>
                  </a:lnTo>
                  <a:lnTo>
                    <a:pt x="1165" y="750"/>
                  </a:lnTo>
                  <a:lnTo>
                    <a:pt x="1168" y="751"/>
                  </a:lnTo>
                  <a:lnTo>
                    <a:pt x="1171" y="752"/>
                  </a:lnTo>
                  <a:lnTo>
                    <a:pt x="1174" y="751"/>
                  </a:lnTo>
                  <a:lnTo>
                    <a:pt x="1180" y="747"/>
                  </a:lnTo>
                  <a:lnTo>
                    <a:pt x="1185" y="744"/>
                  </a:lnTo>
                  <a:lnTo>
                    <a:pt x="1190" y="741"/>
                  </a:lnTo>
                  <a:lnTo>
                    <a:pt x="1196" y="741"/>
                  </a:lnTo>
                  <a:lnTo>
                    <a:pt x="1201" y="739"/>
                  </a:lnTo>
                  <a:lnTo>
                    <a:pt x="1210" y="736"/>
                  </a:lnTo>
                  <a:lnTo>
                    <a:pt x="1215" y="733"/>
                  </a:lnTo>
                  <a:lnTo>
                    <a:pt x="1215" y="730"/>
                  </a:lnTo>
                  <a:lnTo>
                    <a:pt x="1214" y="726"/>
                  </a:lnTo>
                  <a:lnTo>
                    <a:pt x="1214" y="723"/>
                  </a:lnTo>
                  <a:lnTo>
                    <a:pt x="1215" y="720"/>
                  </a:lnTo>
                  <a:lnTo>
                    <a:pt x="1218" y="718"/>
                  </a:lnTo>
                  <a:lnTo>
                    <a:pt x="1223" y="718"/>
                  </a:lnTo>
                  <a:lnTo>
                    <a:pt x="1230" y="718"/>
                  </a:lnTo>
                  <a:lnTo>
                    <a:pt x="1237" y="719"/>
                  </a:lnTo>
                  <a:lnTo>
                    <a:pt x="1244" y="717"/>
                  </a:lnTo>
                  <a:lnTo>
                    <a:pt x="1246" y="715"/>
                  </a:lnTo>
                  <a:lnTo>
                    <a:pt x="1248" y="711"/>
                  </a:lnTo>
                  <a:lnTo>
                    <a:pt x="1248" y="708"/>
                  </a:lnTo>
                  <a:lnTo>
                    <a:pt x="1252" y="706"/>
                  </a:lnTo>
                  <a:lnTo>
                    <a:pt x="1262" y="699"/>
                  </a:lnTo>
                  <a:lnTo>
                    <a:pt x="1265" y="697"/>
                  </a:lnTo>
                  <a:lnTo>
                    <a:pt x="1271" y="693"/>
                  </a:lnTo>
                  <a:lnTo>
                    <a:pt x="1281" y="693"/>
                  </a:lnTo>
                  <a:lnTo>
                    <a:pt x="1296" y="693"/>
                  </a:lnTo>
                  <a:lnTo>
                    <a:pt x="1307" y="693"/>
                  </a:lnTo>
                  <a:lnTo>
                    <a:pt x="1313" y="694"/>
                  </a:lnTo>
                  <a:lnTo>
                    <a:pt x="1314" y="690"/>
                  </a:lnTo>
                  <a:lnTo>
                    <a:pt x="1316" y="687"/>
                  </a:lnTo>
                  <a:lnTo>
                    <a:pt x="1319" y="686"/>
                  </a:lnTo>
                  <a:lnTo>
                    <a:pt x="1326" y="687"/>
                  </a:lnTo>
                  <a:lnTo>
                    <a:pt x="1332" y="675"/>
                  </a:lnTo>
                  <a:lnTo>
                    <a:pt x="1339" y="656"/>
                  </a:lnTo>
                  <a:lnTo>
                    <a:pt x="1342" y="651"/>
                  </a:lnTo>
                  <a:lnTo>
                    <a:pt x="1345" y="646"/>
                  </a:lnTo>
                  <a:lnTo>
                    <a:pt x="1347" y="647"/>
                  </a:lnTo>
                  <a:lnTo>
                    <a:pt x="1350" y="650"/>
                  </a:lnTo>
                  <a:lnTo>
                    <a:pt x="1353" y="651"/>
                  </a:lnTo>
                  <a:lnTo>
                    <a:pt x="1355" y="649"/>
                  </a:lnTo>
                  <a:lnTo>
                    <a:pt x="1359" y="649"/>
                  </a:lnTo>
                  <a:lnTo>
                    <a:pt x="1362" y="652"/>
                  </a:lnTo>
                  <a:lnTo>
                    <a:pt x="1363" y="654"/>
                  </a:lnTo>
                  <a:lnTo>
                    <a:pt x="1365" y="678"/>
                  </a:lnTo>
                  <a:lnTo>
                    <a:pt x="1365" y="680"/>
                  </a:lnTo>
                  <a:lnTo>
                    <a:pt x="1368" y="682"/>
                  </a:lnTo>
                  <a:lnTo>
                    <a:pt x="1369" y="682"/>
                  </a:lnTo>
                  <a:lnTo>
                    <a:pt x="1370" y="684"/>
                  </a:lnTo>
                  <a:lnTo>
                    <a:pt x="1369" y="684"/>
                  </a:lnTo>
                  <a:lnTo>
                    <a:pt x="1369" y="686"/>
                  </a:lnTo>
                  <a:lnTo>
                    <a:pt x="1368" y="687"/>
                  </a:lnTo>
                  <a:lnTo>
                    <a:pt x="1369" y="689"/>
                  </a:lnTo>
                  <a:lnTo>
                    <a:pt x="1370" y="688"/>
                  </a:lnTo>
                  <a:lnTo>
                    <a:pt x="1372" y="692"/>
                  </a:lnTo>
                  <a:lnTo>
                    <a:pt x="1371" y="694"/>
                  </a:lnTo>
                  <a:lnTo>
                    <a:pt x="1372" y="694"/>
                  </a:lnTo>
                  <a:lnTo>
                    <a:pt x="1373" y="695"/>
                  </a:lnTo>
                  <a:lnTo>
                    <a:pt x="1370" y="698"/>
                  </a:lnTo>
                  <a:lnTo>
                    <a:pt x="1367" y="699"/>
                  </a:lnTo>
                  <a:lnTo>
                    <a:pt x="1365" y="698"/>
                  </a:lnTo>
                  <a:lnTo>
                    <a:pt x="1365" y="700"/>
                  </a:lnTo>
                  <a:lnTo>
                    <a:pt x="1365" y="700"/>
                  </a:lnTo>
                  <a:lnTo>
                    <a:pt x="1364" y="700"/>
                  </a:lnTo>
                  <a:lnTo>
                    <a:pt x="1363" y="699"/>
                  </a:lnTo>
                  <a:lnTo>
                    <a:pt x="1361" y="700"/>
                  </a:lnTo>
                  <a:lnTo>
                    <a:pt x="1360" y="702"/>
                  </a:lnTo>
                  <a:lnTo>
                    <a:pt x="1360" y="702"/>
                  </a:lnTo>
                  <a:lnTo>
                    <a:pt x="1359" y="703"/>
                  </a:lnTo>
                  <a:lnTo>
                    <a:pt x="1357" y="701"/>
                  </a:lnTo>
                  <a:lnTo>
                    <a:pt x="1353" y="703"/>
                  </a:lnTo>
                  <a:lnTo>
                    <a:pt x="1352" y="702"/>
                  </a:lnTo>
                  <a:lnTo>
                    <a:pt x="1353" y="706"/>
                  </a:lnTo>
                  <a:lnTo>
                    <a:pt x="1349" y="704"/>
                  </a:lnTo>
                  <a:lnTo>
                    <a:pt x="1350" y="700"/>
                  </a:lnTo>
                  <a:lnTo>
                    <a:pt x="1349" y="700"/>
                  </a:lnTo>
                  <a:lnTo>
                    <a:pt x="1347" y="704"/>
                  </a:lnTo>
                  <a:lnTo>
                    <a:pt x="1345" y="709"/>
                  </a:lnTo>
                  <a:lnTo>
                    <a:pt x="1343" y="711"/>
                  </a:lnTo>
                  <a:lnTo>
                    <a:pt x="1341" y="709"/>
                  </a:lnTo>
                  <a:lnTo>
                    <a:pt x="1340" y="713"/>
                  </a:lnTo>
                  <a:lnTo>
                    <a:pt x="1338" y="712"/>
                  </a:lnTo>
                  <a:lnTo>
                    <a:pt x="1338" y="710"/>
                  </a:lnTo>
                  <a:lnTo>
                    <a:pt x="1336" y="712"/>
                  </a:lnTo>
                  <a:lnTo>
                    <a:pt x="1338" y="713"/>
                  </a:lnTo>
                  <a:lnTo>
                    <a:pt x="1335" y="715"/>
                  </a:lnTo>
                  <a:lnTo>
                    <a:pt x="1333" y="714"/>
                  </a:lnTo>
                  <a:lnTo>
                    <a:pt x="1334" y="713"/>
                  </a:lnTo>
                  <a:lnTo>
                    <a:pt x="1330" y="715"/>
                  </a:lnTo>
                  <a:lnTo>
                    <a:pt x="1331" y="718"/>
                  </a:lnTo>
                  <a:lnTo>
                    <a:pt x="1329" y="718"/>
                  </a:lnTo>
                  <a:lnTo>
                    <a:pt x="1328" y="721"/>
                  </a:lnTo>
                  <a:lnTo>
                    <a:pt x="1326" y="722"/>
                  </a:lnTo>
                  <a:lnTo>
                    <a:pt x="1324" y="727"/>
                  </a:lnTo>
                  <a:lnTo>
                    <a:pt x="1322" y="732"/>
                  </a:lnTo>
                  <a:lnTo>
                    <a:pt x="1323" y="733"/>
                  </a:lnTo>
                  <a:lnTo>
                    <a:pt x="1323" y="734"/>
                  </a:lnTo>
                  <a:lnTo>
                    <a:pt x="1324" y="735"/>
                  </a:lnTo>
                  <a:lnTo>
                    <a:pt x="1325" y="734"/>
                  </a:lnTo>
                  <a:lnTo>
                    <a:pt x="1326" y="734"/>
                  </a:lnTo>
                  <a:lnTo>
                    <a:pt x="1325" y="735"/>
                  </a:lnTo>
                  <a:lnTo>
                    <a:pt x="1322" y="736"/>
                  </a:lnTo>
                  <a:lnTo>
                    <a:pt x="1322" y="737"/>
                  </a:lnTo>
                  <a:lnTo>
                    <a:pt x="1320" y="739"/>
                  </a:lnTo>
                  <a:lnTo>
                    <a:pt x="1320" y="741"/>
                  </a:lnTo>
                  <a:lnTo>
                    <a:pt x="1321" y="741"/>
                  </a:lnTo>
                  <a:lnTo>
                    <a:pt x="1323" y="741"/>
                  </a:lnTo>
                  <a:lnTo>
                    <a:pt x="1327" y="747"/>
                  </a:lnTo>
                  <a:lnTo>
                    <a:pt x="1327" y="750"/>
                  </a:lnTo>
                  <a:lnTo>
                    <a:pt x="1329" y="751"/>
                  </a:lnTo>
                  <a:lnTo>
                    <a:pt x="1333" y="749"/>
                  </a:lnTo>
                  <a:lnTo>
                    <a:pt x="1333" y="748"/>
                  </a:lnTo>
                  <a:lnTo>
                    <a:pt x="1332" y="747"/>
                  </a:lnTo>
                  <a:lnTo>
                    <a:pt x="1331" y="745"/>
                  </a:lnTo>
                  <a:lnTo>
                    <a:pt x="1330" y="745"/>
                  </a:lnTo>
                  <a:lnTo>
                    <a:pt x="1330" y="744"/>
                  </a:lnTo>
                  <a:lnTo>
                    <a:pt x="1332" y="744"/>
                  </a:lnTo>
                  <a:lnTo>
                    <a:pt x="1333" y="745"/>
                  </a:lnTo>
                  <a:lnTo>
                    <a:pt x="1334" y="748"/>
                  </a:lnTo>
                  <a:lnTo>
                    <a:pt x="1334" y="752"/>
                  </a:lnTo>
                  <a:lnTo>
                    <a:pt x="1325" y="754"/>
                  </a:lnTo>
                  <a:lnTo>
                    <a:pt x="1324" y="751"/>
                  </a:lnTo>
                  <a:lnTo>
                    <a:pt x="1324" y="750"/>
                  </a:lnTo>
                  <a:lnTo>
                    <a:pt x="1323" y="752"/>
                  </a:lnTo>
                  <a:lnTo>
                    <a:pt x="1322" y="753"/>
                  </a:lnTo>
                  <a:lnTo>
                    <a:pt x="1322" y="753"/>
                  </a:lnTo>
                  <a:lnTo>
                    <a:pt x="1321" y="753"/>
                  </a:lnTo>
                  <a:lnTo>
                    <a:pt x="1321" y="754"/>
                  </a:lnTo>
                  <a:lnTo>
                    <a:pt x="1320" y="755"/>
                  </a:lnTo>
                  <a:lnTo>
                    <a:pt x="1318" y="755"/>
                  </a:lnTo>
                  <a:lnTo>
                    <a:pt x="1318" y="753"/>
                  </a:lnTo>
                  <a:lnTo>
                    <a:pt x="1319" y="750"/>
                  </a:lnTo>
                  <a:lnTo>
                    <a:pt x="1316" y="751"/>
                  </a:lnTo>
                  <a:lnTo>
                    <a:pt x="1315" y="750"/>
                  </a:lnTo>
                  <a:lnTo>
                    <a:pt x="1315" y="752"/>
                  </a:lnTo>
                  <a:lnTo>
                    <a:pt x="1314" y="757"/>
                  </a:lnTo>
                  <a:lnTo>
                    <a:pt x="1306" y="758"/>
                  </a:lnTo>
                  <a:lnTo>
                    <a:pt x="1296" y="759"/>
                  </a:lnTo>
                  <a:lnTo>
                    <a:pt x="1289" y="762"/>
                  </a:lnTo>
                  <a:lnTo>
                    <a:pt x="1284" y="765"/>
                  </a:lnTo>
                  <a:lnTo>
                    <a:pt x="1284" y="766"/>
                  </a:lnTo>
                  <a:lnTo>
                    <a:pt x="1282" y="767"/>
                  </a:lnTo>
                  <a:lnTo>
                    <a:pt x="1281" y="768"/>
                  </a:lnTo>
                  <a:lnTo>
                    <a:pt x="1281" y="768"/>
                  </a:lnTo>
                  <a:lnTo>
                    <a:pt x="1283" y="762"/>
                  </a:lnTo>
                  <a:lnTo>
                    <a:pt x="1283" y="761"/>
                  </a:lnTo>
                  <a:lnTo>
                    <a:pt x="1282" y="761"/>
                  </a:lnTo>
                  <a:lnTo>
                    <a:pt x="1280" y="769"/>
                  </a:lnTo>
                  <a:lnTo>
                    <a:pt x="1279" y="768"/>
                  </a:lnTo>
                  <a:lnTo>
                    <a:pt x="1277" y="771"/>
                  </a:lnTo>
                  <a:lnTo>
                    <a:pt x="1278" y="773"/>
                  </a:lnTo>
                  <a:lnTo>
                    <a:pt x="1282" y="774"/>
                  </a:lnTo>
                  <a:lnTo>
                    <a:pt x="1279" y="786"/>
                  </a:lnTo>
                  <a:lnTo>
                    <a:pt x="1277" y="789"/>
                  </a:lnTo>
                  <a:lnTo>
                    <a:pt x="1276" y="788"/>
                  </a:lnTo>
                  <a:lnTo>
                    <a:pt x="1276" y="790"/>
                  </a:lnTo>
                  <a:lnTo>
                    <a:pt x="1276" y="791"/>
                  </a:lnTo>
                  <a:lnTo>
                    <a:pt x="1274" y="792"/>
                  </a:lnTo>
                  <a:lnTo>
                    <a:pt x="1272" y="796"/>
                  </a:lnTo>
                  <a:lnTo>
                    <a:pt x="1270" y="799"/>
                  </a:lnTo>
                  <a:lnTo>
                    <a:pt x="1269" y="799"/>
                  </a:lnTo>
                  <a:lnTo>
                    <a:pt x="1268" y="798"/>
                  </a:lnTo>
                  <a:lnTo>
                    <a:pt x="1269" y="796"/>
                  </a:lnTo>
                  <a:lnTo>
                    <a:pt x="1269" y="794"/>
                  </a:lnTo>
                  <a:lnTo>
                    <a:pt x="1266" y="794"/>
                  </a:lnTo>
                  <a:lnTo>
                    <a:pt x="1263" y="792"/>
                  </a:lnTo>
                  <a:lnTo>
                    <a:pt x="1263" y="791"/>
                  </a:lnTo>
                  <a:lnTo>
                    <a:pt x="1261" y="787"/>
                  </a:lnTo>
                  <a:lnTo>
                    <a:pt x="1263" y="785"/>
                  </a:lnTo>
                  <a:lnTo>
                    <a:pt x="1263" y="783"/>
                  </a:lnTo>
                  <a:lnTo>
                    <a:pt x="1262" y="784"/>
                  </a:lnTo>
                  <a:lnTo>
                    <a:pt x="1260" y="787"/>
                  </a:lnTo>
                  <a:lnTo>
                    <a:pt x="1263" y="793"/>
                  </a:lnTo>
                  <a:lnTo>
                    <a:pt x="1263" y="796"/>
                  </a:lnTo>
                  <a:lnTo>
                    <a:pt x="1265" y="801"/>
                  </a:lnTo>
                  <a:lnTo>
                    <a:pt x="1267" y="801"/>
                  </a:lnTo>
                  <a:lnTo>
                    <a:pt x="1267" y="807"/>
                  </a:lnTo>
                  <a:lnTo>
                    <a:pt x="1267" y="808"/>
                  </a:lnTo>
                  <a:lnTo>
                    <a:pt x="1266" y="810"/>
                  </a:lnTo>
                  <a:lnTo>
                    <a:pt x="1265" y="810"/>
                  </a:lnTo>
                  <a:lnTo>
                    <a:pt x="1262" y="815"/>
                  </a:lnTo>
                  <a:lnTo>
                    <a:pt x="1260" y="821"/>
                  </a:lnTo>
                  <a:lnTo>
                    <a:pt x="1260" y="822"/>
                  </a:lnTo>
                  <a:lnTo>
                    <a:pt x="1259" y="823"/>
                  </a:lnTo>
                  <a:lnTo>
                    <a:pt x="1259" y="822"/>
                  </a:lnTo>
                  <a:lnTo>
                    <a:pt x="1257" y="827"/>
                  </a:lnTo>
                  <a:lnTo>
                    <a:pt x="1257" y="828"/>
                  </a:lnTo>
                  <a:lnTo>
                    <a:pt x="1255" y="828"/>
                  </a:lnTo>
                  <a:lnTo>
                    <a:pt x="1255" y="826"/>
                  </a:lnTo>
                  <a:lnTo>
                    <a:pt x="1257" y="820"/>
                  </a:lnTo>
                  <a:lnTo>
                    <a:pt x="1258" y="818"/>
                  </a:lnTo>
                  <a:lnTo>
                    <a:pt x="1259" y="817"/>
                  </a:lnTo>
                  <a:lnTo>
                    <a:pt x="1260" y="815"/>
                  </a:lnTo>
                  <a:lnTo>
                    <a:pt x="1259" y="814"/>
                  </a:lnTo>
                  <a:lnTo>
                    <a:pt x="1257" y="816"/>
                  </a:lnTo>
                  <a:lnTo>
                    <a:pt x="1258" y="813"/>
                  </a:lnTo>
                  <a:lnTo>
                    <a:pt x="1257" y="813"/>
                  </a:lnTo>
                  <a:lnTo>
                    <a:pt x="1256" y="812"/>
                  </a:lnTo>
                  <a:lnTo>
                    <a:pt x="1256" y="811"/>
                  </a:lnTo>
                  <a:lnTo>
                    <a:pt x="1257" y="810"/>
                  </a:lnTo>
                  <a:lnTo>
                    <a:pt x="1257" y="808"/>
                  </a:lnTo>
                  <a:lnTo>
                    <a:pt x="1254" y="810"/>
                  </a:lnTo>
                  <a:lnTo>
                    <a:pt x="1253" y="809"/>
                  </a:lnTo>
                  <a:lnTo>
                    <a:pt x="1252" y="809"/>
                  </a:lnTo>
                  <a:lnTo>
                    <a:pt x="1251" y="806"/>
                  </a:lnTo>
                  <a:lnTo>
                    <a:pt x="1253" y="805"/>
                  </a:lnTo>
                  <a:lnTo>
                    <a:pt x="1255" y="804"/>
                  </a:lnTo>
                  <a:lnTo>
                    <a:pt x="1255" y="804"/>
                  </a:lnTo>
                  <a:lnTo>
                    <a:pt x="1251" y="802"/>
                  </a:lnTo>
                  <a:lnTo>
                    <a:pt x="1251" y="803"/>
                  </a:lnTo>
                  <a:lnTo>
                    <a:pt x="1250" y="803"/>
                  </a:lnTo>
                  <a:lnTo>
                    <a:pt x="1251" y="801"/>
                  </a:lnTo>
                  <a:lnTo>
                    <a:pt x="1251" y="800"/>
                  </a:lnTo>
                  <a:lnTo>
                    <a:pt x="1252" y="801"/>
                  </a:lnTo>
                  <a:lnTo>
                    <a:pt x="1253" y="801"/>
                  </a:lnTo>
                  <a:lnTo>
                    <a:pt x="1253" y="799"/>
                  </a:lnTo>
                  <a:lnTo>
                    <a:pt x="1251" y="799"/>
                  </a:lnTo>
                  <a:lnTo>
                    <a:pt x="1250" y="798"/>
                  </a:lnTo>
                  <a:lnTo>
                    <a:pt x="1251" y="797"/>
                  </a:lnTo>
                  <a:lnTo>
                    <a:pt x="1253" y="797"/>
                  </a:lnTo>
                  <a:lnTo>
                    <a:pt x="1254" y="795"/>
                  </a:lnTo>
                  <a:lnTo>
                    <a:pt x="1252" y="795"/>
                  </a:lnTo>
                  <a:lnTo>
                    <a:pt x="1251" y="795"/>
                  </a:lnTo>
                  <a:lnTo>
                    <a:pt x="1253" y="792"/>
                  </a:lnTo>
                  <a:lnTo>
                    <a:pt x="1257" y="791"/>
                  </a:lnTo>
                  <a:lnTo>
                    <a:pt x="1255" y="790"/>
                  </a:lnTo>
                  <a:lnTo>
                    <a:pt x="1255" y="787"/>
                  </a:lnTo>
                  <a:lnTo>
                    <a:pt x="1254" y="788"/>
                  </a:lnTo>
                  <a:lnTo>
                    <a:pt x="1253" y="789"/>
                  </a:lnTo>
                  <a:lnTo>
                    <a:pt x="1254" y="790"/>
                  </a:lnTo>
                  <a:lnTo>
                    <a:pt x="1252" y="791"/>
                  </a:lnTo>
                  <a:lnTo>
                    <a:pt x="1252" y="790"/>
                  </a:lnTo>
                  <a:lnTo>
                    <a:pt x="1251" y="790"/>
                  </a:lnTo>
                  <a:lnTo>
                    <a:pt x="1252" y="792"/>
                  </a:lnTo>
                  <a:lnTo>
                    <a:pt x="1251" y="792"/>
                  </a:lnTo>
                  <a:lnTo>
                    <a:pt x="1251" y="791"/>
                  </a:lnTo>
                  <a:lnTo>
                    <a:pt x="1250" y="790"/>
                  </a:lnTo>
                  <a:lnTo>
                    <a:pt x="1250" y="794"/>
                  </a:lnTo>
                  <a:lnTo>
                    <a:pt x="1247" y="793"/>
                  </a:lnTo>
                  <a:lnTo>
                    <a:pt x="1249" y="797"/>
                  </a:lnTo>
                  <a:lnTo>
                    <a:pt x="1248" y="802"/>
                  </a:lnTo>
                  <a:lnTo>
                    <a:pt x="1248" y="804"/>
                  </a:lnTo>
                  <a:lnTo>
                    <a:pt x="1250" y="807"/>
                  </a:lnTo>
                  <a:lnTo>
                    <a:pt x="1249" y="808"/>
                  </a:lnTo>
                  <a:lnTo>
                    <a:pt x="1247" y="806"/>
                  </a:lnTo>
                  <a:lnTo>
                    <a:pt x="1246" y="805"/>
                  </a:lnTo>
                  <a:lnTo>
                    <a:pt x="1246" y="806"/>
                  </a:lnTo>
                  <a:lnTo>
                    <a:pt x="1247" y="808"/>
                  </a:lnTo>
                  <a:lnTo>
                    <a:pt x="1250" y="810"/>
                  </a:lnTo>
                  <a:lnTo>
                    <a:pt x="1251" y="813"/>
                  </a:lnTo>
                  <a:lnTo>
                    <a:pt x="1247" y="810"/>
                  </a:lnTo>
                  <a:lnTo>
                    <a:pt x="1245" y="810"/>
                  </a:lnTo>
                  <a:lnTo>
                    <a:pt x="1244" y="808"/>
                  </a:lnTo>
                  <a:lnTo>
                    <a:pt x="1243" y="808"/>
                  </a:lnTo>
                  <a:lnTo>
                    <a:pt x="1243" y="810"/>
                  </a:lnTo>
                  <a:lnTo>
                    <a:pt x="1240" y="807"/>
                  </a:lnTo>
                  <a:lnTo>
                    <a:pt x="1239" y="807"/>
                  </a:lnTo>
                  <a:lnTo>
                    <a:pt x="1239" y="805"/>
                  </a:lnTo>
                  <a:lnTo>
                    <a:pt x="1241" y="803"/>
                  </a:lnTo>
                  <a:lnTo>
                    <a:pt x="1239" y="804"/>
                  </a:lnTo>
                  <a:lnTo>
                    <a:pt x="1237" y="807"/>
                  </a:lnTo>
                  <a:lnTo>
                    <a:pt x="1239" y="809"/>
                  </a:lnTo>
                  <a:lnTo>
                    <a:pt x="1241" y="809"/>
                  </a:lnTo>
                  <a:lnTo>
                    <a:pt x="1242" y="811"/>
                  </a:lnTo>
                  <a:lnTo>
                    <a:pt x="1248" y="813"/>
                  </a:lnTo>
                  <a:lnTo>
                    <a:pt x="1248" y="814"/>
                  </a:lnTo>
                  <a:lnTo>
                    <a:pt x="1251" y="815"/>
                  </a:lnTo>
                  <a:lnTo>
                    <a:pt x="1252" y="816"/>
                  </a:lnTo>
                  <a:lnTo>
                    <a:pt x="1251" y="820"/>
                  </a:lnTo>
                  <a:lnTo>
                    <a:pt x="1249" y="820"/>
                  </a:lnTo>
                  <a:lnTo>
                    <a:pt x="1243" y="814"/>
                  </a:lnTo>
                  <a:lnTo>
                    <a:pt x="1248" y="820"/>
                  </a:lnTo>
                  <a:lnTo>
                    <a:pt x="1251" y="821"/>
                  </a:lnTo>
                  <a:lnTo>
                    <a:pt x="1250" y="822"/>
                  </a:lnTo>
                  <a:lnTo>
                    <a:pt x="1252" y="823"/>
                  </a:lnTo>
                  <a:lnTo>
                    <a:pt x="1251" y="823"/>
                  </a:lnTo>
                  <a:lnTo>
                    <a:pt x="1252" y="823"/>
                  </a:lnTo>
                  <a:lnTo>
                    <a:pt x="1251" y="825"/>
                  </a:lnTo>
                  <a:lnTo>
                    <a:pt x="1249" y="824"/>
                  </a:lnTo>
                  <a:lnTo>
                    <a:pt x="1249" y="825"/>
                  </a:lnTo>
                  <a:lnTo>
                    <a:pt x="1250" y="826"/>
                  </a:lnTo>
                  <a:lnTo>
                    <a:pt x="1249" y="826"/>
                  </a:lnTo>
                  <a:lnTo>
                    <a:pt x="1245" y="822"/>
                  </a:lnTo>
                  <a:lnTo>
                    <a:pt x="1245" y="822"/>
                  </a:lnTo>
                  <a:lnTo>
                    <a:pt x="1247" y="826"/>
                  </a:lnTo>
                  <a:lnTo>
                    <a:pt x="1249" y="827"/>
                  </a:lnTo>
                  <a:lnTo>
                    <a:pt x="1250" y="827"/>
                  </a:lnTo>
                  <a:lnTo>
                    <a:pt x="1251" y="828"/>
                  </a:lnTo>
                  <a:lnTo>
                    <a:pt x="1251" y="831"/>
                  </a:lnTo>
                  <a:lnTo>
                    <a:pt x="1249" y="831"/>
                  </a:lnTo>
                  <a:lnTo>
                    <a:pt x="1246" y="827"/>
                  </a:lnTo>
                  <a:lnTo>
                    <a:pt x="1244" y="826"/>
                  </a:lnTo>
                  <a:lnTo>
                    <a:pt x="1242" y="827"/>
                  </a:lnTo>
                  <a:lnTo>
                    <a:pt x="1243" y="827"/>
                  </a:lnTo>
                  <a:lnTo>
                    <a:pt x="1245" y="828"/>
                  </a:lnTo>
                  <a:lnTo>
                    <a:pt x="1248" y="831"/>
                  </a:lnTo>
                  <a:lnTo>
                    <a:pt x="1248" y="833"/>
                  </a:lnTo>
                  <a:lnTo>
                    <a:pt x="1251" y="832"/>
                  </a:lnTo>
                  <a:lnTo>
                    <a:pt x="1251" y="832"/>
                  </a:lnTo>
                  <a:lnTo>
                    <a:pt x="1255" y="832"/>
                  </a:lnTo>
                  <a:lnTo>
                    <a:pt x="1256" y="835"/>
                  </a:lnTo>
                  <a:lnTo>
                    <a:pt x="1258" y="844"/>
                  </a:lnTo>
                  <a:lnTo>
                    <a:pt x="1261" y="850"/>
                  </a:lnTo>
                  <a:lnTo>
                    <a:pt x="1260" y="849"/>
                  </a:lnTo>
                  <a:lnTo>
                    <a:pt x="1259" y="847"/>
                  </a:lnTo>
                  <a:lnTo>
                    <a:pt x="1258" y="846"/>
                  </a:lnTo>
                  <a:lnTo>
                    <a:pt x="1256" y="837"/>
                  </a:lnTo>
                  <a:lnTo>
                    <a:pt x="1255" y="835"/>
                  </a:lnTo>
                  <a:lnTo>
                    <a:pt x="1255" y="838"/>
                  </a:lnTo>
                  <a:lnTo>
                    <a:pt x="1256" y="838"/>
                  </a:lnTo>
                  <a:lnTo>
                    <a:pt x="1256" y="839"/>
                  </a:lnTo>
                  <a:lnTo>
                    <a:pt x="1254" y="838"/>
                  </a:lnTo>
                  <a:lnTo>
                    <a:pt x="1255" y="841"/>
                  </a:lnTo>
                  <a:lnTo>
                    <a:pt x="1256" y="841"/>
                  </a:lnTo>
                  <a:lnTo>
                    <a:pt x="1258" y="846"/>
                  </a:lnTo>
                  <a:lnTo>
                    <a:pt x="1257" y="845"/>
                  </a:lnTo>
                  <a:lnTo>
                    <a:pt x="1255" y="843"/>
                  </a:lnTo>
                  <a:lnTo>
                    <a:pt x="1255" y="844"/>
                  </a:lnTo>
                  <a:lnTo>
                    <a:pt x="1252" y="842"/>
                  </a:lnTo>
                  <a:lnTo>
                    <a:pt x="1252" y="842"/>
                  </a:lnTo>
                  <a:lnTo>
                    <a:pt x="1254" y="844"/>
                  </a:lnTo>
                  <a:lnTo>
                    <a:pt x="1252" y="846"/>
                  </a:lnTo>
                  <a:lnTo>
                    <a:pt x="1249" y="844"/>
                  </a:lnTo>
                  <a:lnTo>
                    <a:pt x="1250" y="846"/>
                  </a:lnTo>
                  <a:lnTo>
                    <a:pt x="1248" y="847"/>
                  </a:lnTo>
                  <a:lnTo>
                    <a:pt x="1247" y="847"/>
                  </a:lnTo>
                  <a:lnTo>
                    <a:pt x="1246" y="845"/>
                  </a:lnTo>
                  <a:lnTo>
                    <a:pt x="1246" y="844"/>
                  </a:lnTo>
                  <a:lnTo>
                    <a:pt x="1246" y="843"/>
                  </a:lnTo>
                  <a:lnTo>
                    <a:pt x="1246" y="842"/>
                  </a:lnTo>
                  <a:lnTo>
                    <a:pt x="1245" y="844"/>
                  </a:lnTo>
                  <a:lnTo>
                    <a:pt x="1245" y="845"/>
                  </a:lnTo>
                  <a:lnTo>
                    <a:pt x="1246" y="847"/>
                  </a:lnTo>
                  <a:lnTo>
                    <a:pt x="1245" y="848"/>
                  </a:lnTo>
                  <a:lnTo>
                    <a:pt x="1251" y="848"/>
                  </a:lnTo>
                  <a:lnTo>
                    <a:pt x="1254" y="847"/>
                  </a:lnTo>
                  <a:lnTo>
                    <a:pt x="1255" y="848"/>
                  </a:lnTo>
                  <a:lnTo>
                    <a:pt x="1254" y="850"/>
                  </a:lnTo>
                  <a:lnTo>
                    <a:pt x="1254" y="852"/>
                  </a:lnTo>
                  <a:lnTo>
                    <a:pt x="1254" y="853"/>
                  </a:lnTo>
                  <a:lnTo>
                    <a:pt x="1255" y="851"/>
                  </a:lnTo>
                  <a:lnTo>
                    <a:pt x="1256" y="848"/>
                  </a:lnTo>
                  <a:lnTo>
                    <a:pt x="1257" y="847"/>
                  </a:lnTo>
                  <a:lnTo>
                    <a:pt x="1258" y="850"/>
                  </a:lnTo>
                  <a:lnTo>
                    <a:pt x="1258" y="852"/>
                  </a:lnTo>
                  <a:lnTo>
                    <a:pt x="1258" y="854"/>
                  </a:lnTo>
                  <a:lnTo>
                    <a:pt x="1257" y="853"/>
                  </a:lnTo>
                  <a:lnTo>
                    <a:pt x="1256" y="853"/>
                  </a:lnTo>
                  <a:lnTo>
                    <a:pt x="1254" y="856"/>
                  </a:lnTo>
                  <a:lnTo>
                    <a:pt x="1253" y="858"/>
                  </a:lnTo>
                  <a:lnTo>
                    <a:pt x="1250" y="857"/>
                  </a:lnTo>
                  <a:lnTo>
                    <a:pt x="1249" y="857"/>
                  </a:lnTo>
                  <a:lnTo>
                    <a:pt x="1248" y="856"/>
                  </a:lnTo>
                  <a:lnTo>
                    <a:pt x="1247" y="855"/>
                  </a:lnTo>
                  <a:lnTo>
                    <a:pt x="1246" y="855"/>
                  </a:lnTo>
                  <a:lnTo>
                    <a:pt x="1247" y="856"/>
                  </a:lnTo>
                  <a:lnTo>
                    <a:pt x="1247" y="856"/>
                  </a:lnTo>
                  <a:lnTo>
                    <a:pt x="1243" y="856"/>
                  </a:lnTo>
                  <a:lnTo>
                    <a:pt x="1241" y="855"/>
                  </a:lnTo>
                  <a:lnTo>
                    <a:pt x="1242" y="856"/>
                  </a:lnTo>
                  <a:lnTo>
                    <a:pt x="1243" y="856"/>
                  </a:lnTo>
                  <a:lnTo>
                    <a:pt x="1248" y="859"/>
                  </a:lnTo>
                  <a:lnTo>
                    <a:pt x="1248" y="859"/>
                  </a:lnTo>
                  <a:lnTo>
                    <a:pt x="1246" y="861"/>
                  </a:lnTo>
                  <a:lnTo>
                    <a:pt x="1248" y="861"/>
                  </a:lnTo>
                  <a:lnTo>
                    <a:pt x="1246" y="862"/>
                  </a:lnTo>
                  <a:lnTo>
                    <a:pt x="1245" y="863"/>
                  </a:lnTo>
                  <a:lnTo>
                    <a:pt x="1244" y="863"/>
                  </a:lnTo>
                  <a:lnTo>
                    <a:pt x="1241" y="861"/>
                  </a:lnTo>
                  <a:lnTo>
                    <a:pt x="1242" y="864"/>
                  </a:lnTo>
                  <a:lnTo>
                    <a:pt x="1245" y="865"/>
                  </a:lnTo>
                  <a:lnTo>
                    <a:pt x="1247" y="864"/>
                  </a:lnTo>
                  <a:lnTo>
                    <a:pt x="1248" y="864"/>
                  </a:lnTo>
                  <a:lnTo>
                    <a:pt x="1249" y="862"/>
                  </a:lnTo>
                  <a:lnTo>
                    <a:pt x="1249" y="864"/>
                  </a:lnTo>
                  <a:lnTo>
                    <a:pt x="1251" y="864"/>
                  </a:lnTo>
                  <a:lnTo>
                    <a:pt x="1251" y="864"/>
                  </a:lnTo>
                  <a:lnTo>
                    <a:pt x="1248" y="867"/>
                  </a:lnTo>
                  <a:lnTo>
                    <a:pt x="1248" y="867"/>
                  </a:lnTo>
                  <a:lnTo>
                    <a:pt x="1247" y="868"/>
                  </a:lnTo>
                  <a:lnTo>
                    <a:pt x="1238" y="869"/>
                  </a:lnTo>
                  <a:lnTo>
                    <a:pt x="1233" y="876"/>
                  </a:lnTo>
                  <a:lnTo>
                    <a:pt x="1230" y="880"/>
                  </a:lnTo>
                  <a:lnTo>
                    <a:pt x="1229" y="881"/>
                  </a:lnTo>
                  <a:lnTo>
                    <a:pt x="1224" y="882"/>
                  </a:lnTo>
                  <a:lnTo>
                    <a:pt x="1221" y="883"/>
                  </a:lnTo>
                  <a:lnTo>
                    <a:pt x="1217" y="885"/>
                  </a:lnTo>
                  <a:lnTo>
                    <a:pt x="1213" y="888"/>
                  </a:lnTo>
                  <a:lnTo>
                    <a:pt x="1212" y="891"/>
                  </a:lnTo>
                  <a:lnTo>
                    <a:pt x="1211" y="894"/>
                  </a:lnTo>
                  <a:lnTo>
                    <a:pt x="1206" y="898"/>
                  </a:lnTo>
                  <a:lnTo>
                    <a:pt x="1202" y="901"/>
                  </a:lnTo>
                  <a:lnTo>
                    <a:pt x="1200" y="903"/>
                  </a:lnTo>
                  <a:lnTo>
                    <a:pt x="1195" y="903"/>
                  </a:lnTo>
                  <a:lnTo>
                    <a:pt x="1193" y="907"/>
                  </a:lnTo>
                  <a:lnTo>
                    <a:pt x="1192" y="909"/>
                  </a:lnTo>
                  <a:lnTo>
                    <a:pt x="1187" y="916"/>
                  </a:lnTo>
                  <a:lnTo>
                    <a:pt x="1185" y="922"/>
                  </a:lnTo>
                  <a:lnTo>
                    <a:pt x="1183" y="930"/>
                  </a:lnTo>
                  <a:lnTo>
                    <a:pt x="1184" y="940"/>
                  </a:lnTo>
                  <a:lnTo>
                    <a:pt x="1186" y="946"/>
                  </a:lnTo>
                  <a:lnTo>
                    <a:pt x="1189" y="952"/>
                  </a:lnTo>
                  <a:lnTo>
                    <a:pt x="1195" y="963"/>
                  </a:lnTo>
                  <a:lnTo>
                    <a:pt x="1197" y="975"/>
                  </a:lnTo>
                  <a:lnTo>
                    <a:pt x="1200" y="982"/>
                  </a:lnTo>
                  <a:lnTo>
                    <a:pt x="1199" y="983"/>
                  </a:lnTo>
                  <a:lnTo>
                    <a:pt x="1201" y="985"/>
                  </a:lnTo>
                  <a:lnTo>
                    <a:pt x="1201" y="987"/>
                  </a:lnTo>
                  <a:lnTo>
                    <a:pt x="1202" y="993"/>
                  </a:lnTo>
                  <a:lnTo>
                    <a:pt x="1200" y="1003"/>
                  </a:lnTo>
                  <a:lnTo>
                    <a:pt x="1200" y="1005"/>
                  </a:lnTo>
                  <a:lnTo>
                    <a:pt x="1198" y="1007"/>
                  </a:lnTo>
                  <a:lnTo>
                    <a:pt x="1198" y="1010"/>
                  </a:lnTo>
                  <a:lnTo>
                    <a:pt x="1198" y="1012"/>
                  </a:lnTo>
                  <a:lnTo>
                    <a:pt x="1196" y="1015"/>
                  </a:lnTo>
                  <a:lnTo>
                    <a:pt x="1196" y="1015"/>
                  </a:lnTo>
                  <a:lnTo>
                    <a:pt x="1197" y="1013"/>
                  </a:lnTo>
                  <a:lnTo>
                    <a:pt x="1197" y="1012"/>
                  </a:lnTo>
                  <a:lnTo>
                    <a:pt x="1195" y="1012"/>
                  </a:lnTo>
                  <a:lnTo>
                    <a:pt x="1193" y="1013"/>
                  </a:lnTo>
                  <a:lnTo>
                    <a:pt x="1191" y="1012"/>
                  </a:lnTo>
                  <a:lnTo>
                    <a:pt x="1188" y="1013"/>
                  </a:lnTo>
                  <a:lnTo>
                    <a:pt x="1188" y="1011"/>
                  </a:lnTo>
                  <a:lnTo>
                    <a:pt x="1188" y="1010"/>
                  </a:lnTo>
                  <a:lnTo>
                    <a:pt x="1184" y="1003"/>
                  </a:lnTo>
                  <a:lnTo>
                    <a:pt x="1180" y="1002"/>
                  </a:lnTo>
                  <a:lnTo>
                    <a:pt x="1179" y="999"/>
                  </a:lnTo>
                  <a:lnTo>
                    <a:pt x="1178" y="994"/>
                  </a:lnTo>
                  <a:lnTo>
                    <a:pt x="1176" y="993"/>
                  </a:lnTo>
                  <a:lnTo>
                    <a:pt x="1174" y="988"/>
                  </a:lnTo>
                  <a:lnTo>
                    <a:pt x="1172" y="988"/>
                  </a:lnTo>
                  <a:lnTo>
                    <a:pt x="1169" y="981"/>
                  </a:lnTo>
                  <a:lnTo>
                    <a:pt x="1167" y="978"/>
                  </a:lnTo>
                  <a:lnTo>
                    <a:pt x="1168" y="978"/>
                  </a:lnTo>
                  <a:lnTo>
                    <a:pt x="1171" y="975"/>
                  </a:lnTo>
                  <a:lnTo>
                    <a:pt x="1171" y="974"/>
                  </a:lnTo>
                  <a:lnTo>
                    <a:pt x="1170" y="972"/>
                  </a:lnTo>
                  <a:lnTo>
                    <a:pt x="1167" y="975"/>
                  </a:lnTo>
                  <a:lnTo>
                    <a:pt x="1165" y="974"/>
                  </a:lnTo>
                  <a:lnTo>
                    <a:pt x="1166" y="970"/>
                  </a:lnTo>
                  <a:lnTo>
                    <a:pt x="1167" y="965"/>
                  </a:lnTo>
                  <a:lnTo>
                    <a:pt x="1168" y="958"/>
                  </a:lnTo>
                  <a:lnTo>
                    <a:pt x="1166" y="955"/>
                  </a:lnTo>
                  <a:lnTo>
                    <a:pt x="1165" y="954"/>
                  </a:lnTo>
                  <a:lnTo>
                    <a:pt x="1162" y="953"/>
                  </a:lnTo>
                  <a:lnTo>
                    <a:pt x="1157" y="946"/>
                  </a:lnTo>
                  <a:lnTo>
                    <a:pt x="1152" y="941"/>
                  </a:lnTo>
                  <a:lnTo>
                    <a:pt x="1149" y="940"/>
                  </a:lnTo>
                  <a:lnTo>
                    <a:pt x="1146" y="940"/>
                  </a:lnTo>
                  <a:lnTo>
                    <a:pt x="1143" y="942"/>
                  </a:lnTo>
                  <a:lnTo>
                    <a:pt x="1140" y="945"/>
                  </a:lnTo>
                  <a:lnTo>
                    <a:pt x="1133" y="946"/>
                  </a:lnTo>
                  <a:lnTo>
                    <a:pt x="1132" y="945"/>
                  </a:lnTo>
                  <a:lnTo>
                    <a:pt x="1131" y="941"/>
                  </a:lnTo>
                  <a:lnTo>
                    <a:pt x="1129" y="939"/>
                  </a:lnTo>
                  <a:lnTo>
                    <a:pt x="1128" y="938"/>
                  </a:lnTo>
                  <a:lnTo>
                    <a:pt x="1123" y="938"/>
                  </a:lnTo>
                  <a:lnTo>
                    <a:pt x="1120" y="936"/>
                  </a:lnTo>
                  <a:lnTo>
                    <a:pt x="1119" y="934"/>
                  </a:lnTo>
                  <a:lnTo>
                    <a:pt x="1116" y="935"/>
                  </a:lnTo>
                  <a:lnTo>
                    <a:pt x="1110" y="936"/>
                  </a:lnTo>
                  <a:lnTo>
                    <a:pt x="1106" y="935"/>
                  </a:lnTo>
                  <a:lnTo>
                    <a:pt x="1106" y="937"/>
                  </a:lnTo>
                  <a:lnTo>
                    <a:pt x="1102" y="937"/>
                  </a:lnTo>
                  <a:lnTo>
                    <a:pt x="1101" y="937"/>
                  </a:lnTo>
                  <a:lnTo>
                    <a:pt x="1098" y="931"/>
                  </a:lnTo>
                  <a:lnTo>
                    <a:pt x="1096" y="936"/>
                  </a:lnTo>
                  <a:lnTo>
                    <a:pt x="1093" y="936"/>
                  </a:lnTo>
                  <a:lnTo>
                    <a:pt x="1090" y="936"/>
                  </a:lnTo>
                  <a:lnTo>
                    <a:pt x="1082" y="935"/>
                  </a:lnTo>
                  <a:lnTo>
                    <a:pt x="1078" y="938"/>
                  </a:lnTo>
                  <a:lnTo>
                    <a:pt x="1076" y="939"/>
                  </a:lnTo>
                  <a:lnTo>
                    <a:pt x="1070" y="936"/>
                  </a:lnTo>
                  <a:lnTo>
                    <a:pt x="1069" y="936"/>
                  </a:lnTo>
                  <a:lnTo>
                    <a:pt x="1068" y="936"/>
                  </a:lnTo>
                  <a:lnTo>
                    <a:pt x="1066" y="939"/>
                  </a:lnTo>
                  <a:lnTo>
                    <a:pt x="1068" y="941"/>
                  </a:lnTo>
                  <a:lnTo>
                    <a:pt x="1069" y="941"/>
                  </a:lnTo>
                  <a:lnTo>
                    <a:pt x="1071" y="941"/>
                  </a:lnTo>
                  <a:lnTo>
                    <a:pt x="1074" y="939"/>
                  </a:lnTo>
                  <a:lnTo>
                    <a:pt x="1076" y="940"/>
                  </a:lnTo>
                  <a:lnTo>
                    <a:pt x="1080" y="943"/>
                  </a:lnTo>
                  <a:lnTo>
                    <a:pt x="1076" y="946"/>
                  </a:lnTo>
                  <a:lnTo>
                    <a:pt x="1076" y="948"/>
                  </a:lnTo>
                  <a:lnTo>
                    <a:pt x="1078" y="950"/>
                  </a:lnTo>
                  <a:lnTo>
                    <a:pt x="1081" y="951"/>
                  </a:lnTo>
                  <a:lnTo>
                    <a:pt x="1083" y="952"/>
                  </a:lnTo>
                  <a:lnTo>
                    <a:pt x="1084" y="955"/>
                  </a:lnTo>
                  <a:lnTo>
                    <a:pt x="1081" y="955"/>
                  </a:lnTo>
                  <a:lnTo>
                    <a:pt x="1078" y="955"/>
                  </a:lnTo>
                  <a:lnTo>
                    <a:pt x="1077" y="952"/>
                  </a:lnTo>
                  <a:lnTo>
                    <a:pt x="1072" y="950"/>
                  </a:lnTo>
                  <a:lnTo>
                    <a:pt x="1071" y="949"/>
                  </a:lnTo>
                  <a:lnTo>
                    <a:pt x="1069" y="949"/>
                  </a:lnTo>
                  <a:lnTo>
                    <a:pt x="1069" y="949"/>
                  </a:lnTo>
                  <a:lnTo>
                    <a:pt x="1068" y="951"/>
                  </a:lnTo>
                  <a:lnTo>
                    <a:pt x="1069" y="952"/>
                  </a:lnTo>
                  <a:lnTo>
                    <a:pt x="1071" y="953"/>
                  </a:lnTo>
                  <a:lnTo>
                    <a:pt x="1069" y="954"/>
                  </a:lnTo>
                  <a:lnTo>
                    <a:pt x="1069" y="955"/>
                  </a:lnTo>
                  <a:lnTo>
                    <a:pt x="1066" y="952"/>
                  </a:lnTo>
                  <a:lnTo>
                    <a:pt x="1063" y="953"/>
                  </a:lnTo>
                  <a:lnTo>
                    <a:pt x="1062" y="955"/>
                  </a:lnTo>
                  <a:lnTo>
                    <a:pt x="1056" y="952"/>
                  </a:lnTo>
                  <a:lnTo>
                    <a:pt x="1053" y="948"/>
                  </a:lnTo>
                  <a:lnTo>
                    <a:pt x="1047" y="944"/>
                  </a:lnTo>
                  <a:lnTo>
                    <a:pt x="1043" y="945"/>
                  </a:lnTo>
                  <a:lnTo>
                    <a:pt x="1046" y="947"/>
                  </a:lnTo>
                  <a:lnTo>
                    <a:pt x="1044" y="948"/>
                  </a:lnTo>
                  <a:lnTo>
                    <a:pt x="1037" y="948"/>
                  </a:lnTo>
                  <a:lnTo>
                    <a:pt x="1032" y="946"/>
                  </a:lnTo>
                  <a:lnTo>
                    <a:pt x="1027" y="945"/>
                  </a:lnTo>
                  <a:lnTo>
                    <a:pt x="1018" y="946"/>
                  </a:lnTo>
                  <a:lnTo>
                    <a:pt x="1014" y="948"/>
                  </a:lnTo>
                  <a:lnTo>
                    <a:pt x="1012" y="948"/>
                  </a:lnTo>
                  <a:lnTo>
                    <a:pt x="1009" y="948"/>
                  </a:lnTo>
                  <a:lnTo>
                    <a:pt x="1008" y="945"/>
                  </a:lnTo>
                  <a:lnTo>
                    <a:pt x="1006" y="945"/>
                  </a:lnTo>
                  <a:lnTo>
                    <a:pt x="1006" y="946"/>
                  </a:lnTo>
                  <a:lnTo>
                    <a:pt x="1009" y="951"/>
                  </a:lnTo>
                  <a:lnTo>
                    <a:pt x="1003" y="955"/>
                  </a:lnTo>
                  <a:lnTo>
                    <a:pt x="999" y="960"/>
                  </a:lnTo>
                  <a:lnTo>
                    <a:pt x="993" y="961"/>
                  </a:lnTo>
                  <a:lnTo>
                    <a:pt x="991" y="962"/>
                  </a:lnTo>
                  <a:lnTo>
                    <a:pt x="988" y="961"/>
                  </a:lnTo>
                  <a:lnTo>
                    <a:pt x="984" y="961"/>
                  </a:lnTo>
                  <a:lnTo>
                    <a:pt x="983" y="962"/>
                  </a:lnTo>
                  <a:lnTo>
                    <a:pt x="986" y="965"/>
                  </a:lnTo>
                  <a:lnTo>
                    <a:pt x="985" y="968"/>
                  </a:lnTo>
                  <a:lnTo>
                    <a:pt x="982" y="969"/>
                  </a:lnTo>
                  <a:lnTo>
                    <a:pt x="979" y="970"/>
                  </a:lnTo>
                  <a:lnTo>
                    <a:pt x="975" y="972"/>
                  </a:lnTo>
                  <a:lnTo>
                    <a:pt x="973" y="973"/>
                  </a:lnTo>
                  <a:lnTo>
                    <a:pt x="976" y="975"/>
                  </a:lnTo>
                  <a:lnTo>
                    <a:pt x="977" y="976"/>
                  </a:lnTo>
                  <a:lnTo>
                    <a:pt x="973" y="981"/>
                  </a:lnTo>
                  <a:lnTo>
                    <a:pt x="972" y="983"/>
                  </a:lnTo>
                  <a:lnTo>
                    <a:pt x="972" y="988"/>
                  </a:lnTo>
                  <a:lnTo>
                    <a:pt x="973" y="993"/>
                  </a:lnTo>
                  <a:lnTo>
                    <a:pt x="975" y="997"/>
                  </a:lnTo>
                  <a:lnTo>
                    <a:pt x="977" y="1003"/>
                  </a:lnTo>
                  <a:lnTo>
                    <a:pt x="975" y="1003"/>
                  </a:lnTo>
                  <a:lnTo>
                    <a:pt x="970" y="1000"/>
                  </a:lnTo>
                  <a:lnTo>
                    <a:pt x="969" y="1000"/>
                  </a:lnTo>
                  <a:lnTo>
                    <a:pt x="966" y="1001"/>
                  </a:lnTo>
                  <a:lnTo>
                    <a:pt x="964" y="1000"/>
                  </a:lnTo>
                  <a:lnTo>
                    <a:pt x="958" y="997"/>
                  </a:lnTo>
                  <a:lnTo>
                    <a:pt x="953" y="995"/>
                  </a:lnTo>
                  <a:lnTo>
                    <a:pt x="951" y="992"/>
                  </a:lnTo>
                  <a:lnTo>
                    <a:pt x="949" y="988"/>
                  </a:lnTo>
                  <a:lnTo>
                    <a:pt x="947" y="982"/>
                  </a:lnTo>
                  <a:lnTo>
                    <a:pt x="946" y="979"/>
                  </a:lnTo>
                  <a:lnTo>
                    <a:pt x="945" y="978"/>
                  </a:lnTo>
                  <a:lnTo>
                    <a:pt x="941" y="974"/>
                  </a:lnTo>
                  <a:lnTo>
                    <a:pt x="936" y="967"/>
                  </a:lnTo>
                  <a:lnTo>
                    <a:pt x="931" y="958"/>
                  </a:lnTo>
                  <a:lnTo>
                    <a:pt x="928" y="952"/>
                  </a:lnTo>
                  <a:lnTo>
                    <a:pt x="925" y="949"/>
                  </a:lnTo>
                  <a:lnTo>
                    <a:pt x="923" y="947"/>
                  </a:lnTo>
                  <a:lnTo>
                    <a:pt x="919" y="945"/>
                  </a:lnTo>
                  <a:lnTo>
                    <a:pt x="916" y="945"/>
                  </a:lnTo>
                  <a:lnTo>
                    <a:pt x="912" y="945"/>
                  </a:lnTo>
                  <a:lnTo>
                    <a:pt x="909" y="946"/>
                  </a:lnTo>
                  <a:lnTo>
                    <a:pt x="906" y="950"/>
                  </a:lnTo>
                  <a:lnTo>
                    <a:pt x="903" y="952"/>
                  </a:lnTo>
                  <a:lnTo>
                    <a:pt x="902" y="955"/>
                  </a:lnTo>
                  <a:lnTo>
                    <a:pt x="899" y="956"/>
                  </a:lnTo>
                  <a:lnTo>
                    <a:pt x="896" y="956"/>
                  </a:lnTo>
                  <a:lnTo>
                    <a:pt x="894" y="955"/>
                  </a:lnTo>
                  <a:lnTo>
                    <a:pt x="888" y="952"/>
                  </a:lnTo>
                  <a:lnTo>
                    <a:pt x="882" y="948"/>
                  </a:lnTo>
                  <a:lnTo>
                    <a:pt x="879" y="944"/>
                  </a:lnTo>
                  <a:lnTo>
                    <a:pt x="877" y="938"/>
                  </a:lnTo>
                  <a:lnTo>
                    <a:pt x="875" y="934"/>
                  </a:lnTo>
                  <a:lnTo>
                    <a:pt x="874" y="932"/>
                  </a:lnTo>
                  <a:lnTo>
                    <a:pt x="870" y="929"/>
                  </a:lnTo>
                  <a:lnTo>
                    <a:pt x="865" y="925"/>
                  </a:lnTo>
                  <a:lnTo>
                    <a:pt x="861" y="921"/>
                  </a:lnTo>
                  <a:lnTo>
                    <a:pt x="857" y="916"/>
                  </a:lnTo>
                  <a:lnTo>
                    <a:pt x="856" y="916"/>
                  </a:lnTo>
                  <a:lnTo>
                    <a:pt x="844" y="915"/>
                  </a:lnTo>
                  <a:lnTo>
                    <a:pt x="834" y="915"/>
                  </a:lnTo>
                  <a:lnTo>
                    <a:pt x="833" y="921"/>
                  </a:lnTo>
                  <a:lnTo>
                    <a:pt x="832" y="922"/>
                  </a:lnTo>
                  <a:lnTo>
                    <a:pt x="821" y="922"/>
                  </a:lnTo>
                  <a:lnTo>
                    <a:pt x="815" y="922"/>
                  </a:lnTo>
                  <a:lnTo>
                    <a:pt x="806" y="922"/>
                  </a:lnTo>
                  <a:lnTo>
                    <a:pt x="796" y="922"/>
                  </a:lnTo>
                  <a:lnTo>
                    <a:pt x="794" y="921"/>
                  </a:lnTo>
                  <a:lnTo>
                    <a:pt x="774" y="913"/>
                  </a:lnTo>
                  <a:lnTo>
                    <a:pt x="757" y="907"/>
                  </a:lnTo>
                  <a:lnTo>
                    <a:pt x="750" y="904"/>
                  </a:lnTo>
                  <a:lnTo>
                    <a:pt x="748" y="903"/>
                  </a:lnTo>
                  <a:lnTo>
                    <a:pt x="747" y="901"/>
                  </a:lnTo>
                  <a:lnTo>
                    <a:pt x="733" y="902"/>
                  </a:lnTo>
                  <a:lnTo>
                    <a:pt x="719" y="903"/>
                  </a:lnTo>
                  <a:lnTo>
                    <a:pt x="717" y="903"/>
                  </a:lnTo>
                  <a:close/>
                  <a:moveTo>
                    <a:pt x="521" y="492"/>
                  </a:moveTo>
                  <a:lnTo>
                    <a:pt x="510" y="480"/>
                  </a:lnTo>
                  <a:lnTo>
                    <a:pt x="507" y="474"/>
                  </a:lnTo>
                  <a:lnTo>
                    <a:pt x="507" y="469"/>
                  </a:lnTo>
                  <a:lnTo>
                    <a:pt x="503" y="460"/>
                  </a:lnTo>
                  <a:lnTo>
                    <a:pt x="504" y="459"/>
                  </a:lnTo>
                  <a:lnTo>
                    <a:pt x="506" y="460"/>
                  </a:lnTo>
                  <a:lnTo>
                    <a:pt x="508" y="463"/>
                  </a:lnTo>
                  <a:lnTo>
                    <a:pt x="515" y="468"/>
                  </a:lnTo>
                  <a:lnTo>
                    <a:pt x="515" y="470"/>
                  </a:lnTo>
                  <a:lnTo>
                    <a:pt x="515" y="471"/>
                  </a:lnTo>
                  <a:lnTo>
                    <a:pt x="514" y="474"/>
                  </a:lnTo>
                  <a:lnTo>
                    <a:pt x="516" y="478"/>
                  </a:lnTo>
                  <a:lnTo>
                    <a:pt x="521" y="482"/>
                  </a:lnTo>
                  <a:lnTo>
                    <a:pt x="521" y="492"/>
                  </a:lnTo>
                  <a:close/>
                  <a:moveTo>
                    <a:pt x="486" y="444"/>
                  </a:moveTo>
                  <a:lnTo>
                    <a:pt x="487" y="447"/>
                  </a:lnTo>
                  <a:lnTo>
                    <a:pt x="486" y="450"/>
                  </a:lnTo>
                  <a:lnTo>
                    <a:pt x="484" y="455"/>
                  </a:lnTo>
                  <a:lnTo>
                    <a:pt x="481" y="446"/>
                  </a:lnTo>
                  <a:lnTo>
                    <a:pt x="478" y="436"/>
                  </a:lnTo>
                  <a:lnTo>
                    <a:pt x="478" y="434"/>
                  </a:lnTo>
                  <a:lnTo>
                    <a:pt x="478" y="431"/>
                  </a:lnTo>
                  <a:lnTo>
                    <a:pt x="481" y="432"/>
                  </a:lnTo>
                  <a:lnTo>
                    <a:pt x="484" y="434"/>
                  </a:lnTo>
                  <a:lnTo>
                    <a:pt x="486" y="444"/>
                  </a:lnTo>
                  <a:close/>
                  <a:moveTo>
                    <a:pt x="480" y="415"/>
                  </a:moveTo>
                  <a:lnTo>
                    <a:pt x="483" y="425"/>
                  </a:lnTo>
                  <a:lnTo>
                    <a:pt x="482" y="427"/>
                  </a:lnTo>
                  <a:lnTo>
                    <a:pt x="477" y="424"/>
                  </a:lnTo>
                  <a:lnTo>
                    <a:pt x="473" y="423"/>
                  </a:lnTo>
                  <a:lnTo>
                    <a:pt x="474" y="428"/>
                  </a:lnTo>
                  <a:lnTo>
                    <a:pt x="473" y="431"/>
                  </a:lnTo>
                  <a:lnTo>
                    <a:pt x="468" y="424"/>
                  </a:lnTo>
                  <a:lnTo>
                    <a:pt x="463" y="420"/>
                  </a:lnTo>
                  <a:lnTo>
                    <a:pt x="465" y="415"/>
                  </a:lnTo>
                  <a:lnTo>
                    <a:pt x="467" y="413"/>
                  </a:lnTo>
                  <a:lnTo>
                    <a:pt x="471" y="412"/>
                  </a:lnTo>
                  <a:lnTo>
                    <a:pt x="475" y="416"/>
                  </a:lnTo>
                  <a:lnTo>
                    <a:pt x="480" y="415"/>
                  </a:lnTo>
                  <a:close/>
                  <a:moveTo>
                    <a:pt x="28" y="282"/>
                  </a:moveTo>
                  <a:lnTo>
                    <a:pt x="18" y="274"/>
                  </a:lnTo>
                  <a:lnTo>
                    <a:pt x="14" y="271"/>
                  </a:lnTo>
                  <a:lnTo>
                    <a:pt x="9" y="270"/>
                  </a:lnTo>
                  <a:lnTo>
                    <a:pt x="4" y="271"/>
                  </a:lnTo>
                  <a:lnTo>
                    <a:pt x="2" y="270"/>
                  </a:lnTo>
                  <a:lnTo>
                    <a:pt x="0" y="267"/>
                  </a:lnTo>
                  <a:lnTo>
                    <a:pt x="1" y="263"/>
                  </a:lnTo>
                  <a:lnTo>
                    <a:pt x="4" y="262"/>
                  </a:lnTo>
                  <a:lnTo>
                    <a:pt x="10" y="265"/>
                  </a:lnTo>
                  <a:lnTo>
                    <a:pt x="14" y="265"/>
                  </a:lnTo>
                  <a:lnTo>
                    <a:pt x="17" y="264"/>
                  </a:lnTo>
                  <a:lnTo>
                    <a:pt x="20" y="264"/>
                  </a:lnTo>
                  <a:lnTo>
                    <a:pt x="25" y="268"/>
                  </a:lnTo>
                  <a:lnTo>
                    <a:pt x="35" y="273"/>
                  </a:lnTo>
                  <a:lnTo>
                    <a:pt x="38" y="276"/>
                  </a:lnTo>
                  <a:lnTo>
                    <a:pt x="38" y="277"/>
                  </a:lnTo>
                  <a:lnTo>
                    <a:pt x="35" y="277"/>
                  </a:lnTo>
                  <a:lnTo>
                    <a:pt x="31" y="277"/>
                  </a:lnTo>
                  <a:lnTo>
                    <a:pt x="28" y="282"/>
                  </a:lnTo>
                  <a:close/>
                  <a:moveTo>
                    <a:pt x="212" y="1101"/>
                  </a:moveTo>
                  <a:lnTo>
                    <a:pt x="209" y="1098"/>
                  </a:lnTo>
                  <a:lnTo>
                    <a:pt x="209" y="1093"/>
                  </a:lnTo>
                  <a:lnTo>
                    <a:pt x="207" y="1089"/>
                  </a:lnTo>
                  <a:lnTo>
                    <a:pt x="210" y="1086"/>
                  </a:lnTo>
                  <a:lnTo>
                    <a:pt x="210" y="1085"/>
                  </a:lnTo>
                  <a:lnTo>
                    <a:pt x="209" y="1083"/>
                  </a:lnTo>
                  <a:lnTo>
                    <a:pt x="209" y="1082"/>
                  </a:lnTo>
                  <a:lnTo>
                    <a:pt x="210" y="1082"/>
                  </a:lnTo>
                  <a:lnTo>
                    <a:pt x="213" y="1083"/>
                  </a:lnTo>
                  <a:lnTo>
                    <a:pt x="216" y="1085"/>
                  </a:lnTo>
                  <a:lnTo>
                    <a:pt x="220" y="1087"/>
                  </a:lnTo>
                  <a:lnTo>
                    <a:pt x="220" y="1089"/>
                  </a:lnTo>
                  <a:lnTo>
                    <a:pt x="221" y="1089"/>
                  </a:lnTo>
                  <a:lnTo>
                    <a:pt x="222" y="1091"/>
                  </a:lnTo>
                  <a:lnTo>
                    <a:pt x="223" y="1092"/>
                  </a:lnTo>
                  <a:lnTo>
                    <a:pt x="223" y="1093"/>
                  </a:lnTo>
                  <a:lnTo>
                    <a:pt x="222" y="1094"/>
                  </a:lnTo>
                  <a:lnTo>
                    <a:pt x="221" y="1095"/>
                  </a:lnTo>
                  <a:lnTo>
                    <a:pt x="216" y="1096"/>
                  </a:lnTo>
                  <a:lnTo>
                    <a:pt x="214" y="1098"/>
                  </a:lnTo>
                  <a:lnTo>
                    <a:pt x="212" y="1101"/>
                  </a:lnTo>
                  <a:close/>
                  <a:moveTo>
                    <a:pt x="54" y="526"/>
                  </a:moveTo>
                  <a:lnTo>
                    <a:pt x="52" y="526"/>
                  </a:lnTo>
                  <a:lnTo>
                    <a:pt x="48" y="528"/>
                  </a:lnTo>
                  <a:lnTo>
                    <a:pt x="46" y="526"/>
                  </a:lnTo>
                  <a:lnTo>
                    <a:pt x="45" y="525"/>
                  </a:lnTo>
                  <a:lnTo>
                    <a:pt x="46" y="523"/>
                  </a:lnTo>
                  <a:lnTo>
                    <a:pt x="48" y="521"/>
                  </a:lnTo>
                  <a:lnTo>
                    <a:pt x="50" y="520"/>
                  </a:lnTo>
                  <a:lnTo>
                    <a:pt x="53" y="522"/>
                  </a:lnTo>
                  <a:lnTo>
                    <a:pt x="54" y="526"/>
                  </a:lnTo>
                  <a:close/>
                  <a:moveTo>
                    <a:pt x="67" y="523"/>
                  </a:moveTo>
                  <a:lnTo>
                    <a:pt x="66" y="517"/>
                  </a:lnTo>
                  <a:lnTo>
                    <a:pt x="64" y="512"/>
                  </a:lnTo>
                  <a:lnTo>
                    <a:pt x="69" y="511"/>
                  </a:lnTo>
                  <a:lnTo>
                    <a:pt x="71" y="512"/>
                  </a:lnTo>
                  <a:lnTo>
                    <a:pt x="74" y="514"/>
                  </a:lnTo>
                  <a:lnTo>
                    <a:pt x="72" y="517"/>
                  </a:lnTo>
                  <a:lnTo>
                    <a:pt x="71" y="517"/>
                  </a:lnTo>
                  <a:lnTo>
                    <a:pt x="70" y="520"/>
                  </a:lnTo>
                  <a:lnTo>
                    <a:pt x="69" y="521"/>
                  </a:lnTo>
                  <a:lnTo>
                    <a:pt x="67" y="523"/>
                  </a:lnTo>
                  <a:close/>
                  <a:moveTo>
                    <a:pt x="115" y="494"/>
                  </a:moveTo>
                  <a:lnTo>
                    <a:pt x="114" y="495"/>
                  </a:lnTo>
                  <a:lnTo>
                    <a:pt x="111" y="497"/>
                  </a:lnTo>
                  <a:lnTo>
                    <a:pt x="104" y="496"/>
                  </a:lnTo>
                  <a:lnTo>
                    <a:pt x="102" y="498"/>
                  </a:lnTo>
                  <a:lnTo>
                    <a:pt x="99" y="502"/>
                  </a:lnTo>
                  <a:lnTo>
                    <a:pt x="97" y="504"/>
                  </a:lnTo>
                  <a:lnTo>
                    <a:pt x="93" y="501"/>
                  </a:lnTo>
                  <a:lnTo>
                    <a:pt x="92" y="499"/>
                  </a:lnTo>
                  <a:lnTo>
                    <a:pt x="95" y="495"/>
                  </a:lnTo>
                  <a:lnTo>
                    <a:pt x="98" y="492"/>
                  </a:lnTo>
                  <a:lnTo>
                    <a:pt x="103" y="490"/>
                  </a:lnTo>
                  <a:lnTo>
                    <a:pt x="108" y="487"/>
                  </a:lnTo>
                  <a:lnTo>
                    <a:pt x="111" y="488"/>
                  </a:lnTo>
                  <a:lnTo>
                    <a:pt x="113" y="490"/>
                  </a:lnTo>
                  <a:lnTo>
                    <a:pt x="115" y="494"/>
                  </a:lnTo>
                  <a:close/>
                  <a:moveTo>
                    <a:pt x="118" y="490"/>
                  </a:moveTo>
                  <a:lnTo>
                    <a:pt x="115" y="487"/>
                  </a:lnTo>
                  <a:lnTo>
                    <a:pt x="115" y="484"/>
                  </a:lnTo>
                  <a:lnTo>
                    <a:pt x="117" y="482"/>
                  </a:lnTo>
                  <a:lnTo>
                    <a:pt x="121" y="485"/>
                  </a:lnTo>
                  <a:lnTo>
                    <a:pt x="121" y="487"/>
                  </a:lnTo>
                  <a:lnTo>
                    <a:pt x="121" y="489"/>
                  </a:lnTo>
                  <a:lnTo>
                    <a:pt x="118" y="490"/>
                  </a:lnTo>
                  <a:close/>
                  <a:moveTo>
                    <a:pt x="128" y="486"/>
                  </a:moveTo>
                  <a:lnTo>
                    <a:pt x="124" y="485"/>
                  </a:lnTo>
                  <a:lnTo>
                    <a:pt x="123" y="483"/>
                  </a:lnTo>
                  <a:lnTo>
                    <a:pt x="123" y="480"/>
                  </a:lnTo>
                  <a:lnTo>
                    <a:pt x="128" y="477"/>
                  </a:lnTo>
                  <a:lnTo>
                    <a:pt x="130" y="475"/>
                  </a:lnTo>
                  <a:lnTo>
                    <a:pt x="133" y="471"/>
                  </a:lnTo>
                  <a:lnTo>
                    <a:pt x="136" y="469"/>
                  </a:lnTo>
                  <a:lnTo>
                    <a:pt x="140" y="468"/>
                  </a:lnTo>
                  <a:lnTo>
                    <a:pt x="148" y="471"/>
                  </a:lnTo>
                  <a:lnTo>
                    <a:pt x="153" y="473"/>
                  </a:lnTo>
                  <a:lnTo>
                    <a:pt x="152" y="475"/>
                  </a:lnTo>
                  <a:lnTo>
                    <a:pt x="150" y="476"/>
                  </a:lnTo>
                  <a:lnTo>
                    <a:pt x="146" y="475"/>
                  </a:lnTo>
                  <a:lnTo>
                    <a:pt x="143" y="475"/>
                  </a:lnTo>
                  <a:lnTo>
                    <a:pt x="137" y="477"/>
                  </a:lnTo>
                  <a:lnTo>
                    <a:pt x="135" y="480"/>
                  </a:lnTo>
                  <a:lnTo>
                    <a:pt x="128" y="48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0000"/>
                </a:solidFill>
                <a:ea typeface="ＭＳ Ｐゴシック"/>
              </a:endParaRPr>
            </a:p>
          </p:txBody>
        </p:sp>
        <p:sp>
          <p:nvSpPr>
            <p:cNvPr id="350" name="Freeform 10"/>
            <p:cNvSpPr>
              <a:spLocks/>
            </p:cNvSpPr>
            <p:nvPr/>
          </p:nvSpPr>
          <p:spPr bwMode="auto">
            <a:xfrm>
              <a:off x="2853909" y="4521200"/>
              <a:ext cx="627063" cy="412750"/>
            </a:xfrm>
            <a:custGeom>
              <a:avLst/>
              <a:gdLst/>
              <a:ahLst/>
              <a:cxnLst>
                <a:cxn ang="0">
                  <a:pos x="253" y="137"/>
                </a:cxn>
                <a:cxn ang="0">
                  <a:pos x="265" y="180"/>
                </a:cxn>
                <a:cxn ang="0">
                  <a:pos x="282" y="202"/>
                </a:cxn>
                <a:cxn ang="0">
                  <a:pos x="306" y="208"/>
                </a:cxn>
                <a:cxn ang="0">
                  <a:pos x="334" y="205"/>
                </a:cxn>
                <a:cxn ang="0">
                  <a:pos x="343" y="188"/>
                </a:cxn>
                <a:cxn ang="0">
                  <a:pos x="352" y="169"/>
                </a:cxn>
                <a:cxn ang="0">
                  <a:pos x="379" y="163"/>
                </a:cxn>
                <a:cxn ang="0">
                  <a:pos x="395" y="171"/>
                </a:cxn>
                <a:cxn ang="0">
                  <a:pos x="384" y="188"/>
                </a:cxn>
                <a:cxn ang="0">
                  <a:pos x="383" y="206"/>
                </a:cxn>
                <a:cxn ang="0">
                  <a:pos x="377" y="206"/>
                </a:cxn>
                <a:cxn ang="0">
                  <a:pos x="366" y="215"/>
                </a:cxn>
                <a:cxn ang="0">
                  <a:pos x="341" y="227"/>
                </a:cxn>
                <a:cxn ang="0">
                  <a:pos x="332" y="239"/>
                </a:cxn>
                <a:cxn ang="0">
                  <a:pos x="322" y="256"/>
                </a:cxn>
                <a:cxn ang="0">
                  <a:pos x="298" y="237"/>
                </a:cxn>
                <a:cxn ang="0">
                  <a:pos x="267" y="243"/>
                </a:cxn>
                <a:cxn ang="0">
                  <a:pos x="239" y="232"/>
                </a:cxn>
                <a:cxn ang="0">
                  <a:pos x="205" y="218"/>
                </a:cxn>
                <a:cxn ang="0">
                  <a:pos x="175" y="204"/>
                </a:cxn>
                <a:cxn ang="0">
                  <a:pos x="152" y="183"/>
                </a:cxn>
                <a:cxn ang="0">
                  <a:pos x="155" y="176"/>
                </a:cxn>
                <a:cxn ang="0">
                  <a:pos x="151" y="156"/>
                </a:cxn>
                <a:cxn ang="0">
                  <a:pos x="130" y="128"/>
                </a:cxn>
                <a:cxn ang="0">
                  <a:pos x="119" y="113"/>
                </a:cxn>
                <a:cxn ang="0">
                  <a:pos x="105" y="106"/>
                </a:cxn>
                <a:cxn ang="0">
                  <a:pos x="100" y="89"/>
                </a:cxn>
                <a:cxn ang="0">
                  <a:pos x="87" y="80"/>
                </a:cxn>
                <a:cxn ang="0">
                  <a:pos x="80" y="70"/>
                </a:cxn>
                <a:cxn ang="0">
                  <a:pos x="59" y="42"/>
                </a:cxn>
                <a:cxn ang="0">
                  <a:pos x="54" y="23"/>
                </a:cxn>
                <a:cxn ang="0">
                  <a:pos x="40" y="17"/>
                </a:cxn>
                <a:cxn ang="0">
                  <a:pos x="30" y="26"/>
                </a:cxn>
                <a:cxn ang="0">
                  <a:pos x="40" y="46"/>
                </a:cxn>
                <a:cxn ang="0">
                  <a:pos x="56" y="65"/>
                </a:cxn>
                <a:cxn ang="0">
                  <a:pos x="65" y="80"/>
                </a:cxn>
                <a:cxn ang="0">
                  <a:pos x="76" y="101"/>
                </a:cxn>
                <a:cxn ang="0">
                  <a:pos x="87" y="126"/>
                </a:cxn>
                <a:cxn ang="0">
                  <a:pos x="100" y="135"/>
                </a:cxn>
                <a:cxn ang="0">
                  <a:pos x="92" y="142"/>
                </a:cxn>
                <a:cxn ang="0">
                  <a:pos x="69" y="119"/>
                </a:cxn>
                <a:cxn ang="0">
                  <a:pos x="62" y="97"/>
                </a:cxn>
                <a:cxn ang="0">
                  <a:pos x="47" y="89"/>
                </a:cxn>
                <a:cxn ang="0">
                  <a:pos x="31" y="74"/>
                </a:cxn>
                <a:cxn ang="0">
                  <a:pos x="38" y="60"/>
                </a:cxn>
                <a:cxn ang="0">
                  <a:pos x="18" y="37"/>
                </a:cxn>
                <a:cxn ang="0">
                  <a:pos x="9" y="21"/>
                </a:cxn>
                <a:cxn ang="0">
                  <a:pos x="0" y="2"/>
                </a:cxn>
                <a:cxn ang="0">
                  <a:pos x="40" y="6"/>
                </a:cxn>
                <a:cxn ang="0">
                  <a:pos x="104" y="21"/>
                </a:cxn>
                <a:cxn ang="0">
                  <a:pos x="140" y="15"/>
                </a:cxn>
                <a:cxn ang="0">
                  <a:pos x="160" y="37"/>
                </a:cxn>
                <a:cxn ang="0">
                  <a:pos x="182" y="55"/>
                </a:cxn>
                <a:cxn ang="0">
                  <a:pos x="199" y="44"/>
                </a:cxn>
                <a:cxn ang="0">
                  <a:pos x="219" y="66"/>
                </a:cxn>
                <a:cxn ang="0">
                  <a:pos x="234" y="91"/>
                </a:cxn>
                <a:cxn ang="0">
                  <a:pos x="253" y="99"/>
                </a:cxn>
              </a:cxnLst>
              <a:rect l="0" t="0" r="r" b="b"/>
              <a:pathLst>
                <a:path w="395" h="260">
                  <a:moveTo>
                    <a:pt x="260" y="102"/>
                  </a:moveTo>
                  <a:lnTo>
                    <a:pt x="258" y="108"/>
                  </a:lnTo>
                  <a:lnTo>
                    <a:pt x="255" y="113"/>
                  </a:lnTo>
                  <a:lnTo>
                    <a:pt x="254" y="118"/>
                  </a:lnTo>
                  <a:lnTo>
                    <a:pt x="253" y="125"/>
                  </a:lnTo>
                  <a:lnTo>
                    <a:pt x="253" y="137"/>
                  </a:lnTo>
                  <a:lnTo>
                    <a:pt x="252" y="145"/>
                  </a:lnTo>
                  <a:lnTo>
                    <a:pt x="252" y="152"/>
                  </a:lnTo>
                  <a:lnTo>
                    <a:pt x="255" y="163"/>
                  </a:lnTo>
                  <a:lnTo>
                    <a:pt x="257" y="168"/>
                  </a:lnTo>
                  <a:lnTo>
                    <a:pt x="261" y="174"/>
                  </a:lnTo>
                  <a:lnTo>
                    <a:pt x="265" y="180"/>
                  </a:lnTo>
                  <a:lnTo>
                    <a:pt x="266" y="183"/>
                  </a:lnTo>
                  <a:lnTo>
                    <a:pt x="269" y="186"/>
                  </a:lnTo>
                  <a:lnTo>
                    <a:pt x="272" y="192"/>
                  </a:lnTo>
                  <a:lnTo>
                    <a:pt x="276" y="200"/>
                  </a:lnTo>
                  <a:lnTo>
                    <a:pt x="279" y="201"/>
                  </a:lnTo>
                  <a:lnTo>
                    <a:pt x="282" y="202"/>
                  </a:lnTo>
                  <a:lnTo>
                    <a:pt x="285" y="202"/>
                  </a:lnTo>
                  <a:lnTo>
                    <a:pt x="288" y="203"/>
                  </a:lnTo>
                  <a:lnTo>
                    <a:pt x="292" y="206"/>
                  </a:lnTo>
                  <a:lnTo>
                    <a:pt x="295" y="209"/>
                  </a:lnTo>
                  <a:lnTo>
                    <a:pt x="300" y="209"/>
                  </a:lnTo>
                  <a:lnTo>
                    <a:pt x="306" y="208"/>
                  </a:lnTo>
                  <a:lnTo>
                    <a:pt x="315" y="205"/>
                  </a:lnTo>
                  <a:lnTo>
                    <a:pt x="323" y="203"/>
                  </a:lnTo>
                  <a:lnTo>
                    <a:pt x="327" y="202"/>
                  </a:lnTo>
                  <a:lnTo>
                    <a:pt x="327" y="206"/>
                  </a:lnTo>
                  <a:lnTo>
                    <a:pt x="332" y="207"/>
                  </a:lnTo>
                  <a:lnTo>
                    <a:pt x="334" y="205"/>
                  </a:lnTo>
                  <a:lnTo>
                    <a:pt x="336" y="204"/>
                  </a:lnTo>
                  <a:lnTo>
                    <a:pt x="335" y="202"/>
                  </a:lnTo>
                  <a:lnTo>
                    <a:pt x="333" y="201"/>
                  </a:lnTo>
                  <a:lnTo>
                    <a:pt x="339" y="197"/>
                  </a:lnTo>
                  <a:lnTo>
                    <a:pt x="343" y="194"/>
                  </a:lnTo>
                  <a:lnTo>
                    <a:pt x="343" y="188"/>
                  </a:lnTo>
                  <a:lnTo>
                    <a:pt x="346" y="186"/>
                  </a:lnTo>
                  <a:lnTo>
                    <a:pt x="346" y="183"/>
                  </a:lnTo>
                  <a:lnTo>
                    <a:pt x="346" y="176"/>
                  </a:lnTo>
                  <a:lnTo>
                    <a:pt x="348" y="171"/>
                  </a:lnTo>
                  <a:lnTo>
                    <a:pt x="351" y="169"/>
                  </a:lnTo>
                  <a:lnTo>
                    <a:pt x="352" y="169"/>
                  </a:lnTo>
                  <a:lnTo>
                    <a:pt x="357" y="167"/>
                  </a:lnTo>
                  <a:lnTo>
                    <a:pt x="361" y="167"/>
                  </a:lnTo>
                  <a:lnTo>
                    <a:pt x="367" y="165"/>
                  </a:lnTo>
                  <a:lnTo>
                    <a:pt x="373" y="163"/>
                  </a:lnTo>
                  <a:lnTo>
                    <a:pt x="377" y="163"/>
                  </a:lnTo>
                  <a:lnTo>
                    <a:pt x="379" y="163"/>
                  </a:lnTo>
                  <a:lnTo>
                    <a:pt x="386" y="164"/>
                  </a:lnTo>
                  <a:lnTo>
                    <a:pt x="389" y="163"/>
                  </a:lnTo>
                  <a:lnTo>
                    <a:pt x="391" y="164"/>
                  </a:lnTo>
                  <a:lnTo>
                    <a:pt x="395" y="167"/>
                  </a:lnTo>
                  <a:lnTo>
                    <a:pt x="395" y="168"/>
                  </a:lnTo>
                  <a:lnTo>
                    <a:pt x="395" y="171"/>
                  </a:lnTo>
                  <a:lnTo>
                    <a:pt x="393" y="174"/>
                  </a:lnTo>
                  <a:lnTo>
                    <a:pt x="390" y="177"/>
                  </a:lnTo>
                  <a:lnTo>
                    <a:pt x="387" y="179"/>
                  </a:lnTo>
                  <a:lnTo>
                    <a:pt x="385" y="182"/>
                  </a:lnTo>
                  <a:lnTo>
                    <a:pt x="385" y="186"/>
                  </a:lnTo>
                  <a:lnTo>
                    <a:pt x="384" y="188"/>
                  </a:lnTo>
                  <a:lnTo>
                    <a:pt x="383" y="191"/>
                  </a:lnTo>
                  <a:lnTo>
                    <a:pt x="384" y="192"/>
                  </a:lnTo>
                  <a:lnTo>
                    <a:pt x="386" y="191"/>
                  </a:lnTo>
                  <a:lnTo>
                    <a:pt x="385" y="195"/>
                  </a:lnTo>
                  <a:lnTo>
                    <a:pt x="384" y="202"/>
                  </a:lnTo>
                  <a:lnTo>
                    <a:pt x="383" y="206"/>
                  </a:lnTo>
                  <a:lnTo>
                    <a:pt x="382" y="207"/>
                  </a:lnTo>
                  <a:lnTo>
                    <a:pt x="381" y="204"/>
                  </a:lnTo>
                  <a:lnTo>
                    <a:pt x="380" y="201"/>
                  </a:lnTo>
                  <a:lnTo>
                    <a:pt x="379" y="200"/>
                  </a:lnTo>
                  <a:lnTo>
                    <a:pt x="377" y="202"/>
                  </a:lnTo>
                  <a:lnTo>
                    <a:pt x="377" y="206"/>
                  </a:lnTo>
                  <a:lnTo>
                    <a:pt x="374" y="206"/>
                  </a:lnTo>
                  <a:lnTo>
                    <a:pt x="373" y="209"/>
                  </a:lnTo>
                  <a:lnTo>
                    <a:pt x="370" y="214"/>
                  </a:lnTo>
                  <a:lnTo>
                    <a:pt x="367" y="212"/>
                  </a:lnTo>
                  <a:lnTo>
                    <a:pt x="366" y="213"/>
                  </a:lnTo>
                  <a:lnTo>
                    <a:pt x="366" y="215"/>
                  </a:lnTo>
                  <a:lnTo>
                    <a:pt x="352" y="215"/>
                  </a:lnTo>
                  <a:lnTo>
                    <a:pt x="342" y="215"/>
                  </a:lnTo>
                  <a:lnTo>
                    <a:pt x="342" y="222"/>
                  </a:lnTo>
                  <a:lnTo>
                    <a:pt x="336" y="222"/>
                  </a:lnTo>
                  <a:lnTo>
                    <a:pt x="338" y="224"/>
                  </a:lnTo>
                  <a:lnTo>
                    <a:pt x="341" y="227"/>
                  </a:lnTo>
                  <a:lnTo>
                    <a:pt x="345" y="229"/>
                  </a:lnTo>
                  <a:lnTo>
                    <a:pt x="346" y="233"/>
                  </a:lnTo>
                  <a:lnTo>
                    <a:pt x="350" y="234"/>
                  </a:lnTo>
                  <a:lnTo>
                    <a:pt x="348" y="239"/>
                  </a:lnTo>
                  <a:lnTo>
                    <a:pt x="338" y="239"/>
                  </a:lnTo>
                  <a:lnTo>
                    <a:pt x="332" y="239"/>
                  </a:lnTo>
                  <a:lnTo>
                    <a:pt x="325" y="249"/>
                  </a:lnTo>
                  <a:lnTo>
                    <a:pt x="327" y="252"/>
                  </a:lnTo>
                  <a:lnTo>
                    <a:pt x="326" y="254"/>
                  </a:lnTo>
                  <a:lnTo>
                    <a:pt x="327" y="257"/>
                  </a:lnTo>
                  <a:lnTo>
                    <a:pt x="327" y="260"/>
                  </a:lnTo>
                  <a:lnTo>
                    <a:pt x="322" y="256"/>
                  </a:lnTo>
                  <a:lnTo>
                    <a:pt x="317" y="251"/>
                  </a:lnTo>
                  <a:lnTo>
                    <a:pt x="311" y="246"/>
                  </a:lnTo>
                  <a:lnTo>
                    <a:pt x="305" y="241"/>
                  </a:lnTo>
                  <a:lnTo>
                    <a:pt x="302" y="239"/>
                  </a:lnTo>
                  <a:lnTo>
                    <a:pt x="301" y="238"/>
                  </a:lnTo>
                  <a:lnTo>
                    <a:pt x="298" y="237"/>
                  </a:lnTo>
                  <a:lnTo>
                    <a:pt x="292" y="236"/>
                  </a:lnTo>
                  <a:lnTo>
                    <a:pt x="288" y="236"/>
                  </a:lnTo>
                  <a:lnTo>
                    <a:pt x="283" y="238"/>
                  </a:lnTo>
                  <a:lnTo>
                    <a:pt x="277" y="242"/>
                  </a:lnTo>
                  <a:lnTo>
                    <a:pt x="272" y="243"/>
                  </a:lnTo>
                  <a:lnTo>
                    <a:pt x="267" y="243"/>
                  </a:lnTo>
                  <a:lnTo>
                    <a:pt x="262" y="242"/>
                  </a:lnTo>
                  <a:lnTo>
                    <a:pt x="259" y="240"/>
                  </a:lnTo>
                  <a:lnTo>
                    <a:pt x="252" y="239"/>
                  </a:lnTo>
                  <a:lnTo>
                    <a:pt x="249" y="237"/>
                  </a:lnTo>
                  <a:lnTo>
                    <a:pt x="245" y="235"/>
                  </a:lnTo>
                  <a:lnTo>
                    <a:pt x="239" y="232"/>
                  </a:lnTo>
                  <a:lnTo>
                    <a:pt x="235" y="230"/>
                  </a:lnTo>
                  <a:lnTo>
                    <a:pt x="225" y="228"/>
                  </a:lnTo>
                  <a:lnTo>
                    <a:pt x="219" y="225"/>
                  </a:lnTo>
                  <a:lnTo>
                    <a:pt x="214" y="223"/>
                  </a:lnTo>
                  <a:lnTo>
                    <a:pt x="208" y="221"/>
                  </a:lnTo>
                  <a:lnTo>
                    <a:pt x="205" y="218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3" y="212"/>
                  </a:lnTo>
                  <a:lnTo>
                    <a:pt x="189" y="211"/>
                  </a:lnTo>
                  <a:lnTo>
                    <a:pt x="178" y="208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9" y="198"/>
                  </a:lnTo>
                  <a:lnTo>
                    <a:pt x="163" y="194"/>
                  </a:lnTo>
                  <a:lnTo>
                    <a:pt x="160" y="193"/>
                  </a:lnTo>
                  <a:lnTo>
                    <a:pt x="157" y="189"/>
                  </a:lnTo>
                  <a:lnTo>
                    <a:pt x="152" y="183"/>
                  </a:lnTo>
                  <a:lnTo>
                    <a:pt x="150" y="180"/>
                  </a:lnTo>
                  <a:lnTo>
                    <a:pt x="150" y="179"/>
                  </a:lnTo>
                  <a:lnTo>
                    <a:pt x="151" y="178"/>
                  </a:lnTo>
                  <a:lnTo>
                    <a:pt x="154" y="178"/>
                  </a:lnTo>
                  <a:lnTo>
                    <a:pt x="155" y="177"/>
                  </a:lnTo>
                  <a:lnTo>
                    <a:pt x="155" y="176"/>
                  </a:lnTo>
                  <a:lnTo>
                    <a:pt x="153" y="173"/>
                  </a:lnTo>
                  <a:lnTo>
                    <a:pt x="156" y="169"/>
                  </a:lnTo>
                  <a:lnTo>
                    <a:pt x="156" y="167"/>
                  </a:lnTo>
                  <a:lnTo>
                    <a:pt x="155" y="164"/>
                  </a:lnTo>
                  <a:lnTo>
                    <a:pt x="151" y="158"/>
                  </a:lnTo>
                  <a:lnTo>
                    <a:pt x="151" y="156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48" y="149"/>
                  </a:lnTo>
                  <a:lnTo>
                    <a:pt x="139" y="138"/>
                  </a:lnTo>
                  <a:lnTo>
                    <a:pt x="136" y="134"/>
                  </a:lnTo>
                  <a:lnTo>
                    <a:pt x="130" y="128"/>
                  </a:lnTo>
                  <a:lnTo>
                    <a:pt x="127" y="124"/>
                  </a:lnTo>
                  <a:lnTo>
                    <a:pt x="123" y="120"/>
                  </a:lnTo>
                  <a:lnTo>
                    <a:pt x="121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19" y="113"/>
                  </a:lnTo>
                  <a:lnTo>
                    <a:pt x="117" y="112"/>
                  </a:lnTo>
                  <a:lnTo>
                    <a:pt x="113" y="111"/>
                  </a:lnTo>
                  <a:lnTo>
                    <a:pt x="111" y="108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5" y="106"/>
                  </a:lnTo>
                  <a:lnTo>
                    <a:pt x="103" y="105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5" y="95"/>
                  </a:lnTo>
                  <a:lnTo>
                    <a:pt x="104" y="93"/>
                  </a:lnTo>
                  <a:lnTo>
                    <a:pt x="100" y="89"/>
                  </a:lnTo>
                  <a:lnTo>
                    <a:pt x="97" y="91"/>
                  </a:lnTo>
                  <a:lnTo>
                    <a:pt x="95" y="87"/>
                  </a:lnTo>
                  <a:lnTo>
                    <a:pt x="94" y="84"/>
                  </a:lnTo>
                  <a:lnTo>
                    <a:pt x="92" y="83"/>
                  </a:lnTo>
                  <a:lnTo>
                    <a:pt x="88" y="82"/>
                  </a:lnTo>
                  <a:lnTo>
                    <a:pt x="87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6" y="72"/>
                  </a:lnTo>
                  <a:lnTo>
                    <a:pt x="82" y="71"/>
                  </a:lnTo>
                  <a:lnTo>
                    <a:pt x="80" y="70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9" y="58"/>
                  </a:lnTo>
                  <a:lnTo>
                    <a:pt x="67" y="54"/>
                  </a:lnTo>
                  <a:lnTo>
                    <a:pt x="63" y="49"/>
                  </a:lnTo>
                  <a:lnTo>
                    <a:pt x="59" y="42"/>
                  </a:lnTo>
                  <a:lnTo>
                    <a:pt x="58" y="39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0" y="21"/>
                  </a:lnTo>
                  <a:lnTo>
                    <a:pt x="46" y="20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0" y="13"/>
                  </a:lnTo>
                  <a:lnTo>
                    <a:pt x="29" y="2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2" y="38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50" y="62"/>
                  </a:lnTo>
                  <a:lnTo>
                    <a:pt x="53" y="64"/>
                  </a:lnTo>
                  <a:lnTo>
                    <a:pt x="55" y="64"/>
                  </a:lnTo>
                  <a:lnTo>
                    <a:pt x="56" y="65"/>
                  </a:lnTo>
                  <a:lnTo>
                    <a:pt x="58" y="75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3" y="77"/>
                  </a:lnTo>
                  <a:lnTo>
                    <a:pt x="64" y="78"/>
                  </a:lnTo>
                  <a:lnTo>
                    <a:pt x="65" y="80"/>
                  </a:lnTo>
                  <a:lnTo>
                    <a:pt x="66" y="85"/>
                  </a:lnTo>
                  <a:lnTo>
                    <a:pt x="69" y="90"/>
                  </a:lnTo>
                  <a:lnTo>
                    <a:pt x="72" y="89"/>
                  </a:lnTo>
                  <a:lnTo>
                    <a:pt x="73" y="89"/>
                  </a:lnTo>
                  <a:lnTo>
                    <a:pt x="74" y="92"/>
                  </a:lnTo>
                  <a:lnTo>
                    <a:pt x="76" y="101"/>
                  </a:lnTo>
                  <a:lnTo>
                    <a:pt x="79" y="108"/>
                  </a:lnTo>
                  <a:lnTo>
                    <a:pt x="83" y="116"/>
                  </a:lnTo>
                  <a:lnTo>
                    <a:pt x="84" y="120"/>
                  </a:lnTo>
                  <a:lnTo>
                    <a:pt x="84" y="123"/>
                  </a:lnTo>
                  <a:lnTo>
                    <a:pt x="85" y="125"/>
                  </a:lnTo>
                  <a:lnTo>
                    <a:pt x="87" y="126"/>
                  </a:lnTo>
                  <a:lnTo>
                    <a:pt x="90" y="125"/>
                  </a:lnTo>
                  <a:lnTo>
                    <a:pt x="91" y="124"/>
                  </a:lnTo>
                  <a:lnTo>
                    <a:pt x="94" y="129"/>
                  </a:lnTo>
                  <a:lnTo>
                    <a:pt x="96" y="133"/>
                  </a:lnTo>
                  <a:lnTo>
                    <a:pt x="99" y="134"/>
                  </a:lnTo>
                  <a:lnTo>
                    <a:pt x="100" y="135"/>
                  </a:lnTo>
                  <a:lnTo>
                    <a:pt x="101" y="137"/>
                  </a:lnTo>
                  <a:lnTo>
                    <a:pt x="100" y="140"/>
                  </a:lnTo>
                  <a:lnTo>
                    <a:pt x="99" y="141"/>
                  </a:lnTo>
                  <a:lnTo>
                    <a:pt x="95" y="144"/>
                  </a:lnTo>
                  <a:lnTo>
                    <a:pt x="93" y="144"/>
                  </a:lnTo>
                  <a:lnTo>
                    <a:pt x="92" y="142"/>
                  </a:lnTo>
                  <a:lnTo>
                    <a:pt x="91" y="137"/>
                  </a:lnTo>
                  <a:lnTo>
                    <a:pt x="87" y="133"/>
                  </a:lnTo>
                  <a:lnTo>
                    <a:pt x="83" y="131"/>
                  </a:lnTo>
                  <a:lnTo>
                    <a:pt x="80" y="128"/>
                  </a:lnTo>
                  <a:lnTo>
                    <a:pt x="75" y="125"/>
                  </a:lnTo>
                  <a:lnTo>
                    <a:pt x="69" y="119"/>
                  </a:lnTo>
                  <a:lnTo>
                    <a:pt x="66" y="116"/>
                  </a:lnTo>
                  <a:lnTo>
                    <a:pt x="65" y="114"/>
                  </a:lnTo>
                  <a:lnTo>
                    <a:pt x="67" y="108"/>
                  </a:lnTo>
                  <a:lnTo>
                    <a:pt x="66" y="106"/>
                  </a:lnTo>
                  <a:lnTo>
                    <a:pt x="63" y="99"/>
                  </a:lnTo>
                  <a:lnTo>
                    <a:pt x="62" y="97"/>
                  </a:lnTo>
                  <a:lnTo>
                    <a:pt x="60" y="95"/>
                  </a:lnTo>
                  <a:lnTo>
                    <a:pt x="58" y="94"/>
                  </a:lnTo>
                  <a:lnTo>
                    <a:pt x="55" y="92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7" y="89"/>
                  </a:lnTo>
                  <a:lnTo>
                    <a:pt x="39" y="83"/>
                  </a:lnTo>
                  <a:lnTo>
                    <a:pt x="35" y="81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31" y="74"/>
                  </a:lnTo>
                  <a:lnTo>
                    <a:pt x="35" y="74"/>
                  </a:lnTo>
                  <a:lnTo>
                    <a:pt x="39" y="72"/>
                  </a:lnTo>
                  <a:lnTo>
                    <a:pt x="40" y="69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8" y="60"/>
                  </a:lnTo>
                  <a:lnTo>
                    <a:pt x="35" y="57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20" y="45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5"/>
                  </a:lnTo>
                  <a:lnTo>
                    <a:pt x="13" y="33"/>
                  </a:lnTo>
                  <a:lnTo>
                    <a:pt x="13" y="29"/>
                  </a:lnTo>
                  <a:lnTo>
                    <a:pt x="12" y="26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57" y="12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89" y="21"/>
                  </a:lnTo>
                  <a:lnTo>
                    <a:pt x="98" y="21"/>
                  </a:lnTo>
                  <a:lnTo>
                    <a:pt x="104" y="21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7" y="14"/>
                  </a:lnTo>
                  <a:lnTo>
                    <a:pt x="127" y="14"/>
                  </a:lnTo>
                  <a:lnTo>
                    <a:pt x="139" y="15"/>
                  </a:lnTo>
                  <a:lnTo>
                    <a:pt x="140" y="15"/>
                  </a:lnTo>
                  <a:lnTo>
                    <a:pt x="144" y="20"/>
                  </a:lnTo>
                  <a:lnTo>
                    <a:pt x="148" y="24"/>
                  </a:lnTo>
                  <a:lnTo>
                    <a:pt x="153" y="28"/>
                  </a:lnTo>
                  <a:lnTo>
                    <a:pt x="157" y="31"/>
                  </a:lnTo>
                  <a:lnTo>
                    <a:pt x="158" y="33"/>
                  </a:lnTo>
                  <a:lnTo>
                    <a:pt x="160" y="37"/>
                  </a:lnTo>
                  <a:lnTo>
                    <a:pt x="162" y="43"/>
                  </a:lnTo>
                  <a:lnTo>
                    <a:pt x="165" y="47"/>
                  </a:lnTo>
                  <a:lnTo>
                    <a:pt x="171" y="51"/>
                  </a:lnTo>
                  <a:lnTo>
                    <a:pt x="177" y="54"/>
                  </a:lnTo>
                  <a:lnTo>
                    <a:pt x="179" y="55"/>
                  </a:lnTo>
                  <a:lnTo>
                    <a:pt x="182" y="55"/>
                  </a:lnTo>
                  <a:lnTo>
                    <a:pt x="185" y="54"/>
                  </a:lnTo>
                  <a:lnTo>
                    <a:pt x="186" y="51"/>
                  </a:lnTo>
                  <a:lnTo>
                    <a:pt x="189" y="49"/>
                  </a:lnTo>
                  <a:lnTo>
                    <a:pt x="192" y="45"/>
                  </a:lnTo>
                  <a:lnTo>
                    <a:pt x="195" y="44"/>
                  </a:lnTo>
                  <a:lnTo>
                    <a:pt x="199" y="44"/>
                  </a:lnTo>
                  <a:lnTo>
                    <a:pt x="202" y="44"/>
                  </a:lnTo>
                  <a:lnTo>
                    <a:pt x="206" y="46"/>
                  </a:lnTo>
                  <a:lnTo>
                    <a:pt x="208" y="48"/>
                  </a:lnTo>
                  <a:lnTo>
                    <a:pt x="211" y="51"/>
                  </a:lnTo>
                  <a:lnTo>
                    <a:pt x="214" y="57"/>
                  </a:lnTo>
                  <a:lnTo>
                    <a:pt x="219" y="66"/>
                  </a:lnTo>
                  <a:lnTo>
                    <a:pt x="224" y="73"/>
                  </a:lnTo>
                  <a:lnTo>
                    <a:pt x="228" y="77"/>
                  </a:lnTo>
                  <a:lnTo>
                    <a:pt x="229" y="78"/>
                  </a:lnTo>
                  <a:lnTo>
                    <a:pt x="230" y="81"/>
                  </a:lnTo>
                  <a:lnTo>
                    <a:pt x="232" y="87"/>
                  </a:lnTo>
                  <a:lnTo>
                    <a:pt x="234" y="91"/>
                  </a:lnTo>
                  <a:lnTo>
                    <a:pt x="236" y="94"/>
                  </a:lnTo>
                  <a:lnTo>
                    <a:pt x="241" y="96"/>
                  </a:lnTo>
                  <a:lnTo>
                    <a:pt x="247" y="99"/>
                  </a:lnTo>
                  <a:lnTo>
                    <a:pt x="249" y="100"/>
                  </a:lnTo>
                  <a:lnTo>
                    <a:pt x="252" y="99"/>
                  </a:lnTo>
                  <a:lnTo>
                    <a:pt x="253" y="99"/>
                  </a:lnTo>
                  <a:lnTo>
                    <a:pt x="258" y="102"/>
                  </a:lnTo>
                  <a:lnTo>
                    <a:pt x="260" y="10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1" name="Freeform 11"/>
            <p:cNvSpPr>
              <a:spLocks/>
            </p:cNvSpPr>
            <p:nvPr/>
          </p:nvSpPr>
          <p:spPr bwMode="auto">
            <a:xfrm>
              <a:off x="3527009" y="4745038"/>
              <a:ext cx="219075" cy="73025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9" y="7"/>
                </a:cxn>
                <a:cxn ang="0">
                  <a:pos x="35" y="6"/>
                </a:cxn>
                <a:cxn ang="0">
                  <a:pos x="28" y="6"/>
                </a:cxn>
                <a:cxn ang="0">
                  <a:pos x="17" y="13"/>
                </a:cxn>
                <a:cxn ang="0">
                  <a:pos x="11" y="13"/>
                </a:cxn>
                <a:cxn ang="0">
                  <a:pos x="9" y="17"/>
                </a:cxn>
                <a:cxn ang="0">
                  <a:pos x="5" y="18"/>
                </a:cxn>
                <a:cxn ang="0">
                  <a:pos x="2" y="17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23" y="1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2" y="2"/>
                </a:cxn>
                <a:cxn ang="0">
                  <a:pos x="59" y="3"/>
                </a:cxn>
                <a:cxn ang="0">
                  <a:pos x="65" y="5"/>
                </a:cxn>
                <a:cxn ang="0">
                  <a:pos x="70" y="10"/>
                </a:cxn>
                <a:cxn ang="0">
                  <a:pos x="78" y="12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1" y="24"/>
                </a:cxn>
                <a:cxn ang="0">
                  <a:pos x="117" y="28"/>
                </a:cxn>
                <a:cxn ang="0">
                  <a:pos x="117" y="33"/>
                </a:cxn>
                <a:cxn ang="0">
                  <a:pos x="122" y="35"/>
                </a:cxn>
                <a:cxn ang="0">
                  <a:pos x="129" y="35"/>
                </a:cxn>
                <a:cxn ang="0">
                  <a:pos x="135" y="39"/>
                </a:cxn>
                <a:cxn ang="0">
                  <a:pos x="136" y="42"/>
                </a:cxn>
                <a:cxn ang="0">
                  <a:pos x="124" y="45"/>
                </a:cxn>
                <a:cxn ang="0">
                  <a:pos x="114" y="44"/>
                </a:cxn>
                <a:cxn ang="0">
                  <a:pos x="103" y="45"/>
                </a:cxn>
                <a:cxn ang="0">
                  <a:pos x="95" y="46"/>
                </a:cxn>
                <a:cxn ang="0">
                  <a:pos x="94" y="43"/>
                </a:cxn>
                <a:cxn ang="0">
                  <a:pos x="99" y="36"/>
                </a:cxn>
                <a:cxn ang="0">
                  <a:pos x="97" y="34"/>
                </a:cxn>
                <a:cxn ang="0">
                  <a:pos x="89" y="33"/>
                </a:cxn>
                <a:cxn ang="0">
                  <a:pos x="82" y="30"/>
                </a:cxn>
                <a:cxn ang="0">
                  <a:pos x="80" y="22"/>
                </a:cxn>
                <a:cxn ang="0">
                  <a:pos x="76" y="21"/>
                </a:cxn>
                <a:cxn ang="0">
                  <a:pos x="65" y="20"/>
                </a:cxn>
                <a:cxn ang="0">
                  <a:pos x="56" y="16"/>
                </a:cxn>
                <a:cxn ang="0">
                  <a:pos x="48" y="14"/>
                </a:cxn>
                <a:cxn ang="0">
                  <a:pos x="38" y="13"/>
                </a:cxn>
              </a:cxnLst>
              <a:rect l="0" t="0" r="r" b="b"/>
              <a:pathLst>
                <a:path w="138" h="46">
                  <a:moveTo>
                    <a:pt x="33" y="11"/>
                  </a:moveTo>
                  <a:lnTo>
                    <a:pt x="35" y="11"/>
                  </a:lnTo>
                  <a:lnTo>
                    <a:pt x="40" y="9"/>
                  </a:lnTo>
                  <a:lnTo>
                    <a:pt x="39" y="7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7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3" y="1"/>
                  </a:lnTo>
                  <a:lnTo>
                    <a:pt x="30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8" y="9"/>
                  </a:lnTo>
                  <a:lnTo>
                    <a:pt x="70" y="10"/>
                  </a:lnTo>
                  <a:lnTo>
                    <a:pt x="74" y="11"/>
                  </a:lnTo>
                  <a:lnTo>
                    <a:pt x="78" y="12"/>
                  </a:lnTo>
                  <a:lnTo>
                    <a:pt x="86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11" y="27"/>
                  </a:lnTo>
                  <a:lnTo>
                    <a:pt x="117" y="28"/>
                  </a:lnTo>
                  <a:lnTo>
                    <a:pt x="119" y="30"/>
                  </a:lnTo>
                  <a:lnTo>
                    <a:pt x="117" y="33"/>
                  </a:lnTo>
                  <a:lnTo>
                    <a:pt x="118" y="34"/>
                  </a:lnTo>
                  <a:lnTo>
                    <a:pt x="122" y="35"/>
                  </a:lnTo>
                  <a:lnTo>
                    <a:pt x="126" y="34"/>
                  </a:lnTo>
                  <a:lnTo>
                    <a:pt x="129" y="35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38" y="41"/>
                  </a:lnTo>
                  <a:lnTo>
                    <a:pt x="136" y="42"/>
                  </a:lnTo>
                  <a:lnTo>
                    <a:pt x="131" y="42"/>
                  </a:lnTo>
                  <a:lnTo>
                    <a:pt x="124" y="45"/>
                  </a:lnTo>
                  <a:lnTo>
                    <a:pt x="120" y="45"/>
                  </a:lnTo>
                  <a:lnTo>
                    <a:pt x="114" y="44"/>
                  </a:lnTo>
                  <a:lnTo>
                    <a:pt x="108" y="44"/>
                  </a:lnTo>
                  <a:lnTo>
                    <a:pt x="103" y="45"/>
                  </a:lnTo>
                  <a:lnTo>
                    <a:pt x="98" y="45"/>
                  </a:lnTo>
                  <a:lnTo>
                    <a:pt x="95" y="46"/>
                  </a:lnTo>
                  <a:lnTo>
                    <a:pt x="92" y="45"/>
                  </a:lnTo>
                  <a:lnTo>
                    <a:pt x="94" y="43"/>
                  </a:lnTo>
                  <a:lnTo>
                    <a:pt x="98" y="39"/>
                  </a:lnTo>
                  <a:lnTo>
                    <a:pt x="99" y="36"/>
                  </a:lnTo>
                  <a:lnTo>
                    <a:pt x="98" y="35"/>
                  </a:lnTo>
                  <a:lnTo>
                    <a:pt x="97" y="34"/>
                  </a:lnTo>
                  <a:lnTo>
                    <a:pt x="93" y="33"/>
                  </a:lnTo>
                  <a:lnTo>
                    <a:pt x="89" y="33"/>
                  </a:lnTo>
                  <a:lnTo>
                    <a:pt x="86" y="32"/>
                  </a:lnTo>
                  <a:lnTo>
                    <a:pt x="82" y="30"/>
                  </a:lnTo>
                  <a:lnTo>
                    <a:pt x="81" y="26"/>
                  </a:lnTo>
                  <a:lnTo>
                    <a:pt x="80" y="22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0" y="21"/>
                  </a:lnTo>
                  <a:lnTo>
                    <a:pt x="65" y="20"/>
                  </a:lnTo>
                  <a:lnTo>
                    <a:pt x="61" y="19"/>
                  </a:lnTo>
                  <a:lnTo>
                    <a:pt x="56" y="16"/>
                  </a:lnTo>
                  <a:lnTo>
                    <a:pt x="51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8" y="13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2" name="Freeform 12"/>
            <p:cNvSpPr>
              <a:spLocks/>
            </p:cNvSpPr>
            <p:nvPr/>
          </p:nvSpPr>
          <p:spPr bwMode="auto">
            <a:xfrm>
              <a:off x="3433346" y="4848225"/>
              <a:ext cx="22225" cy="555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4" y="4"/>
                </a:cxn>
                <a:cxn ang="0">
                  <a:pos x="12" y="12"/>
                </a:cxn>
                <a:cxn ang="0">
                  <a:pos x="13" y="13"/>
                </a:cxn>
                <a:cxn ang="0">
                  <a:pos x="12" y="18"/>
                </a:cxn>
                <a:cxn ang="0">
                  <a:pos x="13" y="20"/>
                </a:cxn>
                <a:cxn ang="0">
                  <a:pos x="12" y="22"/>
                </a:cxn>
                <a:cxn ang="0">
                  <a:pos x="10" y="28"/>
                </a:cxn>
                <a:cxn ang="0">
                  <a:pos x="8" y="30"/>
                </a:cxn>
                <a:cxn ang="0">
                  <a:pos x="6" y="30"/>
                </a:cxn>
                <a:cxn ang="0">
                  <a:pos x="6" y="32"/>
                </a:cxn>
                <a:cxn ang="0">
                  <a:pos x="4" y="33"/>
                </a:cxn>
                <a:cxn ang="0">
                  <a:pos x="4" y="35"/>
                </a:cxn>
                <a:cxn ang="0">
                  <a:pos x="0" y="35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4" h="35">
                  <a:moveTo>
                    <a:pt x="12" y="0"/>
                  </a:moveTo>
                  <a:lnTo>
                    <a:pt x="11" y="2"/>
                  </a:lnTo>
                  <a:lnTo>
                    <a:pt x="14" y="1"/>
                  </a:lnTo>
                  <a:lnTo>
                    <a:pt x="14" y="4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2" y="18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1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8"/>
                  </a:lnTo>
                  <a:lnTo>
                    <a:pt x="8" y="3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3" name="Freeform 13"/>
            <p:cNvSpPr>
              <a:spLocks/>
            </p:cNvSpPr>
            <p:nvPr/>
          </p:nvSpPr>
          <p:spPr bwMode="auto">
            <a:xfrm>
              <a:off x="3369846" y="4862513"/>
              <a:ext cx="84138" cy="87313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27" y="55"/>
                </a:cxn>
                <a:cxn ang="0">
                  <a:pos x="22" y="52"/>
                </a:cxn>
                <a:cxn ang="0">
                  <a:pos x="18" y="53"/>
                </a:cxn>
                <a:cxn ang="0">
                  <a:pos x="14" y="52"/>
                </a:cxn>
                <a:cxn ang="0">
                  <a:pos x="10" y="51"/>
                </a:cxn>
                <a:cxn ang="0">
                  <a:pos x="5" y="47"/>
                </a:cxn>
                <a:cxn ang="0">
                  <a:pos x="2" y="45"/>
                </a:cxn>
                <a:cxn ang="0">
                  <a:pos x="2" y="42"/>
                </a:cxn>
                <a:cxn ang="0">
                  <a:pos x="1" y="39"/>
                </a:cxn>
                <a:cxn ang="0">
                  <a:pos x="2" y="37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13" y="24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1" y="18"/>
                </a:cxn>
                <a:cxn ang="0">
                  <a:pos x="20" y="14"/>
                </a:cxn>
                <a:cxn ang="0">
                  <a:pos x="16" y="12"/>
                </a:cxn>
                <a:cxn ang="0">
                  <a:pos x="13" y="9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41" y="0"/>
                </a:cxn>
                <a:cxn ang="0">
                  <a:pos x="40" y="26"/>
                </a:cxn>
                <a:cxn ang="0">
                  <a:pos x="44" y="26"/>
                </a:cxn>
                <a:cxn ang="0">
                  <a:pos x="45" y="27"/>
                </a:cxn>
                <a:cxn ang="0">
                  <a:pos x="47" y="28"/>
                </a:cxn>
                <a:cxn ang="0">
                  <a:pos x="48" y="27"/>
                </a:cxn>
                <a:cxn ang="0">
                  <a:pos x="48" y="25"/>
                </a:cxn>
                <a:cxn ang="0">
                  <a:pos x="50" y="26"/>
                </a:cxn>
                <a:cxn ang="0">
                  <a:pos x="53" y="28"/>
                </a:cxn>
                <a:cxn ang="0">
                  <a:pos x="44" y="36"/>
                </a:cxn>
                <a:cxn ang="0">
                  <a:pos x="41" y="37"/>
                </a:cxn>
                <a:cxn ang="0">
                  <a:pos x="39" y="40"/>
                </a:cxn>
                <a:cxn ang="0">
                  <a:pos x="41" y="44"/>
                </a:cxn>
                <a:cxn ang="0">
                  <a:pos x="38" y="46"/>
                </a:cxn>
                <a:cxn ang="0">
                  <a:pos x="35" y="46"/>
                </a:cxn>
                <a:cxn ang="0">
                  <a:pos x="35" y="48"/>
                </a:cxn>
                <a:cxn ang="0">
                  <a:pos x="36" y="48"/>
                </a:cxn>
                <a:cxn ang="0">
                  <a:pos x="34" y="49"/>
                </a:cxn>
                <a:cxn ang="0">
                  <a:pos x="33" y="51"/>
                </a:cxn>
                <a:cxn ang="0">
                  <a:pos x="32" y="51"/>
                </a:cxn>
                <a:cxn ang="0">
                  <a:pos x="28" y="54"/>
                </a:cxn>
                <a:cxn ang="0">
                  <a:pos x="28" y="55"/>
                </a:cxn>
              </a:cxnLst>
              <a:rect l="0" t="0" r="r" b="b"/>
              <a:pathLst>
                <a:path w="53" h="55">
                  <a:moveTo>
                    <a:pt x="28" y="55"/>
                  </a:moveTo>
                  <a:lnTo>
                    <a:pt x="27" y="55"/>
                  </a:lnTo>
                  <a:lnTo>
                    <a:pt x="22" y="52"/>
                  </a:lnTo>
                  <a:lnTo>
                    <a:pt x="18" y="53"/>
                  </a:lnTo>
                  <a:lnTo>
                    <a:pt x="14" y="52"/>
                  </a:lnTo>
                  <a:lnTo>
                    <a:pt x="10" y="51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7" y="24"/>
                  </a:lnTo>
                  <a:lnTo>
                    <a:pt x="13" y="24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5" y="27"/>
                  </a:lnTo>
                  <a:lnTo>
                    <a:pt x="47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3" y="28"/>
                  </a:lnTo>
                  <a:lnTo>
                    <a:pt x="44" y="36"/>
                  </a:lnTo>
                  <a:lnTo>
                    <a:pt x="41" y="37"/>
                  </a:lnTo>
                  <a:lnTo>
                    <a:pt x="39" y="40"/>
                  </a:lnTo>
                  <a:lnTo>
                    <a:pt x="41" y="44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4" y="49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28" y="54"/>
                  </a:lnTo>
                  <a:lnTo>
                    <a:pt x="28" y="5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4" name="Freeform 14"/>
            <p:cNvSpPr>
              <a:spLocks/>
            </p:cNvSpPr>
            <p:nvPr/>
          </p:nvSpPr>
          <p:spPr bwMode="auto">
            <a:xfrm>
              <a:off x="4782721" y="3373438"/>
              <a:ext cx="220663" cy="15398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" y="25"/>
                </a:cxn>
                <a:cxn ang="0">
                  <a:pos x="10" y="21"/>
                </a:cxn>
                <a:cxn ang="0">
                  <a:pos x="9" y="11"/>
                </a:cxn>
                <a:cxn ang="0">
                  <a:pos x="16" y="17"/>
                </a:cxn>
                <a:cxn ang="0">
                  <a:pos x="22" y="15"/>
                </a:cxn>
                <a:cxn ang="0">
                  <a:pos x="18" y="6"/>
                </a:cxn>
                <a:cxn ang="0">
                  <a:pos x="26" y="6"/>
                </a:cxn>
                <a:cxn ang="0">
                  <a:pos x="36" y="11"/>
                </a:cxn>
                <a:cxn ang="0">
                  <a:pos x="37" y="25"/>
                </a:cxn>
                <a:cxn ang="0">
                  <a:pos x="40" y="40"/>
                </a:cxn>
                <a:cxn ang="0">
                  <a:pos x="46" y="33"/>
                </a:cxn>
                <a:cxn ang="0">
                  <a:pos x="52" y="29"/>
                </a:cxn>
                <a:cxn ang="0">
                  <a:pos x="52" y="15"/>
                </a:cxn>
                <a:cxn ang="0">
                  <a:pos x="58" y="18"/>
                </a:cxn>
                <a:cxn ang="0">
                  <a:pos x="63" y="26"/>
                </a:cxn>
                <a:cxn ang="0">
                  <a:pos x="66" y="24"/>
                </a:cxn>
                <a:cxn ang="0">
                  <a:pos x="66" y="15"/>
                </a:cxn>
                <a:cxn ang="0">
                  <a:pos x="72" y="12"/>
                </a:cxn>
                <a:cxn ang="0">
                  <a:pos x="79" y="22"/>
                </a:cxn>
                <a:cxn ang="0">
                  <a:pos x="82" y="20"/>
                </a:cxn>
                <a:cxn ang="0">
                  <a:pos x="86" y="15"/>
                </a:cxn>
                <a:cxn ang="0">
                  <a:pos x="99" y="14"/>
                </a:cxn>
                <a:cxn ang="0">
                  <a:pos x="102" y="0"/>
                </a:cxn>
                <a:cxn ang="0">
                  <a:pos x="112" y="8"/>
                </a:cxn>
                <a:cxn ang="0">
                  <a:pos x="123" y="13"/>
                </a:cxn>
                <a:cxn ang="0">
                  <a:pos x="123" y="25"/>
                </a:cxn>
                <a:cxn ang="0">
                  <a:pos x="138" y="31"/>
                </a:cxn>
                <a:cxn ang="0">
                  <a:pos x="139" y="41"/>
                </a:cxn>
                <a:cxn ang="0">
                  <a:pos x="138" y="50"/>
                </a:cxn>
                <a:cxn ang="0">
                  <a:pos x="134" y="55"/>
                </a:cxn>
                <a:cxn ang="0">
                  <a:pos x="128" y="57"/>
                </a:cxn>
                <a:cxn ang="0">
                  <a:pos x="125" y="69"/>
                </a:cxn>
                <a:cxn ang="0">
                  <a:pos x="119" y="71"/>
                </a:cxn>
                <a:cxn ang="0">
                  <a:pos x="112" y="75"/>
                </a:cxn>
                <a:cxn ang="0">
                  <a:pos x="100" y="83"/>
                </a:cxn>
                <a:cxn ang="0">
                  <a:pos x="91" y="85"/>
                </a:cxn>
                <a:cxn ang="0">
                  <a:pos x="81" y="94"/>
                </a:cxn>
                <a:cxn ang="0">
                  <a:pos x="72" y="97"/>
                </a:cxn>
                <a:cxn ang="0">
                  <a:pos x="60" y="94"/>
                </a:cxn>
                <a:cxn ang="0">
                  <a:pos x="49" y="86"/>
                </a:cxn>
                <a:cxn ang="0">
                  <a:pos x="40" y="86"/>
                </a:cxn>
                <a:cxn ang="0">
                  <a:pos x="24" y="84"/>
                </a:cxn>
                <a:cxn ang="0">
                  <a:pos x="24" y="78"/>
                </a:cxn>
                <a:cxn ang="0">
                  <a:pos x="35" y="66"/>
                </a:cxn>
                <a:cxn ang="0">
                  <a:pos x="27" y="64"/>
                </a:cxn>
                <a:cxn ang="0">
                  <a:pos x="23" y="57"/>
                </a:cxn>
                <a:cxn ang="0">
                  <a:pos x="12" y="60"/>
                </a:cxn>
                <a:cxn ang="0">
                  <a:pos x="7" y="57"/>
                </a:cxn>
                <a:cxn ang="0">
                  <a:pos x="10" y="53"/>
                </a:cxn>
                <a:cxn ang="0">
                  <a:pos x="18" y="51"/>
                </a:cxn>
                <a:cxn ang="0">
                  <a:pos x="29" y="48"/>
                </a:cxn>
                <a:cxn ang="0">
                  <a:pos x="32" y="41"/>
                </a:cxn>
                <a:cxn ang="0">
                  <a:pos x="29" y="35"/>
                </a:cxn>
                <a:cxn ang="0">
                  <a:pos x="24" y="33"/>
                </a:cxn>
                <a:cxn ang="0">
                  <a:pos x="13" y="33"/>
                </a:cxn>
                <a:cxn ang="0">
                  <a:pos x="6" y="37"/>
                </a:cxn>
                <a:cxn ang="0">
                  <a:pos x="0" y="30"/>
                </a:cxn>
              </a:cxnLst>
              <a:rect l="0" t="0" r="r" b="b"/>
              <a:pathLst>
                <a:path w="139" h="97">
                  <a:moveTo>
                    <a:pt x="0" y="30"/>
                  </a:moveTo>
                  <a:lnTo>
                    <a:pt x="0" y="27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7" y="16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6" y="17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1" y="11"/>
                  </a:lnTo>
                  <a:lnTo>
                    <a:pt x="18" y="6"/>
                  </a:lnTo>
                  <a:lnTo>
                    <a:pt x="19" y="2"/>
                  </a:lnTo>
                  <a:lnTo>
                    <a:pt x="26" y="6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38" y="19"/>
                  </a:lnTo>
                  <a:lnTo>
                    <a:pt x="37" y="25"/>
                  </a:lnTo>
                  <a:lnTo>
                    <a:pt x="35" y="29"/>
                  </a:lnTo>
                  <a:lnTo>
                    <a:pt x="40" y="40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9" y="32"/>
                  </a:lnTo>
                  <a:lnTo>
                    <a:pt x="52" y="29"/>
                  </a:lnTo>
                  <a:lnTo>
                    <a:pt x="53" y="26"/>
                  </a:lnTo>
                  <a:lnTo>
                    <a:pt x="52" y="15"/>
                  </a:lnTo>
                  <a:lnTo>
                    <a:pt x="55" y="11"/>
                  </a:lnTo>
                  <a:lnTo>
                    <a:pt x="58" y="18"/>
                  </a:lnTo>
                  <a:lnTo>
                    <a:pt x="60" y="23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4"/>
                  </a:lnTo>
                  <a:lnTo>
                    <a:pt x="64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9" y="22"/>
                  </a:lnTo>
                  <a:lnTo>
                    <a:pt x="82" y="23"/>
                  </a:lnTo>
                  <a:lnTo>
                    <a:pt x="82" y="20"/>
                  </a:lnTo>
                  <a:lnTo>
                    <a:pt x="80" y="12"/>
                  </a:lnTo>
                  <a:lnTo>
                    <a:pt x="86" y="15"/>
                  </a:lnTo>
                  <a:lnTo>
                    <a:pt x="95" y="16"/>
                  </a:lnTo>
                  <a:lnTo>
                    <a:pt x="99" y="14"/>
                  </a:lnTo>
                  <a:lnTo>
                    <a:pt x="102" y="11"/>
                  </a:lnTo>
                  <a:lnTo>
                    <a:pt x="102" y="0"/>
                  </a:lnTo>
                  <a:lnTo>
                    <a:pt x="109" y="2"/>
                  </a:lnTo>
                  <a:lnTo>
                    <a:pt x="112" y="8"/>
                  </a:lnTo>
                  <a:lnTo>
                    <a:pt x="119" y="13"/>
                  </a:lnTo>
                  <a:lnTo>
                    <a:pt x="123" y="13"/>
                  </a:lnTo>
                  <a:lnTo>
                    <a:pt x="124" y="17"/>
                  </a:lnTo>
                  <a:lnTo>
                    <a:pt x="123" y="25"/>
                  </a:lnTo>
                  <a:lnTo>
                    <a:pt x="128" y="29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9" y="41"/>
                  </a:lnTo>
                  <a:lnTo>
                    <a:pt x="139" y="46"/>
                  </a:lnTo>
                  <a:lnTo>
                    <a:pt x="138" y="50"/>
                  </a:lnTo>
                  <a:lnTo>
                    <a:pt x="137" y="53"/>
                  </a:lnTo>
                  <a:lnTo>
                    <a:pt x="134" y="55"/>
                  </a:lnTo>
                  <a:lnTo>
                    <a:pt x="130" y="56"/>
                  </a:lnTo>
                  <a:lnTo>
                    <a:pt x="128" y="57"/>
                  </a:lnTo>
                  <a:lnTo>
                    <a:pt x="128" y="63"/>
                  </a:lnTo>
                  <a:lnTo>
                    <a:pt x="125" y="69"/>
                  </a:lnTo>
                  <a:lnTo>
                    <a:pt x="122" y="71"/>
                  </a:lnTo>
                  <a:lnTo>
                    <a:pt x="119" y="71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77"/>
                  </a:lnTo>
                  <a:lnTo>
                    <a:pt x="100" y="83"/>
                  </a:lnTo>
                  <a:lnTo>
                    <a:pt x="95" y="85"/>
                  </a:lnTo>
                  <a:lnTo>
                    <a:pt x="91" y="85"/>
                  </a:lnTo>
                  <a:lnTo>
                    <a:pt x="86" y="86"/>
                  </a:lnTo>
                  <a:lnTo>
                    <a:pt x="81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8" y="96"/>
                  </a:lnTo>
                  <a:lnTo>
                    <a:pt x="60" y="94"/>
                  </a:lnTo>
                  <a:lnTo>
                    <a:pt x="57" y="92"/>
                  </a:lnTo>
                  <a:lnTo>
                    <a:pt x="49" y="86"/>
                  </a:lnTo>
                  <a:lnTo>
                    <a:pt x="43" y="85"/>
                  </a:lnTo>
                  <a:lnTo>
                    <a:pt x="40" y="86"/>
                  </a:lnTo>
                  <a:lnTo>
                    <a:pt x="34" y="85"/>
                  </a:lnTo>
                  <a:lnTo>
                    <a:pt x="24" y="84"/>
                  </a:lnTo>
                  <a:lnTo>
                    <a:pt x="22" y="81"/>
                  </a:lnTo>
                  <a:lnTo>
                    <a:pt x="24" y="78"/>
                  </a:lnTo>
                  <a:lnTo>
                    <a:pt x="31" y="74"/>
                  </a:lnTo>
                  <a:lnTo>
                    <a:pt x="35" y="66"/>
                  </a:lnTo>
                  <a:lnTo>
                    <a:pt x="30" y="65"/>
                  </a:lnTo>
                  <a:lnTo>
                    <a:pt x="27" y="64"/>
                  </a:lnTo>
                  <a:lnTo>
                    <a:pt x="25" y="58"/>
                  </a:lnTo>
                  <a:lnTo>
                    <a:pt x="23" y="57"/>
                  </a:lnTo>
                  <a:lnTo>
                    <a:pt x="21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10" y="53"/>
                  </a:lnTo>
                  <a:lnTo>
                    <a:pt x="13" y="51"/>
                  </a:lnTo>
                  <a:lnTo>
                    <a:pt x="18" y="51"/>
                  </a:lnTo>
                  <a:lnTo>
                    <a:pt x="22" y="50"/>
                  </a:lnTo>
                  <a:lnTo>
                    <a:pt x="29" y="48"/>
                  </a:lnTo>
                  <a:lnTo>
                    <a:pt x="31" y="45"/>
                  </a:lnTo>
                  <a:lnTo>
                    <a:pt x="32" y="41"/>
                  </a:lnTo>
                  <a:lnTo>
                    <a:pt x="31" y="37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4" y="33"/>
                  </a:lnTo>
                  <a:lnTo>
                    <a:pt x="18" y="32"/>
                  </a:lnTo>
                  <a:lnTo>
                    <a:pt x="13" y="33"/>
                  </a:lnTo>
                  <a:lnTo>
                    <a:pt x="10" y="36"/>
                  </a:lnTo>
                  <a:lnTo>
                    <a:pt x="6" y="37"/>
                  </a:lnTo>
                  <a:lnTo>
                    <a:pt x="0" y="33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5" name="Freeform 15"/>
            <p:cNvSpPr>
              <a:spLocks/>
            </p:cNvSpPr>
            <p:nvPr/>
          </p:nvSpPr>
          <p:spPr bwMode="auto">
            <a:xfrm>
              <a:off x="3414296" y="4935538"/>
              <a:ext cx="50800" cy="26988"/>
            </a:xfrm>
            <a:custGeom>
              <a:avLst/>
              <a:gdLst/>
              <a:ahLst/>
              <a:cxnLst>
                <a:cxn ang="0">
                  <a:pos x="31" y="12"/>
                </a:cxn>
                <a:cxn ang="0">
                  <a:pos x="31" y="13"/>
                </a:cxn>
                <a:cxn ang="0">
                  <a:pos x="30" y="14"/>
                </a:cxn>
                <a:cxn ang="0">
                  <a:pos x="30" y="15"/>
                </a:cxn>
                <a:cxn ang="0">
                  <a:pos x="29" y="17"/>
                </a:cxn>
                <a:cxn ang="0">
                  <a:pos x="25" y="17"/>
                </a:cxn>
                <a:cxn ang="0">
                  <a:pos x="20" y="16"/>
                </a:cxn>
                <a:cxn ang="0">
                  <a:pos x="10" y="13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7" y="4"/>
                </a:cxn>
                <a:cxn ang="0">
                  <a:pos x="21" y="6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1" y="12"/>
                </a:cxn>
              </a:cxnLst>
              <a:rect l="0" t="0" r="r" b="b"/>
              <a:pathLst>
                <a:path w="32" h="17">
                  <a:moveTo>
                    <a:pt x="31" y="12"/>
                  </a:moveTo>
                  <a:lnTo>
                    <a:pt x="31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5" y="17"/>
                  </a:lnTo>
                  <a:lnTo>
                    <a:pt x="20" y="16"/>
                  </a:lnTo>
                  <a:lnTo>
                    <a:pt x="10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6" name="Freeform 16"/>
            <p:cNvSpPr>
              <a:spLocks/>
            </p:cNvSpPr>
            <p:nvPr/>
          </p:nvSpPr>
          <p:spPr bwMode="auto">
            <a:xfrm>
              <a:off x="3430171" y="4902200"/>
              <a:ext cx="123825" cy="6350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6" y="3"/>
                </a:cxn>
                <a:cxn ang="0">
                  <a:pos x="20" y="2"/>
                </a:cxn>
                <a:cxn ang="0">
                  <a:pos x="24" y="1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46" y="0"/>
                </a:cxn>
                <a:cxn ang="0">
                  <a:pos x="49" y="2"/>
                </a:cxn>
                <a:cxn ang="0">
                  <a:pos x="54" y="1"/>
                </a:cxn>
                <a:cxn ang="0">
                  <a:pos x="58" y="1"/>
                </a:cxn>
                <a:cxn ang="0">
                  <a:pos x="62" y="1"/>
                </a:cxn>
                <a:cxn ang="0">
                  <a:pos x="65" y="2"/>
                </a:cxn>
                <a:cxn ang="0">
                  <a:pos x="68" y="3"/>
                </a:cxn>
                <a:cxn ang="0">
                  <a:pos x="68" y="5"/>
                </a:cxn>
                <a:cxn ang="0">
                  <a:pos x="67" y="6"/>
                </a:cxn>
                <a:cxn ang="0">
                  <a:pos x="69" y="8"/>
                </a:cxn>
                <a:cxn ang="0">
                  <a:pos x="73" y="10"/>
                </a:cxn>
                <a:cxn ang="0">
                  <a:pos x="76" y="10"/>
                </a:cxn>
                <a:cxn ang="0">
                  <a:pos x="78" y="14"/>
                </a:cxn>
                <a:cxn ang="0">
                  <a:pos x="70" y="16"/>
                </a:cxn>
                <a:cxn ang="0">
                  <a:pos x="67" y="18"/>
                </a:cxn>
                <a:cxn ang="0">
                  <a:pos x="66" y="18"/>
                </a:cxn>
                <a:cxn ang="0">
                  <a:pos x="63" y="18"/>
                </a:cxn>
                <a:cxn ang="0">
                  <a:pos x="61" y="17"/>
                </a:cxn>
                <a:cxn ang="0">
                  <a:pos x="59" y="17"/>
                </a:cxn>
                <a:cxn ang="0">
                  <a:pos x="58" y="18"/>
                </a:cxn>
                <a:cxn ang="0">
                  <a:pos x="55" y="23"/>
                </a:cxn>
                <a:cxn ang="0">
                  <a:pos x="48" y="29"/>
                </a:cxn>
                <a:cxn ang="0">
                  <a:pos x="43" y="26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36"/>
                </a:cxn>
                <a:cxn ang="0">
                  <a:pos x="33" y="38"/>
                </a:cxn>
                <a:cxn ang="0">
                  <a:pos x="32" y="39"/>
                </a:cxn>
                <a:cxn ang="0">
                  <a:pos x="26" y="40"/>
                </a:cxn>
                <a:cxn ang="0">
                  <a:pos x="24" y="36"/>
                </a:cxn>
                <a:cxn ang="0">
                  <a:pos x="24" y="35"/>
                </a:cxn>
                <a:cxn ang="0">
                  <a:pos x="21" y="33"/>
                </a:cxn>
                <a:cxn ang="0">
                  <a:pos x="22" y="29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16" y="26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5" y="24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3" y="12"/>
                </a:cxn>
                <a:cxn ang="0">
                  <a:pos x="6" y="11"/>
                </a:cxn>
                <a:cxn ang="0">
                  <a:pos x="15" y="3"/>
                </a:cxn>
              </a:cxnLst>
              <a:rect l="0" t="0" r="r" b="b"/>
              <a:pathLst>
                <a:path w="78" h="40">
                  <a:moveTo>
                    <a:pt x="15" y="3"/>
                  </a:moveTo>
                  <a:lnTo>
                    <a:pt x="16" y="3"/>
                  </a:lnTo>
                  <a:lnTo>
                    <a:pt x="20" y="2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9" y="3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3" y="10"/>
                  </a:lnTo>
                  <a:lnTo>
                    <a:pt x="76" y="10"/>
                  </a:lnTo>
                  <a:lnTo>
                    <a:pt x="78" y="14"/>
                  </a:lnTo>
                  <a:lnTo>
                    <a:pt x="70" y="16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3" y="18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58" y="18"/>
                  </a:lnTo>
                  <a:lnTo>
                    <a:pt x="55" y="23"/>
                  </a:lnTo>
                  <a:lnTo>
                    <a:pt x="48" y="29"/>
                  </a:lnTo>
                  <a:lnTo>
                    <a:pt x="43" y="26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36"/>
                  </a:lnTo>
                  <a:lnTo>
                    <a:pt x="33" y="38"/>
                  </a:lnTo>
                  <a:lnTo>
                    <a:pt x="32" y="39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1" y="33"/>
                  </a:lnTo>
                  <a:lnTo>
                    <a:pt x="22" y="29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7" name="Freeform 17"/>
            <p:cNvSpPr>
              <a:spLocks/>
            </p:cNvSpPr>
            <p:nvPr/>
          </p:nvSpPr>
          <p:spPr bwMode="auto">
            <a:xfrm>
              <a:off x="3658771" y="4848225"/>
              <a:ext cx="42863" cy="142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2" y="9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6" y="1"/>
                </a:cxn>
                <a:cxn ang="0">
                  <a:pos x="21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7" y="8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7"/>
                </a:cxn>
                <a:cxn ang="0">
                  <a:pos x="16" y="9"/>
                </a:cxn>
                <a:cxn ang="0">
                  <a:pos x="14" y="9"/>
                </a:cxn>
              </a:cxnLst>
              <a:rect l="0" t="0" r="r" b="b"/>
              <a:pathLst>
                <a:path w="27" h="9">
                  <a:moveTo>
                    <a:pt x="14" y="9"/>
                  </a:moveTo>
                  <a:lnTo>
                    <a:pt x="12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4" y="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8" name="Freeform 18"/>
            <p:cNvSpPr>
              <a:spLocks/>
            </p:cNvSpPr>
            <p:nvPr/>
          </p:nvSpPr>
          <p:spPr bwMode="auto">
            <a:xfrm>
              <a:off x="3465096" y="4924425"/>
              <a:ext cx="90488" cy="88900"/>
            </a:xfrm>
            <a:custGeom>
              <a:avLst/>
              <a:gdLst/>
              <a:ahLst/>
              <a:cxnLst>
                <a:cxn ang="0">
                  <a:pos x="24" y="52"/>
                </a:cxn>
                <a:cxn ang="0">
                  <a:pos x="22" y="48"/>
                </a:cxn>
                <a:cxn ang="0">
                  <a:pos x="17" y="43"/>
                </a:cxn>
                <a:cxn ang="0">
                  <a:pos x="11" y="36"/>
                </a:cxn>
                <a:cxn ang="0">
                  <a:pos x="6" y="31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10" y="25"/>
                </a:cxn>
                <a:cxn ang="0">
                  <a:pos x="11" y="24"/>
                </a:cxn>
                <a:cxn ang="0">
                  <a:pos x="13" y="22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1" y="12"/>
                </a:cxn>
                <a:cxn ang="0">
                  <a:pos x="26" y="15"/>
                </a:cxn>
                <a:cxn ang="0">
                  <a:pos x="33" y="9"/>
                </a:cxn>
                <a:cxn ang="0">
                  <a:pos x="36" y="4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1" y="4"/>
                </a:cxn>
                <a:cxn ang="0">
                  <a:pos x="44" y="4"/>
                </a:cxn>
                <a:cxn ang="0">
                  <a:pos x="45" y="4"/>
                </a:cxn>
                <a:cxn ang="0">
                  <a:pos x="48" y="2"/>
                </a:cxn>
                <a:cxn ang="0">
                  <a:pos x="56" y="0"/>
                </a:cxn>
                <a:cxn ang="0">
                  <a:pos x="57" y="3"/>
                </a:cxn>
                <a:cxn ang="0">
                  <a:pos x="57" y="4"/>
                </a:cxn>
                <a:cxn ang="0">
                  <a:pos x="57" y="8"/>
                </a:cxn>
                <a:cxn ang="0">
                  <a:pos x="56" y="12"/>
                </a:cxn>
                <a:cxn ang="0">
                  <a:pos x="53" y="17"/>
                </a:cxn>
                <a:cxn ang="0">
                  <a:pos x="52" y="21"/>
                </a:cxn>
                <a:cxn ang="0">
                  <a:pos x="52" y="27"/>
                </a:cxn>
                <a:cxn ang="0">
                  <a:pos x="51" y="34"/>
                </a:cxn>
                <a:cxn ang="0">
                  <a:pos x="50" y="38"/>
                </a:cxn>
                <a:cxn ang="0">
                  <a:pos x="49" y="46"/>
                </a:cxn>
                <a:cxn ang="0">
                  <a:pos x="50" y="50"/>
                </a:cxn>
                <a:cxn ang="0">
                  <a:pos x="50" y="52"/>
                </a:cxn>
                <a:cxn ang="0">
                  <a:pos x="51" y="55"/>
                </a:cxn>
                <a:cxn ang="0">
                  <a:pos x="50" y="56"/>
                </a:cxn>
                <a:cxn ang="0">
                  <a:pos x="45" y="55"/>
                </a:cxn>
                <a:cxn ang="0">
                  <a:pos x="44" y="53"/>
                </a:cxn>
                <a:cxn ang="0">
                  <a:pos x="42" y="53"/>
                </a:cxn>
                <a:cxn ang="0">
                  <a:pos x="40" y="52"/>
                </a:cxn>
                <a:cxn ang="0">
                  <a:pos x="36" y="54"/>
                </a:cxn>
                <a:cxn ang="0">
                  <a:pos x="27" y="51"/>
                </a:cxn>
                <a:cxn ang="0">
                  <a:pos x="24" y="52"/>
                </a:cxn>
              </a:cxnLst>
              <a:rect l="0" t="0" r="r" b="b"/>
              <a:pathLst>
                <a:path w="57" h="56">
                  <a:moveTo>
                    <a:pt x="24" y="52"/>
                  </a:moveTo>
                  <a:lnTo>
                    <a:pt x="22" y="48"/>
                  </a:lnTo>
                  <a:lnTo>
                    <a:pt x="17" y="43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6" y="15"/>
                  </a:lnTo>
                  <a:lnTo>
                    <a:pt x="33" y="9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2" y="27"/>
                  </a:lnTo>
                  <a:lnTo>
                    <a:pt x="51" y="34"/>
                  </a:lnTo>
                  <a:lnTo>
                    <a:pt x="50" y="38"/>
                  </a:lnTo>
                  <a:lnTo>
                    <a:pt x="49" y="46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5" y="55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27" y="51"/>
                  </a:lnTo>
                  <a:lnTo>
                    <a:pt x="24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9" name="Freeform 19"/>
            <p:cNvSpPr>
              <a:spLocks/>
            </p:cNvSpPr>
            <p:nvPr/>
          </p:nvSpPr>
          <p:spPr bwMode="auto">
            <a:xfrm>
              <a:off x="3739734" y="4816475"/>
              <a:ext cx="57150" cy="4127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5"/>
                </a:cxn>
                <a:cxn ang="0">
                  <a:pos x="36" y="13"/>
                </a:cxn>
                <a:cxn ang="0">
                  <a:pos x="36" y="14"/>
                </a:cxn>
                <a:cxn ang="0">
                  <a:pos x="33" y="17"/>
                </a:cxn>
                <a:cxn ang="0">
                  <a:pos x="33" y="18"/>
                </a:cxn>
                <a:cxn ang="0">
                  <a:pos x="36" y="26"/>
                </a:cxn>
                <a:cxn ang="0">
                  <a:pos x="32" y="23"/>
                </a:cxn>
                <a:cxn ang="0">
                  <a:pos x="30" y="23"/>
                </a:cxn>
                <a:cxn ang="0">
                  <a:pos x="25" y="23"/>
                </a:cxn>
                <a:cxn ang="0">
                  <a:pos x="20" y="23"/>
                </a:cxn>
                <a:cxn ang="0">
                  <a:pos x="16" y="23"/>
                </a:cxn>
                <a:cxn ang="0">
                  <a:pos x="13" y="22"/>
                </a:cxn>
                <a:cxn ang="0">
                  <a:pos x="10" y="23"/>
                </a:cxn>
                <a:cxn ang="0">
                  <a:pos x="8" y="25"/>
                </a:cxn>
                <a:cxn ang="0">
                  <a:pos x="7" y="25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2" y="17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8" y="19"/>
                </a:cxn>
                <a:cxn ang="0">
                  <a:pos x="22" y="20"/>
                </a:cxn>
                <a:cxn ang="0">
                  <a:pos x="26" y="18"/>
                </a:cxn>
                <a:cxn ang="0">
                  <a:pos x="28" y="17"/>
                </a:cxn>
                <a:cxn ang="0">
                  <a:pos x="27" y="17"/>
                </a:cxn>
                <a:cxn ang="0">
                  <a:pos x="23" y="14"/>
                </a:cxn>
                <a:cxn ang="0">
                  <a:pos x="22" y="12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5" y="2"/>
                </a:cxn>
              </a:cxnLst>
              <a:rect l="0" t="0" r="r" b="b"/>
              <a:pathLst>
                <a:path w="36" h="26">
                  <a:moveTo>
                    <a:pt x="35" y="2"/>
                  </a:moveTo>
                  <a:lnTo>
                    <a:pt x="35" y="5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6" y="26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5" y="23"/>
                  </a:lnTo>
                  <a:lnTo>
                    <a:pt x="20" y="23"/>
                  </a:lnTo>
                  <a:lnTo>
                    <a:pt x="16" y="23"/>
                  </a:lnTo>
                  <a:lnTo>
                    <a:pt x="13" y="22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2" y="20"/>
                  </a:lnTo>
                  <a:lnTo>
                    <a:pt x="26" y="18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2" y="12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0" name="Freeform 20"/>
            <p:cNvSpPr>
              <a:spLocks/>
            </p:cNvSpPr>
            <p:nvPr/>
          </p:nvSpPr>
          <p:spPr bwMode="auto">
            <a:xfrm>
              <a:off x="3792121" y="4816475"/>
              <a:ext cx="73025" cy="476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2"/>
                </a:cxn>
                <a:cxn ang="0">
                  <a:pos x="21" y="4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1" y="10"/>
                </a:cxn>
                <a:cxn ang="0">
                  <a:pos x="34" y="11"/>
                </a:cxn>
                <a:cxn ang="0">
                  <a:pos x="37" y="12"/>
                </a:cxn>
                <a:cxn ang="0">
                  <a:pos x="43" y="14"/>
                </a:cxn>
                <a:cxn ang="0">
                  <a:pos x="45" y="17"/>
                </a:cxn>
                <a:cxn ang="0">
                  <a:pos x="46" y="18"/>
                </a:cxn>
                <a:cxn ang="0">
                  <a:pos x="45" y="20"/>
                </a:cxn>
                <a:cxn ang="0">
                  <a:pos x="45" y="21"/>
                </a:cxn>
                <a:cxn ang="0">
                  <a:pos x="43" y="24"/>
                </a:cxn>
                <a:cxn ang="0">
                  <a:pos x="41" y="23"/>
                </a:cxn>
                <a:cxn ang="0">
                  <a:pos x="39" y="20"/>
                </a:cxn>
                <a:cxn ang="0">
                  <a:pos x="36" y="19"/>
                </a:cxn>
                <a:cxn ang="0">
                  <a:pos x="31" y="20"/>
                </a:cxn>
                <a:cxn ang="0">
                  <a:pos x="30" y="19"/>
                </a:cxn>
                <a:cxn ang="0">
                  <a:pos x="28" y="19"/>
                </a:cxn>
                <a:cxn ang="0">
                  <a:pos x="26" y="20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7" y="20"/>
                </a:cxn>
                <a:cxn ang="0">
                  <a:pos x="16" y="19"/>
                </a:cxn>
                <a:cxn ang="0">
                  <a:pos x="15" y="20"/>
                </a:cxn>
                <a:cxn ang="0">
                  <a:pos x="11" y="22"/>
                </a:cxn>
                <a:cxn ang="0">
                  <a:pos x="9" y="27"/>
                </a:cxn>
                <a:cxn ang="0">
                  <a:pos x="7" y="30"/>
                </a:cxn>
                <a:cxn ang="0">
                  <a:pos x="5" y="30"/>
                </a:cxn>
                <a:cxn ang="0">
                  <a:pos x="3" y="26"/>
                </a:cxn>
              </a:cxnLst>
              <a:rect l="0" t="0" r="r" b="b"/>
              <a:pathLst>
                <a:path w="46" h="30">
                  <a:moveTo>
                    <a:pt x="3" y="26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3" y="14"/>
                  </a:lnTo>
                  <a:lnTo>
                    <a:pt x="45" y="17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1" y="23"/>
                  </a:lnTo>
                  <a:lnTo>
                    <a:pt x="39" y="20"/>
                  </a:lnTo>
                  <a:lnTo>
                    <a:pt x="36" y="19"/>
                  </a:lnTo>
                  <a:lnTo>
                    <a:pt x="31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0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3" y="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1" name="Freeform 21"/>
            <p:cNvSpPr>
              <a:spLocks/>
            </p:cNvSpPr>
            <p:nvPr/>
          </p:nvSpPr>
          <p:spPr bwMode="auto">
            <a:xfrm>
              <a:off x="3503196" y="5005388"/>
              <a:ext cx="68263" cy="65088"/>
            </a:xfrm>
            <a:custGeom>
              <a:avLst/>
              <a:gdLst/>
              <a:ahLst/>
              <a:cxnLst>
                <a:cxn ang="0">
                  <a:pos x="32" y="9"/>
                </a:cxn>
                <a:cxn ang="0">
                  <a:pos x="36" y="15"/>
                </a:cxn>
                <a:cxn ang="0">
                  <a:pos x="41" y="19"/>
                </a:cxn>
                <a:cxn ang="0">
                  <a:pos x="43" y="21"/>
                </a:cxn>
                <a:cxn ang="0">
                  <a:pos x="40" y="21"/>
                </a:cxn>
                <a:cxn ang="0">
                  <a:pos x="38" y="24"/>
                </a:cxn>
                <a:cxn ang="0">
                  <a:pos x="41" y="29"/>
                </a:cxn>
                <a:cxn ang="0">
                  <a:pos x="40" y="34"/>
                </a:cxn>
                <a:cxn ang="0">
                  <a:pos x="39" y="37"/>
                </a:cxn>
                <a:cxn ang="0">
                  <a:pos x="38" y="39"/>
                </a:cxn>
                <a:cxn ang="0">
                  <a:pos x="36" y="33"/>
                </a:cxn>
                <a:cxn ang="0">
                  <a:pos x="33" y="32"/>
                </a:cxn>
                <a:cxn ang="0">
                  <a:pos x="34" y="35"/>
                </a:cxn>
                <a:cxn ang="0">
                  <a:pos x="34" y="36"/>
                </a:cxn>
                <a:cxn ang="0">
                  <a:pos x="29" y="33"/>
                </a:cxn>
                <a:cxn ang="0">
                  <a:pos x="30" y="28"/>
                </a:cxn>
                <a:cxn ang="0">
                  <a:pos x="26" y="25"/>
                </a:cxn>
                <a:cxn ang="0">
                  <a:pos x="22" y="22"/>
                </a:cxn>
                <a:cxn ang="0">
                  <a:pos x="16" y="19"/>
                </a:cxn>
                <a:cxn ang="0">
                  <a:pos x="15" y="16"/>
                </a:cxn>
                <a:cxn ang="0">
                  <a:pos x="10" y="13"/>
                </a:cxn>
                <a:cxn ang="0">
                  <a:pos x="9" y="14"/>
                </a:cxn>
                <a:cxn ang="0">
                  <a:pos x="12" y="16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16" y="1"/>
                </a:cxn>
                <a:cxn ang="0">
                  <a:pos x="20" y="2"/>
                </a:cxn>
                <a:cxn ang="0">
                  <a:pos x="26" y="5"/>
                </a:cxn>
              </a:cxnLst>
              <a:rect l="0" t="0" r="r" b="b"/>
              <a:pathLst>
                <a:path w="43" h="41">
                  <a:moveTo>
                    <a:pt x="27" y="4"/>
                  </a:moveTo>
                  <a:lnTo>
                    <a:pt x="32" y="9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6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6" y="5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2" name="Freeform 22"/>
            <p:cNvSpPr>
              <a:spLocks/>
            </p:cNvSpPr>
            <p:nvPr/>
          </p:nvSpPr>
          <p:spPr bwMode="auto">
            <a:xfrm>
              <a:off x="3890546" y="4846638"/>
              <a:ext cx="30163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6" y="1"/>
                </a:cxn>
                <a:cxn ang="0">
                  <a:pos x="19" y="2"/>
                </a:cxn>
                <a:cxn ang="0">
                  <a:pos x="19" y="3"/>
                </a:cxn>
                <a:cxn ang="0">
                  <a:pos x="18" y="5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0" y="7"/>
                </a:cxn>
                <a:cxn ang="0">
                  <a:pos x="6" y="7"/>
                </a:cxn>
                <a:cxn ang="0">
                  <a:pos x="4" y="8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3" name="Freeform 23"/>
            <p:cNvSpPr>
              <a:spLocks/>
            </p:cNvSpPr>
            <p:nvPr/>
          </p:nvSpPr>
          <p:spPr bwMode="auto">
            <a:xfrm>
              <a:off x="3563521" y="5037138"/>
              <a:ext cx="120650" cy="5238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9" y="8"/>
                </a:cxn>
                <a:cxn ang="0">
                  <a:pos x="15" y="9"/>
                </a:cxn>
                <a:cxn ang="0">
                  <a:pos x="19" y="10"/>
                </a:cxn>
                <a:cxn ang="0">
                  <a:pos x="26" y="10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2" y="2"/>
                </a:cxn>
                <a:cxn ang="0">
                  <a:pos x="61" y="4"/>
                </a:cxn>
                <a:cxn ang="0">
                  <a:pos x="69" y="9"/>
                </a:cxn>
                <a:cxn ang="0">
                  <a:pos x="72" y="15"/>
                </a:cxn>
                <a:cxn ang="0">
                  <a:pos x="76" y="22"/>
                </a:cxn>
                <a:cxn ang="0">
                  <a:pos x="74" y="25"/>
                </a:cxn>
                <a:cxn ang="0">
                  <a:pos x="70" y="26"/>
                </a:cxn>
                <a:cxn ang="0">
                  <a:pos x="69" y="28"/>
                </a:cxn>
                <a:cxn ang="0">
                  <a:pos x="66" y="33"/>
                </a:cxn>
                <a:cxn ang="0">
                  <a:pos x="61" y="23"/>
                </a:cxn>
                <a:cxn ang="0">
                  <a:pos x="61" y="19"/>
                </a:cxn>
                <a:cxn ang="0">
                  <a:pos x="67" y="19"/>
                </a:cxn>
                <a:cxn ang="0">
                  <a:pos x="65" y="17"/>
                </a:cxn>
                <a:cxn ang="0">
                  <a:pos x="62" y="16"/>
                </a:cxn>
                <a:cxn ang="0">
                  <a:pos x="58" y="14"/>
                </a:cxn>
                <a:cxn ang="0">
                  <a:pos x="57" y="11"/>
                </a:cxn>
                <a:cxn ang="0">
                  <a:pos x="55" y="10"/>
                </a:cxn>
                <a:cxn ang="0">
                  <a:pos x="54" y="9"/>
                </a:cxn>
                <a:cxn ang="0">
                  <a:pos x="48" y="8"/>
                </a:cxn>
                <a:cxn ang="0">
                  <a:pos x="42" y="10"/>
                </a:cxn>
                <a:cxn ang="0">
                  <a:pos x="42" y="14"/>
                </a:cxn>
                <a:cxn ang="0">
                  <a:pos x="37" y="17"/>
                </a:cxn>
                <a:cxn ang="0">
                  <a:pos x="33" y="19"/>
                </a:cxn>
                <a:cxn ang="0">
                  <a:pos x="35" y="23"/>
                </a:cxn>
                <a:cxn ang="0">
                  <a:pos x="39" y="28"/>
                </a:cxn>
                <a:cxn ang="0">
                  <a:pos x="37" y="29"/>
                </a:cxn>
                <a:cxn ang="0">
                  <a:pos x="33" y="31"/>
                </a:cxn>
                <a:cxn ang="0">
                  <a:pos x="28" y="31"/>
                </a:cxn>
                <a:cxn ang="0">
                  <a:pos x="27" y="29"/>
                </a:cxn>
                <a:cxn ang="0">
                  <a:pos x="24" y="23"/>
                </a:cxn>
                <a:cxn ang="0">
                  <a:pos x="18" y="24"/>
                </a:cxn>
                <a:cxn ang="0">
                  <a:pos x="16" y="20"/>
                </a:cxn>
                <a:cxn ang="0">
                  <a:pos x="7" y="17"/>
                </a:cxn>
                <a:cxn ang="0">
                  <a:pos x="2" y="18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1"/>
                </a:cxn>
              </a:cxnLst>
              <a:rect l="0" t="0" r="r" b="b"/>
              <a:pathLst>
                <a:path w="76" h="33">
                  <a:moveTo>
                    <a:pt x="5" y="1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3" y="11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9" y="9"/>
                  </a:lnTo>
                  <a:lnTo>
                    <a:pt x="71" y="13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4" y="25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33"/>
                  </a:lnTo>
                  <a:lnTo>
                    <a:pt x="64" y="28"/>
                  </a:lnTo>
                  <a:lnTo>
                    <a:pt x="61" y="23"/>
                  </a:lnTo>
                  <a:lnTo>
                    <a:pt x="60" y="21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8" y="25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5" y="25"/>
                  </a:lnTo>
                  <a:lnTo>
                    <a:pt x="24" y="23"/>
                  </a:lnTo>
                  <a:lnTo>
                    <a:pt x="23" y="26"/>
                  </a:lnTo>
                  <a:lnTo>
                    <a:pt x="18" y="24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2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4" name="Freeform 24"/>
            <p:cNvSpPr>
              <a:spLocks/>
            </p:cNvSpPr>
            <p:nvPr/>
          </p:nvSpPr>
          <p:spPr bwMode="auto">
            <a:xfrm>
              <a:off x="3996909" y="5011738"/>
              <a:ext cx="19050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11" y="7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5" name="Freeform 25"/>
            <p:cNvSpPr>
              <a:spLocks/>
            </p:cNvSpPr>
            <p:nvPr/>
          </p:nvSpPr>
          <p:spPr bwMode="auto">
            <a:xfrm>
              <a:off x="3763546" y="4983163"/>
              <a:ext cx="280988" cy="242888"/>
            </a:xfrm>
            <a:custGeom>
              <a:avLst/>
              <a:gdLst/>
              <a:ahLst/>
              <a:cxnLst>
                <a:cxn ang="0">
                  <a:pos x="163" y="100"/>
                </a:cxn>
                <a:cxn ang="0">
                  <a:pos x="142" y="107"/>
                </a:cxn>
                <a:cxn ang="0">
                  <a:pos x="133" y="111"/>
                </a:cxn>
                <a:cxn ang="0">
                  <a:pos x="117" y="107"/>
                </a:cxn>
                <a:cxn ang="0">
                  <a:pos x="117" y="112"/>
                </a:cxn>
                <a:cxn ang="0">
                  <a:pos x="123" y="130"/>
                </a:cxn>
                <a:cxn ang="0">
                  <a:pos x="130" y="134"/>
                </a:cxn>
                <a:cxn ang="0">
                  <a:pos x="121" y="141"/>
                </a:cxn>
                <a:cxn ang="0">
                  <a:pos x="108" y="149"/>
                </a:cxn>
                <a:cxn ang="0">
                  <a:pos x="101" y="148"/>
                </a:cxn>
                <a:cxn ang="0">
                  <a:pos x="87" y="148"/>
                </a:cxn>
                <a:cxn ang="0">
                  <a:pos x="82" y="137"/>
                </a:cxn>
                <a:cxn ang="0">
                  <a:pos x="72" y="124"/>
                </a:cxn>
                <a:cxn ang="0">
                  <a:pos x="76" y="111"/>
                </a:cxn>
                <a:cxn ang="0">
                  <a:pos x="70" y="98"/>
                </a:cxn>
                <a:cxn ang="0">
                  <a:pos x="73" y="89"/>
                </a:cxn>
                <a:cxn ang="0">
                  <a:pos x="61" y="80"/>
                </a:cxn>
                <a:cxn ang="0">
                  <a:pos x="49" y="79"/>
                </a:cxn>
                <a:cxn ang="0">
                  <a:pos x="36" y="68"/>
                </a:cxn>
                <a:cxn ang="0">
                  <a:pos x="17" y="68"/>
                </a:cxn>
                <a:cxn ang="0">
                  <a:pos x="13" y="54"/>
                </a:cxn>
                <a:cxn ang="0">
                  <a:pos x="3" y="39"/>
                </a:cxn>
                <a:cxn ang="0">
                  <a:pos x="5" y="29"/>
                </a:cxn>
                <a:cxn ang="0">
                  <a:pos x="16" y="14"/>
                </a:cxn>
                <a:cxn ang="0">
                  <a:pos x="19" y="5"/>
                </a:cxn>
                <a:cxn ang="0">
                  <a:pos x="22" y="5"/>
                </a:cxn>
                <a:cxn ang="0">
                  <a:pos x="19" y="14"/>
                </a:cxn>
                <a:cxn ang="0">
                  <a:pos x="20" y="21"/>
                </a:cxn>
                <a:cxn ang="0">
                  <a:pos x="17" y="33"/>
                </a:cxn>
                <a:cxn ang="0">
                  <a:pos x="25" y="41"/>
                </a:cxn>
                <a:cxn ang="0">
                  <a:pos x="30" y="34"/>
                </a:cxn>
                <a:cxn ang="0">
                  <a:pos x="24" y="23"/>
                </a:cxn>
                <a:cxn ang="0">
                  <a:pos x="24" y="18"/>
                </a:cxn>
                <a:cxn ang="0">
                  <a:pos x="41" y="11"/>
                </a:cxn>
                <a:cxn ang="0">
                  <a:pos x="46" y="8"/>
                </a:cxn>
                <a:cxn ang="0">
                  <a:pos x="44" y="6"/>
                </a:cxn>
                <a:cxn ang="0">
                  <a:pos x="39" y="3"/>
                </a:cxn>
                <a:cxn ang="0">
                  <a:pos x="44" y="0"/>
                </a:cxn>
                <a:cxn ang="0">
                  <a:pos x="46" y="6"/>
                </a:cxn>
                <a:cxn ang="0">
                  <a:pos x="50" y="9"/>
                </a:cxn>
                <a:cxn ang="0">
                  <a:pos x="62" y="12"/>
                </a:cxn>
                <a:cxn ang="0">
                  <a:pos x="70" y="22"/>
                </a:cxn>
                <a:cxn ang="0">
                  <a:pos x="89" y="20"/>
                </a:cxn>
                <a:cxn ang="0">
                  <a:pos x="101" y="26"/>
                </a:cxn>
                <a:cxn ang="0">
                  <a:pos x="115" y="26"/>
                </a:cxn>
                <a:cxn ang="0">
                  <a:pos x="132" y="20"/>
                </a:cxn>
                <a:cxn ang="0">
                  <a:pos x="145" y="21"/>
                </a:cxn>
                <a:cxn ang="0">
                  <a:pos x="135" y="23"/>
                </a:cxn>
                <a:cxn ang="0">
                  <a:pos x="144" y="33"/>
                </a:cxn>
                <a:cxn ang="0">
                  <a:pos x="152" y="31"/>
                </a:cxn>
                <a:cxn ang="0">
                  <a:pos x="163" y="38"/>
                </a:cxn>
                <a:cxn ang="0">
                  <a:pos x="151" y="48"/>
                </a:cxn>
                <a:cxn ang="0">
                  <a:pos x="161" y="48"/>
                </a:cxn>
                <a:cxn ang="0">
                  <a:pos x="177" y="52"/>
                </a:cxn>
                <a:cxn ang="0">
                  <a:pos x="166" y="64"/>
                </a:cxn>
                <a:cxn ang="0">
                  <a:pos x="166" y="72"/>
                </a:cxn>
                <a:cxn ang="0">
                  <a:pos x="158" y="83"/>
                </a:cxn>
                <a:cxn ang="0">
                  <a:pos x="167" y="95"/>
                </a:cxn>
              </a:cxnLst>
              <a:rect l="0" t="0" r="r" b="b"/>
              <a:pathLst>
                <a:path w="177" h="153">
                  <a:moveTo>
                    <a:pt x="167" y="95"/>
                  </a:moveTo>
                  <a:lnTo>
                    <a:pt x="167" y="96"/>
                  </a:lnTo>
                  <a:lnTo>
                    <a:pt x="166" y="98"/>
                  </a:lnTo>
                  <a:lnTo>
                    <a:pt x="163" y="100"/>
                  </a:lnTo>
                  <a:lnTo>
                    <a:pt x="153" y="106"/>
                  </a:lnTo>
                  <a:lnTo>
                    <a:pt x="148" y="107"/>
                  </a:lnTo>
                  <a:lnTo>
                    <a:pt x="145" y="107"/>
                  </a:lnTo>
                  <a:lnTo>
                    <a:pt x="142" y="107"/>
                  </a:lnTo>
                  <a:lnTo>
                    <a:pt x="140" y="108"/>
                  </a:lnTo>
                  <a:lnTo>
                    <a:pt x="139" y="114"/>
                  </a:lnTo>
                  <a:lnTo>
                    <a:pt x="137" y="115"/>
                  </a:lnTo>
                  <a:lnTo>
                    <a:pt x="133" y="111"/>
                  </a:lnTo>
                  <a:lnTo>
                    <a:pt x="131" y="110"/>
                  </a:lnTo>
                  <a:lnTo>
                    <a:pt x="124" y="110"/>
                  </a:lnTo>
                  <a:lnTo>
                    <a:pt x="122" y="110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7" y="112"/>
                  </a:lnTo>
                  <a:lnTo>
                    <a:pt x="120" y="116"/>
                  </a:lnTo>
                  <a:lnTo>
                    <a:pt x="121" y="125"/>
                  </a:lnTo>
                  <a:lnTo>
                    <a:pt x="122" y="128"/>
                  </a:lnTo>
                  <a:lnTo>
                    <a:pt x="123" y="130"/>
                  </a:lnTo>
                  <a:lnTo>
                    <a:pt x="129" y="130"/>
                  </a:lnTo>
                  <a:lnTo>
                    <a:pt x="131" y="131"/>
                  </a:lnTo>
                  <a:lnTo>
                    <a:pt x="132" y="132"/>
                  </a:lnTo>
                  <a:lnTo>
                    <a:pt x="130" y="134"/>
                  </a:lnTo>
                  <a:lnTo>
                    <a:pt x="127" y="135"/>
                  </a:lnTo>
                  <a:lnTo>
                    <a:pt x="123" y="136"/>
                  </a:lnTo>
                  <a:lnTo>
                    <a:pt x="122" y="137"/>
                  </a:lnTo>
                  <a:lnTo>
                    <a:pt x="121" y="141"/>
                  </a:lnTo>
                  <a:lnTo>
                    <a:pt x="119" y="143"/>
                  </a:lnTo>
                  <a:lnTo>
                    <a:pt x="115" y="143"/>
                  </a:lnTo>
                  <a:lnTo>
                    <a:pt x="112" y="145"/>
                  </a:lnTo>
                  <a:lnTo>
                    <a:pt x="108" y="149"/>
                  </a:lnTo>
                  <a:lnTo>
                    <a:pt x="104" y="153"/>
                  </a:lnTo>
                  <a:lnTo>
                    <a:pt x="102" y="153"/>
                  </a:lnTo>
                  <a:lnTo>
                    <a:pt x="101" y="149"/>
                  </a:lnTo>
                  <a:lnTo>
                    <a:pt x="101" y="148"/>
                  </a:lnTo>
                  <a:lnTo>
                    <a:pt x="96" y="152"/>
                  </a:lnTo>
                  <a:lnTo>
                    <a:pt x="94" y="152"/>
                  </a:lnTo>
                  <a:lnTo>
                    <a:pt x="91" y="151"/>
                  </a:lnTo>
                  <a:lnTo>
                    <a:pt x="87" y="148"/>
                  </a:lnTo>
                  <a:lnTo>
                    <a:pt x="84" y="147"/>
                  </a:lnTo>
                  <a:lnTo>
                    <a:pt x="83" y="145"/>
                  </a:lnTo>
                  <a:lnTo>
                    <a:pt x="83" y="142"/>
                  </a:lnTo>
                  <a:lnTo>
                    <a:pt x="82" y="137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5" y="127"/>
                  </a:lnTo>
                  <a:lnTo>
                    <a:pt x="72" y="124"/>
                  </a:lnTo>
                  <a:lnTo>
                    <a:pt x="75" y="121"/>
                  </a:lnTo>
                  <a:lnTo>
                    <a:pt x="79" y="117"/>
                  </a:lnTo>
                  <a:lnTo>
                    <a:pt x="79" y="116"/>
                  </a:lnTo>
                  <a:lnTo>
                    <a:pt x="76" y="111"/>
                  </a:lnTo>
                  <a:lnTo>
                    <a:pt x="75" y="109"/>
                  </a:lnTo>
                  <a:lnTo>
                    <a:pt x="72" y="104"/>
                  </a:lnTo>
                  <a:lnTo>
                    <a:pt x="71" y="100"/>
                  </a:lnTo>
                  <a:lnTo>
                    <a:pt x="70" y="98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92"/>
                  </a:lnTo>
                  <a:lnTo>
                    <a:pt x="73" y="89"/>
                  </a:lnTo>
                  <a:lnTo>
                    <a:pt x="74" y="83"/>
                  </a:lnTo>
                  <a:lnTo>
                    <a:pt x="76" y="80"/>
                  </a:lnTo>
                  <a:lnTo>
                    <a:pt x="72" y="79"/>
                  </a:lnTo>
                  <a:lnTo>
                    <a:pt x="61" y="80"/>
                  </a:lnTo>
                  <a:lnTo>
                    <a:pt x="56" y="81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4" y="73"/>
                  </a:lnTo>
                  <a:lnTo>
                    <a:pt x="43" y="71"/>
                  </a:lnTo>
                  <a:lnTo>
                    <a:pt x="39" y="69"/>
                  </a:lnTo>
                  <a:lnTo>
                    <a:pt x="36" y="68"/>
                  </a:lnTo>
                  <a:lnTo>
                    <a:pt x="29" y="69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7" y="68"/>
                  </a:lnTo>
                  <a:lnTo>
                    <a:pt x="15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7" y="43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2" y="5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0" y="16"/>
                  </a:lnTo>
                  <a:lnTo>
                    <a:pt x="21" y="19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0" y="39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29" y="30"/>
                  </a:lnTo>
                  <a:lnTo>
                    <a:pt x="28" y="29"/>
                  </a:lnTo>
                  <a:lnTo>
                    <a:pt x="25" y="24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4" y="9"/>
                  </a:lnTo>
                  <a:lnTo>
                    <a:pt x="57" y="10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7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1"/>
                  </a:lnTo>
                  <a:lnTo>
                    <a:pt x="85" y="21"/>
                  </a:lnTo>
                  <a:lnTo>
                    <a:pt x="89" y="20"/>
                  </a:lnTo>
                  <a:lnTo>
                    <a:pt x="93" y="21"/>
                  </a:lnTo>
                  <a:lnTo>
                    <a:pt x="96" y="24"/>
                  </a:lnTo>
                  <a:lnTo>
                    <a:pt x="97" y="25"/>
                  </a:lnTo>
                  <a:lnTo>
                    <a:pt x="101" y="26"/>
                  </a:lnTo>
                  <a:lnTo>
                    <a:pt x="103" y="27"/>
                  </a:lnTo>
                  <a:lnTo>
                    <a:pt x="110" y="27"/>
                  </a:lnTo>
                  <a:lnTo>
                    <a:pt x="112" y="27"/>
                  </a:lnTo>
                  <a:lnTo>
                    <a:pt x="115" y="26"/>
                  </a:lnTo>
                  <a:lnTo>
                    <a:pt x="121" y="21"/>
                  </a:lnTo>
                  <a:lnTo>
                    <a:pt x="123" y="20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9" y="19"/>
                  </a:lnTo>
                  <a:lnTo>
                    <a:pt x="144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3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5" y="23"/>
                  </a:lnTo>
                  <a:lnTo>
                    <a:pt x="136" y="24"/>
                  </a:lnTo>
                  <a:lnTo>
                    <a:pt x="139" y="26"/>
                  </a:lnTo>
                  <a:lnTo>
                    <a:pt x="143" y="29"/>
                  </a:lnTo>
                  <a:lnTo>
                    <a:pt x="144" y="33"/>
                  </a:lnTo>
                  <a:lnTo>
                    <a:pt x="145" y="30"/>
                  </a:lnTo>
                  <a:lnTo>
                    <a:pt x="147" y="29"/>
                  </a:lnTo>
                  <a:lnTo>
                    <a:pt x="149" y="30"/>
                  </a:lnTo>
                  <a:lnTo>
                    <a:pt x="152" y="31"/>
                  </a:lnTo>
                  <a:lnTo>
                    <a:pt x="154" y="31"/>
                  </a:lnTo>
                  <a:lnTo>
                    <a:pt x="156" y="33"/>
                  </a:lnTo>
                  <a:lnTo>
                    <a:pt x="161" y="36"/>
                  </a:lnTo>
                  <a:lnTo>
                    <a:pt x="163" y="38"/>
                  </a:lnTo>
                  <a:lnTo>
                    <a:pt x="159" y="41"/>
                  </a:lnTo>
                  <a:lnTo>
                    <a:pt x="158" y="44"/>
                  </a:lnTo>
                  <a:lnTo>
                    <a:pt x="157" y="46"/>
                  </a:lnTo>
                  <a:lnTo>
                    <a:pt x="151" y="48"/>
                  </a:lnTo>
                  <a:lnTo>
                    <a:pt x="154" y="48"/>
                  </a:lnTo>
                  <a:lnTo>
                    <a:pt x="157" y="49"/>
                  </a:lnTo>
                  <a:lnTo>
                    <a:pt x="159" y="49"/>
                  </a:lnTo>
                  <a:lnTo>
                    <a:pt x="161" y="48"/>
                  </a:lnTo>
                  <a:lnTo>
                    <a:pt x="167" y="48"/>
                  </a:lnTo>
                  <a:lnTo>
                    <a:pt x="171" y="48"/>
                  </a:lnTo>
                  <a:lnTo>
                    <a:pt x="176" y="50"/>
                  </a:lnTo>
                  <a:lnTo>
                    <a:pt x="177" y="52"/>
                  </a:lnTo>
                  <a:lnTo>
                    <a:pt x="176" y="54"/>
                  </a:lnTo>
                  <a:lnTo>
                    <a:pt x="166" y="62"/>
                  </a:lnTo>
                  <a:lnTo>
                    <a:pt x="166" y="63"/>
                  </a:lnTo>
                  <a:lnTo>
                    <a:pt x="166" y="64"/>
                  </a:lnTo>
                  <a:lnTo>
                    <a:pt x="170" y="68"/>
                  </a:lnTo>
                  <a:lnTo>
                    <a:pt x="171" y="69"/>
                  </a:lnTo>
                  <a:lnTo>
                    <a:pt x="169" y="71"/>
                  </a:lnTo>
                  <a:lnTo>
                    <a:pt x="166" y="72"/>
                  </a:lnTo>
                  <a:lnTo>
                    <a:pt x="160" y="73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58" y="83"/>
                  </a:lnTo>
                  <a:lnTo>
                    <a:pt x="157" y="84"/>
                  </a:lnTo>
                  <a:lnTo>
                    <a:pt x="159" y="87"/>
                  </a:lnTo>
                  <a:lnTo>
                    <a:pt x="164" y="91"/>
                  </a:lnTo>
                  <a:lnTo>
                    <a:pt x="167" y="9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6" name="Freeform 26"/>
            <p:cNvSpPr>
              <a:spLocks/>
            </p:cNvSpPr>
            <p:nvPr/>
          </p:nvSpPr>
          <p:spPr bwMode="auto">
            <a:xfrm>
              <a:off x="3604796" y="5210175"/>
              <a:ext cx="119063" cy="133350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16" y="54"/>
                </a:cxn>
                <a:cxn ang="0">
                  <a:pos x="15" y="48"/>
                </a:cxn>
                <a:cxn ang="0">
                  <a:pos x="12" y="50"/>
                </a:cxn>
                <a:cxn ang="0">
                  <a:pos x="6" y="53"/>
                </a:cxn>
                <a:cxn ang="0">
                  <a:pos x="0" y="48"/>
                </a:cxn>
                <a:cxn ang="0">
                  <a:pos x="3" y="45"/>
                </a:cxn>
                <a:cxn ang="0">
                  <a:pos x="2" y="39"/>
                </a:cxn>
                <a:cxn ang="0">
                  <a:pos x="2" y="35"/>
                </a:cxn>
                <a:cxn ang="0">
                  <a:pos x="1" y="30"/>
                </a:cxn>
                <a:cxn ang="0">
                  <a:pos x="8" y="26"/>
                </a:cxn>
                <a:cxn ang="0">
                  <a:pos x="6" y="23"/>
                </a:cxn>
                <a:cxn ang="0">
                  <a:pos x="10" y="18"/>
                </a:cxn>
                <a:cxn ang="0">
                  <a:pos x="12" y="12"/>
                </a:cxn>
                <a:cxn ang="0">
                  <a:pos x="11" y="8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44" y="8"/>
                </a:cxn>
                <a:cxn ang="0">
                  <a:pos x="46" y="12"/>
                </a:cxn>
                <a:cxn ang="0">
                  <a:pos x="54" y="16"/>
                </a:cxn>
                <a:cxn ang="0">
                  <a:pos x="63" y="13"/>
                </a:cxn>
                <a:cxn ang="0">
                  <a:pos x="68" y="17"/>
                </a:cxn>
                <a:cxn ang="0">
                  <a:pos x="71" y="19"/>
                </a:cxn>
                <a:cxn ang="0">
                  <a:pos x="73" y="24"/>
                </a:cxn>
                <a:cxn ang="0">
                  <a:pos x="75" y="30"/>
                </a:cxn>
                <a:cxn ang="0">
                  <a:pos x="70" y="39"/>
                </a:cxn>
                <a:cxn ang="0">
                  <a:pos x="62" y="48"/>
                </a:cxn>
                <a:cxn ang="0">
                  <a:pos x="54" y="53"/>
                </a:cxn>
                <a:cxn ang="0">
                  <a:pos x="43" y="57"/>
                </a:cxn>
                <a:cxn ang="0">
                  <a:pos x="35" y="64"/>
                </a:cxn>
                <a:cxn ang="0">
                  <a:pos x="27" y="81"/>
                </a:cxn>
                <a:cxn ang="0">
                  <a:pos x="24" y="84"/>
                </a:cxn>
                <a:cxn ang="0">
                  <a:pos x="20" y="80"/>
                </a:cxn>
                <a:cxn ang="0">
                  <a:pos x="17" y="76"/>
                </a:cxn>
                <a:cxn ang="0">
                  <a:pos x="9" y="75"/>
                </a:cxn>
                <a:cxn ang="0">
                  <a:pos x="8" y="71"/>
                </a:cxn>
                <a:cxn ang="0">
                  <a:pos x="10" y="66"/>
                </a:cxn>
              </a:cxnLst>
              <a:rect l="0" t="0" r="r" b="b"/>
              <a:pathLst>
                <a:path w="75" h="84">
                  <a:moveTo>
                    <a:pt x="10" y="63"/>
                  </a:moveTo>
                  <a:lnTo>
                    <a:pt x="11" y="62"/>
                  </a:lnTo>
                  <a:lnTo>
                    <a:pt x="12" y="60"/>
                  </a:lnTo>
                  <a:lnTo>
                    <a:pt x="16" y="54"/>
                  </a:lnTo>
                  <a:lnTo>
                    <a:pt x="16" y="53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2" y="50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4" y="29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8" y="17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4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3" y="33"/>
                  </a:lnTo>
                  <a:lnTo>
                    <a:pt x="70" y="39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6" y="52"/>
                  </a:lnTo>
                  <a:lnTo>
                    <a:pt x="54" y="53"/>
                  </a:lnTo>
                  <a:lnTo>
                    <a:pt x="48" y="55"/>
                  </a:lnTo>
                  <a:lnTo>
                    <a:pt x="43" y="57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3" y="67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4" y="84"/>
                  </a:lnTo>
                  <a:lnTo>
                    <a:pt x="22" y="83"/>
                  </a:lnTo>
                  <a:lnTo>
                    <a:pt x="20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2" y="76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10" y="66"/>
                  </a:lnTo>
                  <a:lnTo>
                    <a:pt x="10" y="6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7" name="Freeform 27"/>
            <p:cNvSpPr>
              <a:spLocks/>
            </p:cNvSpPr>
            <p:nvPr/>
          </p:nvSpPr>
          <p:spPr bwMode="auto">
            <a:xfrm>
              <a:off x="3644484" y="4978400"/>
              <a:ext cx="246063" cy="346075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17"/>
                </a:cxn>
                <a:cxn ang="0">
                  <a:pos x="80" y="32"/>
                </a:cxn>
                <a:cxn ang="0">
                  <a:pos x="78" y="42"/>
                </a:cxn>
                <a:cxn ang="0">
                  <a:pos x="88" y="57"/>
                </a:cxn>
                <a:cxn ang="0">
                  <a:pos x="92" y="71"/>
                </a:cxn>
                <a:cxn ang="0">
                  <a:pos x="111" y="71"/>
                </a:cxn>
                <a:cxn ang="0">
                  <a:pos x="124" y="82"/>
                </a:cxn>
                <a:cxn ang="0">
                  <a:pos x="136" y="83"/>
                </a:cxn>
                <a:cxn ang="0">
                  <a:pos x="148" y="92"/>
                </a:cxn>
                <a:cxn ang="0">
                  <a:pos x="145" y="101"/>
                </a:cxn>
                <a:cxn ang="0">
                  <a:pos x="151" y="114"/>
                </a:cxn>
                <a:cxn ang="0">
                  <a:pos x="147" y="127"/>
                </a:cxn>
                <a:cxn ang="0">
                  <a:pos x="147" y="142"/>
                </a:cxn>
                <a:cxn ang="0">
                  <a:pos x="122" y="142"/>
                </a:cxn>
                <a:cxn ang="0">
                  <a:pos x="128" y="152"/>
                </a:cxn>
                <a:cxn ang="0">
                  <a:pos x="129" y="156"/>
                </a:cxn>
                <a:cxn ang="0">
                  <a:pos x="118" y="158"/>
                </a:cxn>
                <a:cxn ang="0">
                  <a:pos x="124" y="170"/>
                </a:cxn>
                <a:cxn ang="0">
                  <a:pos x="127" y="181"/>
                </a:cxn>
                <a:cxn ang="0">
                  <a:pos x="120" y="218"/>
                </a:cxn>
                <a:cxn ang="0">
                  <a:pos x="113" y="213"/>
                </a:cxn>
                <a:cxn ang="0">
                  <a:pos x="117" y="200"/>
                </a:cxn>
                <a:cxn ang="0">
                  <a:pos x="100" y="195"/>
                </a:cxn>
                <a:cxn ang="0">
                  <a:pos x="89" y="197"/>
                </a:cxn>
                <a:cxn ang="0">
                  <a:pos x="79" y="192"/>
                </a:cxn>
                <a:cxn ang="0">
                  <a:pos x="73" y="187"/>
                </a:cxn>
                <a:cxn ang="0">
                  <a:pos x="61" y="173"/>
                </a:cxn>
                <a:cxn ang="0">
                  <a:pos x="46" y="165"/>
                </a:cxn>
                <a:cxn ang="0">
                  <a:pos x="39" y="159"/>
                </a:cxn>
                <a:cxn ang="0">
                  <a:pos x="23" y="160"/>
                </a:cxn>
                <a:cxn ang="0">
                  <a:pos x="10" y="150"/>
                </a:cxn>
                <a:cxn ang="0">
                  <a:pos x="0" y="142"/>
                </a:cxn>
                <a:cxn ang="0">
                  <a:pos x="7" y="138"/>
                </a:cxn>
                <a:cxn ang="0">
                  <a:pos x="13" y="131"/>
                </a:cxn>
                <a:cxn ang="0">
                  <a:pos x="22" y="120"/>
                </a:cxn>
                <a:cxn ang="0">
                  <a:pos x="21" y="109"/>
                </a:cxn>
                <a:cxn ang="0">
                  <a:pos x="20" y="92"/>
                </a:cxn>
                <a:cxn ang="0">
                  <a:pos x="24" y="87"/>
                </a:cxn>
                <a:cxn ang="0">
                  <a:pos x="22" y="80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5" y="59"/>
                </a:cxn>
                <a:cxn ang="0">
                  <a:pos x="21" y="51"/>
                </a:cxn>
                <a:cxn ang="0">
                  <a:pos x="28" y="60"/>
                </a:cxn>
                <a:cxn ang="0">
                  <a:pos x="29" y="51"/>
                </a:cxn>
                <a:cxn ang="0">
                  <a:pos x="38" y="41"/>
                </a:cxn>
                <a:cxn ang="0">
                  <a:pos x="44" y="35"/>
                </a:cxn>
                <a:cxn ang="0">
                  <a:pos x="50" y="21"/>
                </a:cxn>
                <a:cxn ang="0">
                  <a:pos x="59" y="20"/>
                </a:cxn>
                <a:cxn ang="0">
                  <a:pos x="63" y="14"/>
                </a:cxn>
                <a:cxn ang="0">
                  <a:pos x="74" y="15"/>
                </a:cxn>
                <a:cxn ang="0">
                  <a:pos x="87" y="8"/>
                </a:cxn>
                <a:cxn ang="0">
                  <a:pos x="96" y="0"/>
                </a:cxn>
                <a:cxn ang="0">
                  <a:pos x="104" y="5"/>
                </a:cxn>
              </a:cxnLst>
              <a:rect l="0" t="0" r="r" b="b"/>
              <a:pathLst>
                <a:path w="155" h="218">
                  <a:moveTo>
                    <a:pt x="103" y="7"/>
                  </a:moveTo>
                  <a:lnTo>
                    <a:pt x="102" y="6"/>
                  </a:lnTo>
                  <a:lnTo>
                    <a:pt x="97" y="7"/>
                  </a:lnTo>
                  <a:lnTo>
                    <a:pt x="94" y="8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91" y="14"/>
                  </a:lnTo>
                  <a:lnTo>
                    <a:pt x="91" y="17"/>
                  </a:lnTo>
                  <a:lnTo>
                    <a:pt x="89" y="16"/>
                  </a:lnTo>
                  <a:lnTo>
                    <a:pt x="87" y="17"/>
                  </a:lnTo>
                  <a:lnTo>
                    <a:pt x="81" y="27"/>
                  </a:lnTo>
                  <a:lnTo>
                    <a:pt x="80" y="32"/>
                  </a:lnTo>
                  <a:lnTo>
                    <a:pt x="79" y="36"/>
                  </a:lnTo>
                  <a:lnTo>
                    <a:pt x="75" y="43"/>
                  </a:lnTo>
                  <a:lnTo>
                    <a:pt x="77" y="43"/>
                  </a:lnTo>
                  <a:lnTo>
                    <a:pt x="78" y="42"/>
                  </a:lnTo>
                  <a:lnTo>
                    <a:pt x="81" y="42"/>
                  </a:lnTo>
                  <a:lnTo>
                    <a:pt x="82" y="46"/>
                  </a:lnTo>
                  <a:lnTo>
                    <a:pt x="87" y="55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7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4" y="72"/>
                  </a:lnTo>
                  <a:lnTo>
                    <a:pt x="97" y="72"/>
                  </a:lnTo>
                  <a:lnTo>
                    <a:pt x="104" y="72"/>
                  </a:lnTo>
                  <a:lnTo>
                    <a:pt x="111" y="71"/>
                  </a:lnTo>
                  <a:lnTo>
                    <a:pt x="114" y="72"/>
                  </a:lnTo>
                  <a:lnTo>
                    <a:pt x="118" y="74"/>
                  </a:lnTo>
                  <a:lnTo>
                    <a:pt x="119" y="76"/>
                  </a:lnTo>
                  <a:lnTo>
                    <a:pt x="124" y="82"/>
                  </a:lnTo>
                  <a:lnTo>
                    <a:pt x="127" y="85"/>
                  </a:lnTo>
                  <a:lnTo>
                    <a:pt x="128" y="85"/>
                  </a:lnTo>
                  <a:lnTo>
                    <a:pt x="131" y="84"/>
                  </a:lnTo>
                  <a:lnTo>
                    <a:pt x="136" y="83"/>
                  </a:lnTo>
                  <a:lnTo>
                    <a:pt x="147" y="82"/>
                  </a:lnTo>
                  <a:lnTo>
                    <a:pt x="151" y="83"/>
                  </a:lnTo>
                  <a:lnTo>
                    <a:pt x="149" y="86"/>
                  </a:lnTo>
                  <a:lnTo>
                    <a:pt x="148" y="92"/>
                  </a:lnTo>
                  <a:lnTo>
                    <a:pt x="146" y="95"/>
                  </a:lnTo>
                  <a:lnTo>
                    <a:pt x="145" y="96"/>
                  </a:lnTo>
                  <a:lnTo>
                    <a:pt x="145" y="98"/>
                  </a:lnTo>
                  <a:lnTo>
                    <a:pt x="145" y="101"/>
                  </a:lnTo>
                  <a:lnTo>
                    <a:pt x="146" y="103"/>
                  </a:lnTo>
                  <a:lnTo>
                    <a:pt x="147" y="107"/>
                  </a:lnTo>
                  <a:lnTo>
                    <a:pt x="150" y="112"/>
                  </a:lnTo>
                  <a:lnTo>
                    <a:pt x="151" y="114"/>
                  </a:lnTo>
                  <a:lnTo>
                    <a:pt x="154" y="119"/>
                  </a:lnTo>
                  <a:lnTo>
                    <a:pt x="154" y="120"/>
                  </a:lnTo>
                  <a:lnTo>
                    <a:pt x="150" y="124"/>
                  </a:lnTo>
                  <a:lnTo>
                    <a:pt x="147" y="127"/>
                  </a:lnTo>
                  <a:lnTo>
                    <a:pt x="150" y="130"/>
                  </a:lnTo>
                  <a:lnTo>
                    <a:pt x="155" y="137"/>
                  </a:lnTo>
                  <a:lnTo>
                    <a:pt x="152" y="138"/>
                  </a:lnTo>
                  <a:lnTo>
                    <a:pt x="147" y="142"/>
                  </a:lnTo>
                  <a:lnTo>
                    <a:pt x="145" y="143"/>
                  </a:lnTo>
                  <a:lnTo>
                    <a:pt x="142" y="143"/>
                  </a:lnTo>
                  <a:lnTo>
                    <a:pt x="126" y="142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21" y="150"/>
                  </a:lnTo>
                  <a:lnTo>
                    <a:pt x="122" y="151"/>
                  </a:lnTo>
                  <a:lnTo>
                    <a:pt x="128" y="152"/>
                  </a:lnTo>
                  <a:lnTo>
                    <a:pt x="129" y="152"/>
                  </a:lnTo>
                  <a:lnTo>
                    <a:pt x="130" y="155"/>
                  </a:lnTo>
                  <a:lnTo>
                    <a:pt x="131" y="157"/>
                  </a:lnTo>
                  <a:lnTo>
                    <a:pt x="129" y="156"/>
                  </a:lnTo>
                  <a:lnTo>
                    <a:pt x="126" y="156"/>
                  </a:lnTo>
                  <a:lnTo>
                    <a:pt x="122" y="156"/>
                  </a:lnTo>
                  <a:lnTo>
                    <a:pt x="119" y="157"/>
                  </a:lnTo>
                  <a:lnTo>
                    <a:pt x="118" y="158"/>
                  </a:lnTo>
                  <a:lnTo>
                    <a:pt x="118" y="164"/>
                  </a:lnTo>
                  <a:lnTo>
                    <a:pt x="118" y="167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25" y="171"/>
                  </a:lnTo>
                  <a:lnTo>
                    <a:pt x="124" y="176"/>
                  </a:lnTo>
                  <a:lnTo>
                    <a:pt x="127" y="179"/>
                  </a:lnTo>
                  <a:lnTo>
                    <a:pt x="127" y="181"/>
                  </a:lnTo>
                  <a:lnTo>
                    <a:pt x="125" y="189"/>
                  </a:lnTo>
                  <a:lnTo>
                    <a:pt x="121" y="215"/>
                  </a:lnTo>
                  <a:lnTo>
                    <a:pt x="121" y="217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5" y="213"/>
                  </a:lnTo>
                  <a:lnTo>
                    <a:pt x="114" y="213"/>
                  </a:lnTo>
                  <a:lnTo>
                    <a:pt x="113" y="213"/>
                  </a:lnTo>
                  <a:lnTo>
                    <a:pt x="111" y="213"/>
                  </a:lnTo>
                  <a:lnTo>
                    <a:pt x="117" y="202"/>
                  </a:lnTo>
                  <a:lnTo>
                    <a:pt x="118" y="201"/>
                  </a:lnTo>
                  <a:lnTo>
                    <a:pt x="117" y="200"/>
                  </a:lnTo>
                  <a:lnTo>
                    <a:pt x="109" y="195"/>
                  </a:lnTo>
                  <a:lnTo>
                    <a:pt x="106" y="194"/>
                  </a:lnTo>
                  <a:lnTo>
                    <a:pt x="102" y="197"/>
                  </a:lnTo>
                  <a:lnTo>
                    <a:pt x="100" y="195"/>
                  </a:lnTo>
                  <a:lnTo>
                    <a:pt x="97" y="193"/>
                  </a:lnTo>
                  <a:lnTo>
                    <a:pt x="94" y="195"/>
                  </a:lnTo>
                  <a:lnTo>
                    <a:pt x="92" y="197"/>
                  </a:lnTo>
                  <a:lnTo>
                    <a:pt x="89" y="197"/>
                  </a:lnTo>
                  <a:lnTo>
                    <a:pt x="83" y="197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8" y="190"/>
                  </a:lnTo>
                  <a:lnTo>
                    <a:pt x="75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3"/>
                  </a:lnTo>
                  <a:lnTo>
                    <a:pt x="65" y="179"/>
                  </a:lnTo>
                  <a:lnTo>
                    <a:pt x="62" y="177"/>
                  </a:lnTo>
                  <a:lnTo>
                    <a:pt x="61" y="173"/>
                  </a:lnTo>
                  <a:lnTo>
                    <a:pt x="60" y="171"/>
                  </a:lnTo>
                  <a:lnTo>
                    <a:pt x="57" y="168"/>
                  </a:lnTo>
                  <a:lnTo>
                    <a:pt x="51" y="166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4" y="164"/>
                  </a:lnTo>
                  <a:lnTo>
                    <a:pt x="43" y="163"/>
                  </a:lnTo>
                  <a:lnTo>
                    <a:pt x="39" y="159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9" y="162"/>
                  </a:lnTo>
                  <a:lnTo>
                    <a:pt x="23" y="160"/>
                  </a:lnTo>
                  <a:lnTo>
                    <a:pt x="21" y="158"/>
                  </a:lnTo>
                  <a:lnTo>
                    <a:pt x="20" y="156"/>
                  </a:lnTo>
                  <a:lnTo>
                    <a:pt x="19" y="154"/>
                  </a:lnTo>
                  <a:lnTo>
                    <a:pt x="10" y="150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3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3" y="140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6" y="133"/>
                  </a:lnTo>
                  <a:lnTo>
                    <a:pt x="7" y="131"/>
                  </a:lnTo>
                  <a:lnTo>
                    <a:pt x="13" y="131"/>
                  </a:lnTo>
                  <a:lnTo>
                    <a:pt x="14" y="131"/>
                  </a:lnTo>
                  <a:lnTo>
                    <a:pt x="16" y="130"/>
                  </a:lnTo>
                  <a:lnTo>
                    <a:pt x="19" y="126"/>
                  </a:lnTo>
                  <a:lnTo>
                    <a:pt x="22" y="120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3" y="105"/>
                  </a:lnTo>
                  <a:lnTo>
                    <a:pt x="23" y="102"/>
                  </a:lnTo>
                  <a:lnTo>
                    <a:pt x="22" y="96"/>
                  </a:lnTo>
                  <a:lnTo>
                    <a:pt x="20" y="92"/>
                  </a:lnTo>
                  <a:lnTo>
                    <a:pt x="21" y="90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1" y="81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17" y="72"/>
                  </a:lnTo>
                  <a:lnTo>
                    <a:pt x="15" y="70"/>
                  </a:lnTo>
                  <a:lnTo>
                    <a:pt x="16" y="65"/>
                  </a:lnTo>
                  <a:lnTo>
                    <a:pt x="18" y="65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19" y="65"/>
                  </a:lnTo>
                  <a:lnTo>
                    <a:pt x="23" y="62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4" y="53"/>
                  </a:lnTo>
                  <a:lnTo>
                    <a:pt x="26" y="56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30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30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4" y="35"/>
                  </a:lnTo>
                  <a:lnTo>
                    <a:pt x="45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9" y="20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62" y="17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2" y="10"/>
                  </a:lnTo>
                  <a:lnTo>
                    <a:pt x="87" y="8"/>
                  </a:lnTo>
                  <a:lnTo>
                    <a:pt x="90" y="6"/>
                  </a:lnTo>
                  <a:lnTo>
                    <a:pt x="91" y="3"/>
                  </a:lnTo>
                  <a:lnTo>
                    <a:pt x="93" y="1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4" y="5"/>
                  </a:lnTo>
                  <a:lnTo>
                    <a:pt x="103" y="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8" name="Freeform 28"/>
            <p:cNvSpPr>
              <a:spLocks/>
            </p:cNvSpPr>
            <p:nvPr/>
          </p:nvSpPr>
          <p:spPr bwMode="auto">
            <a:xfrm>
              <a:off x="5066884" y="3857625"/>
              <a:ext cx="92075" cy="131763"/>
            </a:xfrm>
            <a:custGeom>
              <a:avLst/>
              <a:gdLst/>
              <a:ahLst/>
              <a:cxnLst>
                <a:cxn ang="0">
                  <a:pos x="54" y="29"/>
                </a:cxn>
                <a:cxn ang="0">
                  <a:pos x="54" y="33"/>
                </a:cxn>
                <a:cxn ang="0">
                  <a:pos x="58" y="52"/>
                </a:cxn>
                <a:cxn ang="0">
                  <a:pos x="55" y="58"/>
                </a:cxn>
                <a:cxn ang="0">
                  <a:pos x="53" y="67"/>
                </a:cxn>
                <a:cxn ang="0">
                  <a:pos x="50" y="67"/>
                </a:cxn>
                <a:cxn ang="0">
                  <a:pos x="46" y="69"/>
                </a:cxn>
                <a:cxn ang="0">
                  <a:pos x="35" y="71"/>
                </a:cxn>
                <a:cxn ang="0">
                  <a:pos x="30" y="75"/>
                </a:cxn>
                <a:cxn ang="0">
                  <a:pos x="21" y="80"/>
                </a:cxn>
                <a:cxn ang="0">
                  <a:pos x="8" y="83"/>
                </a:cxn>
                <a:cxn ang="0">
                  <a:pos x="8" y="76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8" y="67"/>
                </a:cxn>
                <a:cxn ang="0">
                  <a:pos x="9" y="64"/>
                </a:cxn>
                <a:cxn ang="0">
                  <a:pos x="13" y="60"/>
                </a:cxn>
                <a:cxn ang="0">
                  <a:pos x="17" y="57"/>
                </a:cxn>
                <a:cxn ang="0">
                  <a:pos x="13" y="54"/>
                </a:cxn>
                <a:cxn ang="0">
                  <a:pos x="15" y="48"/>
                </a:cxn>
                <a:cxn ang="0">
                  <a:pos x="20" y="46"/>
                </a:cxn>
                <a:cxn ang="0">
                  <a:pos x="17" y="45"/>
                </a:cxn>
                <a:cxn ang="0">
                  <a:pos x="13" y="44"/>
                </a:cxn>
                <a:cxn ang="0">
                  <a:pos x="9" y="42"/>
                </a:cxn>
                <a:cxn ang="0">
                  <a:pos x="4" y="42"/>
                </a:cxn>
                <a:cxn ang="0">
                  <a:pos x="4" y="37"/>
                </a:cxn>
                <a:cxn ang="0">
                  <a:pos x="8" y="33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8" y="21"/>
                </a:cxn>
                <a:cxn ang="0">
                  <a:pos x="15" y="22"/>
                </a:cxn>
                <a:cxn ang="0">
                  <a:pos x="25" y="24"/>
                </a:cxn>
                <a:cxn ang="0">
                  <a:pos x="28" y="17"/>
                </a:cxn>
                <a:cxn ang="0">
                  <a:pos x="22" y="14"/>
                </a:cxn>
                <a:cxn ang="0">
                  <a:pos x="26" y="11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39" y="4"/>
                </a:cxn>
                <a:cxn ang="0">
                  <a:pos x="40" y="6"/>
                </a:cxn>
                <a:cxn ang="0">
                  <a:pos x="33" y="12"/>
                </a:cxn>
                <a:cxn ang="0">
                  <a:pos x="31" y="18"/>
                </a:cxn>
                <a:cxn ang="0">
                  <a:pos x="34" y="24"/>
                </a:cxn>
                <a:cxn ang="0">
                  <a:pos x="43" y="23"/>
                </a:cxn>
                <a:cxn ang="0">
                  <a:pos x="46" y="20"/>
                </a:cxn>
                <a:cxn ang="0">
                  <a:pos x="50" y="24"/>
                </a:cxn>
                <a:cxn ang="0">
                  <a:pos x="55" y="26"/>
                </a:cxn>
              </a:cxnLst>
              <a:rect l="0" t="0" r="r" b="b"/>
              <a:pathLst>
                <a:path w="58" h="83">
                  <a:moveTo>
                    <a:pt x="56" y="29"/>
                  </a:moveTo>
                  <a:lnTo>
                    <a:pt x="54" y="29"/>
                  </a:lnTo>
                  <a:lnTo>
                    <a:pt x="53" y="30"/>
                  </a:lnTo>
                  <a:lnTo>
                    <a:pt x="54" y="33"/>
                  </a:lnTo>
                  <a:lnTo>
                    <a:pt x="56" y="40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5" y="58"/>
                  </a:lnTo>
                  <a:lnTo>
                    <a:pt x="54" y="62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47" y="67"/>
                  </a:lnTo>
                  <a:lnTo>
                    <a:pt x="46" y="69"/>
                  </a:lnTo>
                  <a:lnTo>
                    <a:pt x="41" y="69"/>
                  </a:lnTo>
                  <a:lnTo>
                    <a:pt x="35" y="71"/>
                  </a:lnTo>
                  <a:lnTo>
                    <a:pt x="34" y="72"/>
                  </a:lnTo>
                  <a:lnTo>
                    <a:pt x="30" y="75"/>
                  </a:lnTo>
                  <a:lnTo>
                    <a:pt x="25" y="79"/>
                  </a:lnTo>
                  <a:lnTo>
                    <a:pt x="21" y="80"/>
                  </a:lnTo>
                  <a:lnTo>
                    <a:pt x="16" y="82"/>
                  </a:lnTo>
                  <a:lnTo>
                    <a:pt x="8" y="83"/>
                  </a:lnTo>
                  <a:lnTo>
                    <a:pt x="9" y="80"/>
                  </a:lnTo>
                  <a:lnTo>
                    <a:pt x="8" y="76"/>
                  </a:lnTo>
                  <a:lnTo>
                    <a:pt x="3" y="76"/>
                  </a:lnTo>
                  <a:lnTo>
                    <a:pt x="2" y="72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8" y="67"/>
                  </a:lnTo>
                  <a:lnTo>
                    <a:pt x="9" y="66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3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15" y="48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19" y="43"/>
                  </a:lnTo>
                  <a:lnTo>
                    <a:pt x="17" y="45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3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9" y="36"/>
                  </a:lnTo>
                  <a:lnTo>
                    <a:pt x="8" y="33"/>
                  </a:lnTo>
                  <a:lnTo>
                    <a:pt x="10" y="31"/>
                  </a:lnTo>
                  <a:lnTo>
                    <a:pt x="7" y="28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5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4" y="24"/>
                  </a:lnTo>
                  <a:lnTo>
                    <a:pt x="38" y="25"/>
                  </a:lnTo>
                  <a:lnTo>
                    <a:pt x="43" y="23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7" y="23"/>
                  </a:lnTo>
                  <a:lnTo>
                    <a:pt x="50" y="24"/>
                  </a:lnTo>
                  <a:lnTo>
                    <a:pt x="49" y="27"/>
                  </a:lnTo>
                  <a:lnTo>
                    <a:pt x="55" y="26"/>
                  </a:lnTo>
                  <a:lnTo>
                    <a:pt x="56" y="2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9" name="Freeform 29"/>
            <p:cNvSpPr>
              <a:spLocks/>
            </p:cNvSpPr>
            <p:nvPr/>
          </p:nvSpPr>
          <p:spPr bwMode="auto">
            <a:xfrm>
              <a:off x="4012784" y="5062538"/>
              <a:ext cx="95250" cy="152400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0" y="34"/>
                </a:cxn>
                <a:cxn ang="0">
                  <a:pos x="3" y="30"/>
                </a:cxn>
                <a:cxn ang="0">
                  <a:pos x="3" y="23"/>
                </a:cxn>
                <a:cxn ang="0">
                  <a:pos x="12" y="21"/>
                </a:cxn>
                <a:cxn ang="0">
                  <a:pos x="13" y="18"/>
                </a:cxn>
                <a:cxn ang="0">
                  <a:pos x="9" y="13"/>
                </a:cxn>
                <a:cxn ang="0">
                  <a:pos x="19" y="4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32" y="9"/>
                </a:cxn>
                <a:cxn ang="0">
                  <a:pos x="36" y="15"/>
                </a:cxn>
                <a:cxn ang="0">
                  <a:pos x="36" y="25"/>
                </a:cxn>
                <a:cxn ang="0">
                  <a:pos x="39" y="21"/>
                </a:cxn>
                <a:cxn ang="0">
                  <a:pos x="44" y="22"/>
                </a:cxn>
                <a:cxn ang="0">
                  <a:pos x="51" y="28"/>
                </a:cxn>
                <a:cxn ang="0">
                  <a:pos x="55" y="34"/>
                </a:cxn>
                <a:cxn ang="0">
                  <a:pos x="54" y="39"/>
                </a:cxn>
                <a:cxn ang="0">
                  <a:pos x="53" y="46"/>
                </a:cxn>
                <a:cxn ang="0">
                  <a:pos x="45" y="48"/>
                </a:cxn>
                <a:cxn ang="0">
                  <a:pos x="45" y="55"/>
                </a:cxn>
                <a:cxn ang="0">
                  <a:pos x="47" y="64"/>
                </a:cxn>
                <a:cxn ang="0">
                  <a:pos x="53" y="68"/>
                </a:cxn>
                <a:cxn ang="0">
                  <a:pos x="55" y="75"/>
                </a:cxn>
                <a:cxn ang="0">
                  <a:pos x="60" y="85"/>
                </a:cxn>
                <a:cxn ang="0">
                  <a:pos x="54" y="86"/>
                </a:cxn>
                <a:cxn ang="0">
                  <a:pos x="43" y="90"/>
                </a:cxn>
                <a:cxn ang="0">
                  <a:pos x="36" y="95"/>
                </a:cxn>
                <a:cxn ang="0">
                  <a:pos x="28" y="93"/>
                </a:cxn>
                <a:cxn ang="0">
                  <a:pos x="21" y="86"/>
                </a:cxn>
                <a:cxn ang="0">
                  <a:pos x="21" y="82"/>
                </a:cxn>
                <a:cxn ang="0">
                  <a:pos x="18" y="78"/>
                </a:cxn>
                <a:cxn ang="0">
                  <a:pos x="19" y="69"/>
                </a:cxn>
                <a:cxn ang="0">
                  <a:pos x="23" y="59"/>
                </a:cxn>
                <a:cxn ang="0">
                  <a:pos x="18" y="52"/>
                </a:cxn>
                <a:cxn ang="0">
                  <a:pos x="18" y="46"/>
                </a:cxn>
                <a:cxn ang="0">
                  <a:pos x="17" y="44"/>
                </a:cxn>
                <a:cxn ang="0">
                  <a:pos x="12" y="44"/>
                </a:cxn>
              </a:cxnLst>
              <a:rect l="0" t="0" r="r" b="b"/>
              <a:pathLst>
                <a:path w="60" h="96">
                  <a:moveTo>
                    <a:pt x="10" y="45"/>
                  </a:moveTo>
                  <a:lnTo>
                    <a:pt x="7" y="41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7" y="6"/>
                  </a:lnTo>
                  <a:lnTo>
                    <a:pt x="32" y="9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7" y="24"/>
                  </a:lnTo>
                  <a:lnTo>
                    <a:pt x="51" y="28"/>
                  </a:lnTo>
                  <a:lnTo>
                    <a:pt x="53" y="30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4" y="39"/>
                  </a:lnTo>
                  <a:lnTo>
                    <a:pt x="54" y="44"/>
                  </a:lnTo>
                  <a:lnTo>
                    <a:pt x="53" y="46"/>
                  </a:lnTo>
                  <a:lnTo>
                    <a:pt x="46" y="46"/>
                  </a:lnTo>
                  <a:lnTo>
                    <a:pt x="45" y="48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3" y="59"/>
                  </a:lnTo>
                  <a:lnTo>
                    <a:pt x="47" y="64"/>
                  </a:lnTo>
                  <a:lnTo>
                    <a:pt x="50" y="68"/>
                  </a:lnTo>
                  <a:lnTo>
                    <a:pt x="53" y="68"/>
                  </a:lnTo>
                  <a:lnTo>
                    <a:pt x="54" y="70"/>
                  </a:lnTo>
                  <a:lnTo>
                    <a:pt x="55" y="75"/>
                  </a:lnTo>
                  <a:lnTo>
                    <a:pt x="58" y="81"/>
                  </a:lnTo>
                  <a:lnTo>
                    <a:pt x="60" y="85"/>
                  </a:lnTo>
                  <a:lnTo>
                    <a:pt x="60" y="86"/>
                  </a:lnTo>
                  <a:lnTo>
                    <a:pt x="54" y="86"/>
                  </a:lnTo>
                  <a:lnTo>
                    <a:pt x="49" y="88"/>
                  </a:lnTo>
                  <a:lnTo>
                    <a:pt x="43" y="90"/>
                  </a:lnTo>
                  <a:lnTo>
                    <a:pt x="40" y="92"/>
                  </a:lnTo>
                  <a:lnTo>
                    <a:pt x="36" y="95"/>
                  </a:lnTo>
                  <a:lnTo>
                    <a:pt x="32" y="96"/>
                  </a:lnTo>
                  <a:lnTo>
                    <a:pt x="28" y="93"/>
                  </a:lnTo>
                  <a:lnTo>
                    <a:pt x="22" y="88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8" y="75"/>
                  </a:lnTo>
                  <a:lnTo>
                    <a:pt x="19" y="69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4" y="43"/>
                  </a:lnTo>
                  <a:lnTo>
                    <a:pt x="12" y="44"/>
                  </a:lnTo>
                  <a:lnTo>
                    <a:pt x="10" y="4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0" name="Freeform 30"/>
            <p:cNvSpPr>
              <a:spLocks noEditPoints="1"/>
            </p:cNvSpPr>
            <p:nvPr/>
          </p:nvSpPr>
          <p:spPr bwMode="auto">
            <a:xfrm>
              <a:off x="5116096" y="3730625"/>
              <a:ext cx="203200" cy="307975"/>
            </a:xfrm>
            <a:custGeom>
              <a:avLst/>
              <a:gdLst/>
              <a:ahLst/>
              <a:cxnLst>
                <a:cxn ang="0">
                  <a:pos x="109" y="127"/>
                </a:cxn>
                <a:cxn ang="0">
                  <a:pos x="112" y="133"/>
                </a:cxn>
                <a:cxn ang="0">
                  <a:pos x="127" y="137"/>
                </a:cxn>
                <a:cxn ang="0">
                  <a:pos x="119" y="155"/>
                </a:cxn>
                <a:cxn ang="0">
                  <a:pos x="119" y="165"/>
                </a:cxn>
                <a:cxn ang="0">
                  <a:pos x="117" y="173"/>
                </a:cxn>
                <a:cxn ang="0">
                  <a:pos x="103" y="177"/>
                </a:cxn>
                <a:cxn ang="0">
                  <a:pos x="88" y="177"/>
                </a:cxn>
                <a:cxn ang="0">
                  <a:pos x="73" y="181"/>
                </a:cxn>
                <a:cxn ang="0">
                  <a:pos x="59" y="186"/>
                </a:cxn>
                <a:cxn ang="0">
                  <a:pos x="51" y="185"/>
                </a:cxn>
                <a:cxn ang="0">
                  <a:pos x="37" y="194"/>
                </a:cxn>
                <a:cxn ang="0">
                  <a:pos x="40" y="182"/>
                </a:cxn>
                <a:cxn ang="0">
                  <a:pos x="48" y="173"/>
                </a:cxn>
                <a:cxn ang="0">
                  <a:pos x="60" y="168"/>
                </a:cxn>
                <a:cxn ang="0">
                  <a:pos x="70" y="159"/>
                </a:cxn>
                <a:cxn ang="0">
                  <a:pos x="40" y="158"/>
                </a:cxn>
                <a:cxn ang="0">
                  <a:pos x="45" y="149"/>
                </a:cxn>
                <a:cxn ang="0">
                  <a:pos x="52" y="134"/>
                </a:cxn>
                <a:cxn ang="0">
                  <a:pos x="49" y="128"/>
                </a:cxn>
                <a:cxn ang="0">
                  <a:pos x="66" y="119"/>
                </a:cxn>
                <a:cxn ang="0">
                  <a:pos x="63" y="105"/>
                </a:cxn>
                <a:cxn ang="0">
                  <a:pos x="65" y="89"/>
                </a:cxn>
                <a:cxn ang="0">
                  <a:pos x="52" y="91"/>
                </a:cxn>
                <a:cxn ang="0">
                  <a:pos x="42" y="92"/>
                </a:cxn>
                <a:cxn ang="0">
                  <a:pos x="45" y="75"/>
                </a:cxn>
                <a:cxn ang="0">
                  <a:pos x="44" y="66"/>
                </a:cxn>
                <a:cxn ang="0">
                  <a:pos x="39" y="65"/>
                </a:cxn>
                <a:cxn ang="0">
                  <a:pos x="34" y="58"/>
                </a:cxn>
                <a:cxn ang="0">
                  <a:pos x="33" y="47"/>
                </a:cxn>
                <a:cxn ang="0">
                  <a:pos x="29" y="45"/>
                </a:cxn>
                <a:cxn ang="0">
                  <a:pos x="33" y="32"/>
                </a:cxn>
                <a:cxn ang="0">
                  <a:pos x="37" y="21"/>
                </a:cxn>
                <a:cxn ang="0">
                  <a:pos x="39" y="5"/>
                </a:cxn>
                <a:cxn ang="0">
                  <a:pos x="56" y="2"/>
                </a:cxn>
                <a:cxn ang="0">
                  <a:pos x="64" y="8"/>
                </a:cxn>
                <a:cxn ang="0">
                  <a:pos x="52" y="25"/>
                </a:cxn>
                <a:cxn ang="0">
                  <a:pos x="69" y="26"/>
                </a:cxn>
                <a:cxn ang="0">
                  <a:pos x="77" y="37"/>
                </a:cxn>
                <a:cxn ang="0">
                  <a:pos x="71" y="51"/>
                </a:cxn>
                <a:cxn ang="0">
                  <a:pos x="70" y="58"/>
                </a:cxn>
                <a:cxn ang="0">
                  <a:pos x="63" y="63"/>
                </a:cxn>
                <a:cxn ang="0">
                  <a:pos x="62" y="66"/>
                </a:cxn>
                <a:cxn ang="0">
                  <a:pos x="73" y="65"/>
                </a:cxn>
                <a:cxn ang="0">
                  <a:pos x="84" y="77"/>
                </a:cxn>
                <a:cxn ang="0">
                  <a:pos x="90" y="95"/>
                </a:cxn>
                <a:cxn ang="0">
                  <a:pos x="103" y="112"/>
                </a:cxn>
                <a:cxn ang="0">
                  <a:pos x="24" y="106"/>
                </a:cxn>
                <a:cxn ang="0">
                  <a:pos x="15" y="100"/>
                </a:cxn>
                <a:cxn ang="0">
                  <a:pos x="3" y="104"/>
                </a:cxn>
                <a:cxn ang="0">
                  <a:pos x="2" y="92"/>
                </a:cxn>
                <a:cxn ang="0">
                  <a:pos x="12" y="83"/>
                </a:cxn>
                <a:cxn ang="0">
                  <a:pos x="24" y="82"/>
                </a:cxn>
                <a:cxn ang="0">
                  <a:pos x="31" y="93"/>
                </a:cxn>
                <a:cxn ang="0">
                  <a:pos x="28" y="107"/>
                </a:cxn>
                <a:cxn ang="0">
                  <a:pos x="31" y="74"/>
                </a:cxn>
                <a:cxn ang="0">
                  <a:pos x="33" y="78"/>
                </a:cxn>
              </a:cxnLst>
              <a:rect l="0" t="0" r="r" b="b"/>
              <a:pathLst>
                <a:path w="128" h="194">
                  <a:moveTo>
                    <a:pt x="103" y="119"/>
                  </a:moveTo>
                  <a:lnTo>
                    <a:pt x="107" y="122"/>
                  </a:lnTo>
                  <a:lnTo>
                    <a:pt x="108" y="123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06" y="135"/>
                  </a:lnTo>
                  <a:lnTo>
                    <a:pt x="110" y="136"/>
                  </a:lnTo>
                  <a:lnTo>
                    <a:pt x="112" y="133"/>
                  </a:lnTo>
                  <a:lnTo>
                    <a:pt x="115" y="132"/>
                  </a:lnTo>
                  <a:lnTo>
                    <a:pt x="119" y="132"/>
                  </a:lnTo>
                  <a:lnTo>
                    <a:pt x="124" y="134"/>
                  </a:lnTo>
                  <a:lnTo>
                    <a:pt x="127" y="137"/>
                  </a:lnTo>
                  <a:lnTo>
                    <a:pt x="128" y="145"/>
                  </a:lnTo>
                  <a:lnTo>
                    <a:pt x="127" y="147"/>
                  </a:lnTo>
                  <a:lnTo>
                    <a:pt x="126" y="151"/>
                  </a:lnTo>
                  <a:lnTo>
                    <a:pt x="119" y="155"/>
                  </a:lnTo>
                  <a:lnTo>
                    <a:pt x="115" y="161"/>
                  </a:lnTo>
                  <a:lnTo>
                    <a:pt x="109" y="163"/>
                  </a:lnTo>
                  <a:lnTo>
                    <a:pt x="116" y="164"/>
                  </a:lnTo>
                  <a:lnTo>
                    <a:pt x="119" y="165"/>
                  </a:lnTo>
                  <a:lnTo>
                    <a:pt x="121" y="164"/>
                  </a:lnTo>
                  <a:lnTo>
                    <a:pt x="124" y="165"/>
                  </a:lnTo>
                  <a:lnTo>
                    <a:pt x="123" y="170"/>
                  </a:lnTo>
                  <a:lnTo>
                    <a:pt x="117" y="173"/>
                  </a:lnTo>
                  <a:lnTo>
                    <a:pt x="117" y="174"/>
                  </a:lnTo>
                  <a:lnTo>
                    <a:pt x="115" y="174"/>
                  </a:lnTo>
                  <a:lnTo>
                    <a:pt x="108" y="178"/>
                  </a:lnTo>
                  <a:lnTo>
                    <a:pt x="103" y="177"/>
                  </a:lnTo>
                  <a:lnTo>
                    <a:pt x="102" y="176"/>
                  </a:lnTo>
                  <a:lnTo>
                    <a:pt x="95" y="178"/>
                  </a:lnTo>
                  <a:lnTo>
                    <a:pt x="91" y="176"/>
                  </a:lnTo>
                  <a:lnTo>
                    <a:pt x="88" y="177"/>
                  </a:lnTo>
                  <a:lnTo>
                    <a:pt x="79" y="179"/>
                  </a:lnTo>
                  <a:lnTo>
                    <a:pt x="79" y="181"/>
                  </a:lnTo>
                  <a:lnTo>
                    <a:pt x="74" y="180"/>
                  </a:lnTo>
                  <a:lnTo>
                    <a:pt x="73" y="181"/>
                  </a:lnTo>
                  <a:lnTo>
                    <a:pt x="67" y="178"/>
                  </a:lnTo>
                  <a:lnTo>
                    <a:pt x="65" y="179"/>
                  </a:lnTo>
                  <a:lnTo>
                    <a:pt x="60" y="180"/>
                  </a:lnTo>
                  <a:lnTo>
                    <a:pt x="59" y="186"/>
                  </a:lnTo>
                  <a:lnTo>
                    <a:pt x="57" y="188"/>
                  </a:lnTo>
                  <a:lnTo>
                    <a:pt x="55" y="189"/>
                  </a:lnTo>
                  <a:lnTo>
                    <a:pt x="54" y="186"/>
                  </a:lnTo>
                  <a:lnTo>
                    <a:pt x="51" y="185"/>
                  </a:lnTo>
                  <a:lnTo>
                    <a:pt x="49" y="186"/>
                  </a:lnTo>
                  <a:lnTo>
                    <a:pt x="46" y="186"/>
                  </a:lnTo>
                  <a:lnTo>
                    <a:pt x="41" y="189"/>
                  </a:lnTo>
                  <a:lnTo>
                    <a:pt x="37" y="194"/>
                  </a:lnTo>
                  <a:lnTo>
                    <a:pt x="35" y="192"/>
                  </a:lnTo>
                  <a:lnTo>
                    <a:pt x="30" y="190"/>
                  </a:lnTo>
                  <a:lnTo>
                    <a:pt x="37" y="186"/>
                  </a:lnTo>
                  <a:lnTo>
                    <a:pt x="40" y="182"/>
                  </a:lnTo>
                  <a:lnTo>
                    <a:pt x="43" y="180"/>
                  </a:lnTo>
                  <a:lnTo>
                    <a:pt x="46" y="177"/>
                  </a:lnTo>
                  <a:lnTo>
                    <a:pt x="46" y="173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8"/>
                  </a:lnTo>
                  <a:lnTo>
                    <a:pt x="56" y="167"/>
                  </a:lnTo>
                  <a:lnTo>
                    <a:pt x="60" y="168"/>
                  </a:lnTo>
                  <a:lnTo>
                    <a:pt x="66" y="169"/>
                  </a:lnTo>
                  <a:lnTo>
                    <a:pt x="66" y="165"/>
                  </a:lnTo>
                  <a:lnTo>
                    <a:pt x="68" y="164"/>
                  </a:lnTo>
                  <a:lnTo>
                    <a:pt x="70" y="159"/>
                  </a:lnTo>
                  <a:lnTo>
                    <a:pt x="64" y="162"/>
                  </a:lnTo>
                  <a:lnTo>
                    <a:pt x="60" y="163"/>
                  </a:lnTo>
                  <a:lnTo>
                    <a:pt x="51" y="158"/>
                  </a:lnTo>
                  <a:lnTo>
                    <a:pt x="40" y="158"/>
                  </a:lnTo>
                  <a:lnTo>
                    <a:pt x="38" y="156"/>
                  </a:lnTo>
                  <a:lnTo>
                    <a:pt x="37" y="154"/>
                  </a:lnTo>
                  <a:lnTo>
                    <a:pt x="40" y="151"/>
                  </a:lnTo>
                  <a:lnTo>
                    <a:pt x="45" y="149"/>
                  </a:lnTo>
                  <a:lnTo>
                    <a:pt x="50" y="147"/>
                  </a:lnTo>
                  <a:lnTo>
                    <a:pt x="52" y="143"/>
                  </a:lnTo>
                  <a:lnTo>
                    <a:pt x="52" y="135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45" y="134"/>
                  </a:lnTo>
                  <a:lnTo>
                    <a:pt x="47" y="130"/>
                  </a:lnTo>
                  <a:lnTo>
                    <a:pt x="49" y="128"/>
                  </a:lnTo>
                  <a:lnTo>
                    <a:pt x="54" y="125"/>
                  </a:lnTo>
                  <a:lnTo>
                    <a:pt x="62" y="125"/>
                  </a:lnTo>
                  <a:lnTo>
                    <a:pt x="68" y="124"/>
                  </a:lnTo>
                  <a:lnTo>
                    <a:pt x="66" y="119"/>
                  </a:lnTo>
                  <a:lnTo>
                    <a:pt x="67" y="112"/>
                  </a:lnTo>
                  <a:lnTo>
                    <a:pt x="69" y="107"/>
                  </a:lnTo>
                  <a:lnTo>
                    <a:pt x="68" y="104"/>
                  </a:lnTo>
                  <a:lnTo>
                    <a:pt x="63" y="105"/>
                  </a:lnTo>
                  <a:lnTo>
                    <a:pt x="60" y="102"/>
                  </a:lnTo>
                  <a:lnTo>
                    <a:pt x="59" y="99"/>
                  </a:lnTo>
                  <a:lnTo>
                    <a:pt x="61" y="93"/>
                  </a:lnTo>
                  <a:lnTo>
                    <a:pt x="65" y="89"/>
                  </a:lnTo>
                  <a:lnTo>
                    <a:pt x="63" y="88"/>
                  </a:lnTo>
                  <a:lnTo>
                    <a:pt x="59" y="87"/>
                  </a:lnTo>
                  <a:lnTo>
                    <a:pt x="55" y="90"/>
                  </a:lnTo>
                  <a:lnTo>
                    <a:pt x="52" y="91"/>
                  </a:lnTo>
                  <a:lnTo>
                    <a:pt x="48" y="89"/>
                  </a:lnTo>
                  <a:lnTo>
                    <a:pt x="47" y="90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39" y="90"/>
                  </a:lnTo>
                  <a:lnTo>
                    <a:pt x="40" y="87"/>
                  </a:lnTo>
                  <a:lnTo>
                    <a:pt x="42" y="83"/>
                  </a:lnTo>
                  <a:lnTo>
                    <a:pt x="45" y="75"/>
                  </a:lnTo>
                  <a:lnTo>
                    <a:pt x="43" y="74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5" y="65"/>
                  </a:lnTo>
                  <a:lnTo>
                    <a:pt x="44" y="59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3" y="68"/>
                  </a:lnTo>
                  <a:lnTo>
                    <a:pt x="32" y="64"/>
                  </a:lnTo>
                  <a:lnTo>
                    <a:pt x="34" y="58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34" y="47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0" y="53"/>
                  </a:lnTo>
                  <a:lnTo>
                    <a:pt x="27" y="51"/>
                  </a:lnTo>
                  <a:lnTo>
                    <a:pt x="29" y="45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1" y="24"/>
                  </a:lnTo>
                  <a:lnTo>
                    <a:pt x="33" y="20"/>
                  </a:lnTo>
                  <a:lnTo>
                    <a:pt x="37" y="21"/>
                  </a:lnTo>
                  <a:lnTo>
                    <a:pt x="40" y="20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47" y="4"/>
                  </a:lnTo>
                  <a:lnTo>
                    <a:pt x="52" y="3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54" y="15"/>
                  </a:lnTo>
                  <a:lnTo>
                    <a:pt x="52" y="18"/>
                  </a:lnTo>
                  <a:lnTo>
                    <a:pt x="50" y="23"/>
                  </a:lnTo>
                  <a:lnTo>
                    <a:pt x="52" y="25"/>
                  </a:lnTo>
                  <a:lnTo>
                    <a:pt x="56" y="26"/>
                  </a:lnTo>
                  <a:lnTo>
                    <a:pt x="61" y="25"/>
                  </a:lnTo>
                  <a:lnTo>
                    <a:pt x="66" y="25"/>
                  </a:lnTo>
                  <a:lnTo>
                    <a:pt x="69" y="26"/>
                  </a:lnTo>
                  <a:lnTo>
                    <a:pt x="78" y="25"/>
                  </a:lnTo>
                  <a:lnTo>
                    <a:pt x="81" y="29"/>
                  </a:lnTo>
                  <a:lnTo>
                    <a:pt x="78" y="33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3" y="47"/>
                  </a:lnTo>
                  <a:lnTo>
                    <a:pt x="71" y="51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4" y="61"/>
                  </a:lnTo>
                  <a:lnTo>
                    <a:pt x="63" y="63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59" y="65"/>
                  </a:lnTo>
                  <a:lnTo>
                    <a:pt x="62" y="66"/>
                  </a:lnTo>
                  <a:lnTo>
                    <a:pt x="64" y="66"/>
                  </a:lnTo>
                  <a:lnTo>
                    <a:pt x="67" y="63"/>
                  </a:lnTo>
                  <a:lnTo>
                    <a:pt x="70" y="63"/>
                  </a:lnTo>
                  <a:lnTo>
                    <a:pt x="73" y="65"/>
                  </a:lnTo>
                  <a:lnTo>
                    <a:pt x="76" y="67"/>
                  </a:lnTo>
                  <a:lnTo>
                    <a:pt x="81" y="73"/>
                  </a:lnTo>
                  <a:lnTo>
                    <a:pt x="84" y="75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5" y="87"/>
                  </a:lnTo>
                  <a:lnTo>
                    <a:pt x="88" y="93"/>
                  </a:lnTo>
                  <a:lnTo>
                    <a:pt x="90" y="95"/>
                  </a:lnTo>
                  <a:lnTo>
                    <a:pt x="94" y="96"/>
                  </a:lnTo>
                  <a:lnTo>
                    <a:pt x="98" y="101"/>
                  </a:lnTo>
                  <a:lnTo>
                    <a:pt x="102" y="107"/>
                  </a:lnTo>
                  <a:lnTo>
                    <a:pt x="103" y="112"/>
                  </a:lnTo>
                  <a:lnTo>
                    <a:pt x="102" y="117"/>
                  </a:lnTo>
                  <a:lnTo>
                    <a:pt x="103" y="119"/>
                  </a:lnTo>
                  <a:close/>
                  <a:moveTo>
                    <a:pt x="25" y="109"/>
                  </a:moveTo>
                  <a:lnTo>
                    <a:pt x="24" y="106"/>
                  </a:lnTo>
                  <a:lnTo>
                    <a:pt x="18" y="107"/>
                  </a:lnTo>
                  <a:lnTo>
                    <a:pt x="19" y="104"/>
                  </a:lnTo>
                  <a:lnTo>
                    <a:pt x="16" y="103"/>
                  </a:lnTo>
                  <a:lnTo>
                    <a:pt x="15" y="100"/>
                  </a:lnTo>
                  <a:lnTo>
                    <a:pt x="13" y="99"/>
                  </a:lnTo>
                  <a:lnTo>
                    <a:pt x="12" y="103"/>
                  </a:lnTo>
                  <a:lnTo>
                    <a:pt x="7" y="105"/>
                  </a:lnTo>
                  <a:lnTo>
                    <a:pt x="3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5"/>
                  </a:lnTo>
                  <a:lnTo>
                    <a:pt x="2" y="92"/>
                  </a:lnTo>
                  <a:lnTo>
                    <a:pt x="7" y="91"/>
                  </a:lnTo>
                  <a:lnTo>
                    <a:pt x="9" y="86"/>
                  </a:lnTo>
                  <a:lnTo>
                    <a:pt x="9" y="84"/>
                  </a:lnTo>
                  <a:lnTo>
                    <a:pt x="12" y="83"/>
                  </a:lnTo>
                  <a:lnTo>
                    <a:pt x="15" y="81"/>
                  </a:lnTo>
                  <a:lnTo>
                    <a:pt x="19" y="81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7" y="83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0" y="96"/>
                  </a:lnTo>
                  <a:lnTo>
                    <a:pt x="32" y="101"/>
                  </a:lnTo>
                  <a:lnTo>
                    <a:pt x="31" y="104"/>
                  </a:lnTo>
                  <a:lnTo>
                    <a:pt x="28" y="107"/>
                  </a:lnTo>
                  <a:lnTo>
                    <a:pt x="27" y="108"/>
                  </a:lnTo>
                  <a:lnTo>
                    <a:pt x="25" y="109"/>
                  </a:lnTo>
                  <a:close/>
                  <a:moveTo>
                    <a:pt x="31" y="78"/>
                  </a:moveTo>
                  <a:lnTo>
                    <a:pt x="31" y="74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4" y="75"/>
                  </a:lnTo>
                  <a:lnTo>
                    <a:pt x="33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1" name="Freeform 31"/>
            <p:cNvSpPr>
              <a:spLocks/>
            </p:cNvSpPr>
            <p:nvPr/>
          </p:nvSpPr>
          <p:spPr bwMode="auto">
            <a:xfrm>
              <a:off x="4081046" y="5113338"/>
              <a:ext cx="87313" cy="88900"/>
            </a:xfrm>
            <a:custGeom>
              <a:avLst/>
              <a:gdLst/>
              <a:ahLst/>
              <a:cxnLst>
                <a:cxn ang="0">
                  <a:pos x="17" y="54"/>
                </a:cxn>
                <a:cxn ang="0">
                  <a:pos x="17" y="53"/>
                </a:cxn>
                <a:cxn ang="0">
                  <a:pos x="15" y="49"/>
                </a:cxn>
                <a:cxn ang="0">
                  <a:pos x="12" y="43"/>
                </a:cxn>
                <a:cxn ang="0">
                  <a:pos x="11" y="38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4" y="32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10" y="14"/>
                </a:cxn>
                <a:cxn ang="0">
                  <a:pos x="11" y="12"/>
                </a:cxn>
                <a:cxn ang="0">
                  <a:pos x="11" y="7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5" y="1"/>
                </a:cxn>
                <a:cxn ang="0">
                  <a:pos x="41" y="0"/>
                </a:cxn>
                <a:cxn ang="0">
                  <a:pos x="45" y="1"/>
                </a:cxn>
                <a:cxn ang="0">
                  <a:pos x="49" y="2"/>
                </a:cxn>
                <a:cxn ang="0">
                  <a:pos x="55" y="4"/>
                </a:cxn>
                <a:cxn ang="0">
                  <a:pos x="50" y="10"/>
                </a:cxn>
                <a:cxn ang="0">
                  <a:pos x="48" y="14"/>
                </a:cxn>
                <a:cxn ang="0">
                  <a:pos x="47" y="17"/>
                </a:cxn>
                <a:cxn ang="0">
                  <a:pos x="48" y="20"/>
                </a:cxn>
                <a:cxn ang="0">
                  <a:pos x="49" y="23"/>
                </a:cxn>
                <a:cxn ang="0">
                  <a:pos x="49" y="27"/>
                </a:cxn>
                <a:cxn ang="0">
                  <a:pos x="52" y="32"/>
                </a:cxn>
                <a:cxn ang="0">
                  <a:pos x="53" y="35"/>
                </a:cxn>
                <a:cxn ang="0">
                  <a:pos x="50" y="43"/>
                </a:cxn>
                <a:cxn ang="0">
                  <a:pos x="47" y="49"/>
                </a:cxn>
                <a:cxn ang="0">
                  <a:pos x="41" y="46"/>
                </a:cxn>
                <a:cxn ang="0">
                  <a:pos x="39" y="46"/>
                </a:cxn>
                <a:cxn ang="0">
                  <a:pos x="36" y="49"/>
                </a:cxn>
                <a:cxn ang="0">
                  <a:pos x="34" y="49"/>
                </a:cxn>
                <a:cxn ang="0">
                  <a:pos x="31" y="48"/>
                </a:cxn>
                <a:cxn ang="0">
                  <a:pos x="28" y="47"/>
                </a:cxn>
                <a:cxn ang="0">
                  <a:pos x="26" y="48"/>
                </a:cxn>
                <a:cxn ang="0">
                  <a:pos x="25" y="50"/>
                </a:cxn>
                <a:cxn ang="0">
                  <a:pos x="29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54"/>
                </a:cxn>
              </a:cxnLst>
              <a:rect l="0" t="0" r="r" b="b"/>
              <a:pathLst>
                <a:path w="55" h="56">
                  <a:moveTo>
                    <a:pt x="17" y="54"/>
                  </a:moveTo>
                  <a:lnTo>
                    <a:pt x="17" y="53"/>
                  </a:lnTo>
                  <a:lnTo>
                    <a:pt x="15" y="49"/>
                  </a:lnTo>
                  <a:lnTo>
                    <a:pt x="12" y="43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50" y="10"/>
                  </a:lnTo>
                  <a:lnTo>
                    <a:pt x="48" y="14"/>
                  </a:lnTo>
                  <a:lnTo>
                    <a:pt x="47" y="17"/>
                  </a:lnTo>
                  <a:lnTo>
                    <a:pt x="48" y="20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2" y="32"/>
                  </a:lnTo>
                  <a:lnTo>
                    <a:pt x="53" y="35"/>
                  </a:lnTo>
                  <a:lnTo>
                    <a:pt x="50" y="43"/>
                  </a:lnTo>
                  <a:lnTo>
                    <a:pt x="47" y="49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1" y="48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50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2" name="Freeform 32"/>
            <p:cNvSpPr>
              <a:spLocks/>
            </p:cNvSpPr>
            <p:nvPr/>
          </p:nvSpPr>
          <p:spPr bwMode="auto">
            <a:xfrm>
              <a:off x="4155659" y="5119688"/>
              <a:ext cx="57150" cy="77788"/>
            </a:xfrm>
            <a:custGeom>
              <a:avLst/>
              <a:gdLst/>
              <a:ahLst/>
              <a:cxnLst>
                <a:cxn ang="0">
                  <a:pos x="36" y="19"/>
                </a:cxn>
                <a:cxn ang="0">
                  <a:pos x="36" y="22"/>
                </a:cxn>
                <a:cxn ang="0">
                  <a:pos x="30" y="32"/>
                </a:cxn>
                <a:cxn ang="0">
                  <a:pos x="27" y="36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20" y="47"/>
                </a:cxn>
                <a:cxn ang="0">
                  <a:pos x="17" y="47"/>
                </a:cxn>
                <a:cxn ang="0">
                  <a:pos x="11" y="45"/>
                </a:cxn>
                <a:cxn ang="0">
                  <a:pos x="5" y="49"/>
                </a:cxn>
                <a:cxn ang="0">
                  <a:pos x="4" y="48"/>
                </a:cxn>
                <a:cxn ang="0">
                  <a:pos x="0" y="45"/>
                </a:cxn>
                <a:cxn ang="0">
                  <a:pos x="3" y="39"/>
                </a:cxn>
                <a:cxn ang="0">
                  <a:pos x="6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2" y="19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5" y="3"/>
                </a:cxn>
                <a:cxn ang="0">
                  <a:pos x="18" y="4"/>
                </a:cxn>
                <a:cxn ang="0">
                  <a:pos x="23" y="7"/>
                </a:cxn>
                <a:cxn ang="0">
                  <a:pos x="30" y="13"/>
                </a:cxn>
                <a:cxn ang="0">
                  <a:pos x="33" y="17"/>
                </a:cxn>
                <a:cxn ang="0">
                  <a:pos x="35" y="19"/>
                </a:cxn>
                <a:cxn ang="0">
                  <a:pos x="36" y="19"/>
                </a:cxn>
              </a:cxnLst>
              <a:rect l="0" t="0" r="r" b="b"/>
              <a:pathLst>
                <a:path w="36" h="49">
                  <a:moveTo>
                    <a:pt x="36" y="19"/>
                  </a:moveTo>
                  <a:lnTo>
                    <a:pt x="36" y="22"/>
                  </a:lnTo>
                  <a:lnTo>
                    <a:pt x="30" y="32"/>
                  </a:lnTo>
                  <a:lnTo>
                    <a:pt x="27" y="36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20" y="47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8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30" y="13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1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3" name="Freeform 33"/>
            <p:cNvSpPr>
              <a:spLocks noEditPoints="1"/>
            </p:cNvSpPr>
            <p:nvPr/>
          </p:nvSpPr>
          <p:spPr bwMode="auto">
            <a:xfrm>
              <a:off x="5387559" y="2262188"/>
              <a:ext cx="539750" cy="1492250"/>
            </a:xfrm>
            <a:custGeom>
              <a:avLst/>
              <a:gdLst/>
              <a:ahLst/>
              <a:cxnLst>
                <a:cxn ang="0">
                  <a:pos x="184" y="37"/>
                </a:cxn>
                <a:cxn ang="0">
                  <a:pos x="230" y="29"/>
                </a:cxn>
                <a:cxn ang="0">
                  <a:pos x="259" y="21"/>
                </a:cxn>
                <a:cxn ang="0">
                  <a:pos x="266" y="93"/>
                </a:cxn>
                <a:cxn ang="0">
                  <a:pos x="81" y="912"/>
                </a:cxn>
                <a:cxn ang="0">
                  <a:pos x="71" y="901"/>
                </a:cxn>
                <a:cxn ang="0">
                  <a:pos x="57" y="918"/>
                </a:cxn>
                <a:cxn ang="0">
                  <a:pos x="26" y="940"/>
                </a:cxn>
                <a:cxn ang="0">
                  <a:pos x="8" y="928"/>
                </a:cxn>
                <a:cxn ang="0">
                  <a:pos x="13" y="917"/>
                </a:cxn>
                <a:cxn ang="0">
                  <a:pos x="16" y="907"/>
                </a:cxn>
                <a:cxn ang="0">
                  <a:pos x="9" y="904"/>
                </a:cxn>
                <a:cxn ang="0">
                  <a:pos x="5" y="896"/>
                </a:cxn>
                <a:cxn ang="0">
                  <a:pos x="12" y="895"/>
                </a:cxn>
                <a:cxn ang="0">
                  <a:pos x="1" y="882"/>
                </a:cxn>
                <a:cxn ang="0">
                  <a:pos x="5" y="861"/>
                </a:cxn>
                <a:cxn ang="0">
                  <a:pos x="10" y="841"/>
                </a:cxn>
                <a:cxn ang="0">
                  <a:pos x="14" y="825"/>
                </a:cxn>
                <a:cxn ang="0">
                  <a:pos x="26" y="811"/>
                </a:cxn>
                <a:cxn ang="0">
                  <a:pos x="52" y="795"/>
                </a:cxn>
                <a:cxn ang="0">
                  <a:pos x="77" y="763"/>
                </a:cxn>
                <a:cxn ang="0">
                  <a:pos x="90" y="749"/>
                </a:cxn>
                <a:cxn ang="0">
                  <a:pos x="106" y="719"/>
                </a:cxn>
                <a:cxn ang="0">
                  <a:pos x="110" y="693"/>
                </a:cxn>
                <a:cxn ang="0">
                  <a:pos x="128" y="675"/>
                </a:cxn>
                <a:cxn ang="0">
                  <a:pos x="141" y="662"/>
                </a:cxn>
                <a:cxn ang="0">
                  <a:pos x="153" y="646"/>
                </a:cxn>
                <a:cxn ang="0">
                  <a:pos x="163" y="616"/>
                </a:cxn>
                <a:cxn ang="0">
                  <a:pos x="183" y="601"/>
                </a:cxn>
                <a:cxn ang="0">
                  <a:pos x="200" y="591"/>
                </a:cxn>
                <a:cxn ang="0">
                  <a:pos x="225" y="571"/>
                </a:cxn>
                <a:cxn ang="0">
                  <a:pos x="251" y="557"/>
                </a:cxn>
                <a:cxn ang="0">
                  <a:pos x="262" y="570"/>
                </a:cxn>
                <a:cxn ang="0">
                  <a:pos x="289" y="553"/>
                </a:cxn>
                <a:cxn ang="0">
                  <a:pos x="299" y="559"/>
                </a:cxn>
                <a:cxn ang="0">
                  <a:pos x="337" y="558"/>
                </a:cxn>
                <a:cxn ang="0">
                  <a:pos x="323" y="586"/>
                </a:cxn>
                <a:cxn ang="0">
                  <a:pos x="326" y="599"/>
                </a:cxn>
                <a:cxn ang="0">
                  <a:pos x="310" y="589"/>
                </a:cxn>
                <a:cxn ang="0">
                  <a:pos x="271" y="603"/>
                </a:cxn>
                <a:cxn ang="0">
                  <a:pos x="231" y="625"/>
                </a:cxn>
                <a:cxn ang="0">
                  <a:pos x="204" y="613"/>
                </a:cxn>
                <a:cxn ang="0">
                  <a:pos x="172" y="631"/>
                </a:cxn>
                <a:cxn ang="0">
                  <a:pos x="155" y="654"/>
                </a:cxn>
                <a:cxn ang="0">
                  <a:pos x="126" y="714"/>
                </a:cxn>
                <a:cxn ang="0">
                  <a:pos x="118" y="766"/>
                </a:cxn>
                <a:cxn ang="0">
                  <a:pos x="96" y="790"/>
                </a:cxn>
                <a:cxn ang="0">
                  <a:pos x="102" y="853"/>
                </a:cxn>
                <a:cxn ang="0">
                  <a:pos x="90" y="892"/>
                </a:cxn>
                <a:cxn ang="0">
                  <a:pos x="108" y="64"/>
                </a:cxn>
                <a:cxn ang="0">
                  <a:pos x="134" y="80"/>
                </a:cxn>
                <a:cxn ang="0">
                  <a:pos x="148" y="48"/>
                </a:cxn>
                <a:cxn ang="0">
                  <a:pos x="170" y="96"/>
                </a:cxn>
                <a:cxn ang="0">
                  <a:pos x="208" y="135"/>
                </a:cxn>
                <a:cxn ang="0">
                  <a:pos x="161" y="249"/>
                </a:cxn>
                <a:cxn ang="0">
                  <a:pos x="137" y="215"/>
                </a:cxn>
                <a:cxn ang="0">
                  <a:pos x="122" y="186"/>
                </a:cxn>
                <a:cxn ang="0">
                  <a:pos x="116" y="168"/>
                </a:cxn>
                <a:cxn ang="0">
                  <a:pos x="94" y="100"/>
                </a:cxn>
                <a:cxn ang="0">
                  <a:pos x="101" y="66"/>
                </a:cxn>
              </a:cxnLst>
              <a:rect l="0" t="0" r="r" b="b"/>
              <a:pathLst>
                <a:path w="340" h="940">
                  <a:moveTo>
                    <a:pt x="222" y="66"/>
                  </a:moveTo>
                  <a:lnTo>
                    <a:pt x="213" y="66"/>
                  </a:lnTo>
                  <a:lnTo>
                    <a:pt x="201" y="65"/>
                  </a:lnTo>
                  <a:lnTo>
                    <a:pt x="190" y="67"/>
                  </a:lnTo>
                  <a:lnTo>
                    <a:pt x="186" y="69"/>
                  </a:lnTo>
                  <a:lnTo>
                    <a:pt x="174" y="58"/>
                  </a:lnTo>
                  <a:lnTo>
                    <a:pt x="179" y="43"/>
                  </a:lnTo>
                  <a:lnTo>
                    <a:pt x="184" y="37"/>
                  </a:lnTo>
                  <a:lnTo>
                    <a:pt x="188" y="21"/>
                  </a:lnTo>
                  <a:lnTo>
                    <a:pt x="195" y="0"/>
                  </a:lnTo>
                  <a:lnTo>
                    <a:pt x="203" y="25"/>
                  </a:lnTo>
                  <a:lnTo>
                    <a:pt x="209" y="29"/>
                  </a:lnTo>
                  <a:lnTo>
                    <a:pt x="216" y="26"/>
                  </a:lnTo>
                  <a:lnTo>
                    <a:pt x="221" y="28"/>
                  </a:lnTo>
                  <a:lnTo>
                    <a:pt x="225" y="40"/>
                  </a:lnTo>
                  <a:lnTo>
                    <a:pt x="230" y="29"/>
                  </a:lnTo>
                  <a:lnTo>
                    <a:pt x="233" y="13"/>
                  </a:lnTo>
                  <a:lnTo>
                    <a:pt x="238" y="2"/>
                  </a:lnTo>
                  <a:lnTo>
                    <a:pt x="236" y="31"/>
                  </a:lnTo>
                  <a:lnTo>
                    <a:pt x="237" y="42"/>
                  </a:lnTo>
                  <a:lnTo>
                    <a:pt x="242" y="42"/>
                  </a:lnTo>
                  <a:lnTo>
                    <a:pt x="248" y="25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37"/>
                  </a:lnTo>
                  <a:lnTo>
                    <a:pt x="266" y="39"/>
                  </a:lnTo>
                  <a:lnTo>
                    <a:pt x="278" y="34"/>
                  </a:lnTo>
                  <a:lnTo>
                    <a:pt x="287" y="41"/>
                  </a:lnTo>
                  <a:lnTo>
                    <a:pt x="290" y="54"/>
                  </a:lnTo>
                  <a:lnTo>
                    <a:pt x="287" y="61"/>
                  </a:lnTo>
                  <a:lnTo>
                    <a:pt x="276" y="81"/>
                  </a:lnTo>
                  <a:lnTo>
                    <a:pt x="266" y="93"/>
                  </a:lnTo>
                  <a:lnTo>
                    <a:pt x="259" y="96"/>
                  </a:lnTo>
                  <a:lnTo>
                    <a:pt x="254" y="100"/>
                  </a:lnTo>
                  <a:lnTo>
                    <a:pt x="246" y="111"/>
                  </a:lnTo>
                  <a:lnTo>
                    <a:pt x="209" y="108"/>
                  </a:lnTo>
                  <a:lnTo>
                    <a:pt x="209" y="96"/>
                  </a:lnTo>
                  <a:lnTo>
                    <a:pt x="218" y="88"/>
                  </a:lnTo>
                  <a:lnTo>
                    <a:pt x="222" y="66"/>
                  </a:lnTo>
                  <a:close/>
                  <a:moveTo>
                    <a:pt x="81" y="912"/>
                  </a:moveTo>
                  <a:lnTo>
                    <a:pt x="80" y="910"/>
                  </a:lnTo>
                  <a:lnTo>
                    <a:pt x="76" y="912"/>
                  </a:lnTo>
                  <a:lnTo>
                    <a:pt x="76" y="911"/>
                  </a:lnTo>
                  <a:lnTo>
                    <a:pt x="74" y="909"/>
                  </a:lnTo>
                  <a:lnTo>
                    <a:pt x="73" y="904"/>
                  </a:lnTo>
                  <a:lnTo>
                    <a:pt x="74" y="903"/>
                  </a:lnTo>
                  <a:lnTo>
                    <a:pt x="73" y="900"/>
                  </a:lnTo>
                  <a:lnTo>
                    <a:pt x="71" y="901"/>
                  </a:lnTo>
                  <a:lnTo>
                    <a:pt x="70" y="905"/>
                  </a:lnTo>
                  <a:lnTo>
                    <a:pt x="71" y="908"/>
                  </a:lnTo>
                  <a:lnTo>
                    <a:pt x="70" y="909"/>
                  </a:lnTo>
                  <a:lnTo>
                    <a:pt x="68" y="912"/>
                  </a:lnTo>
                  <a:lnTo>
                    <a:pt x="68" y="915"/>
                  </a:lnTo>
                  <a:lnTo>
                    <a:pt x="65" y="916"/>
                  </a:lnTo>
                  <a:lnTo>
                    <a:pt x="61" y="914"/>
                  </a:lnTo>
                  <a:lnTo>
                    <a:pt x="57" y="918"/>
                  </a:lnTo>
                  <a:lnTo>
                    <a:pt x="57" y="920"/>
                  </a:lnTo>
                  <a:lnTo>
                    <a:pt x="54" y="923"/>
                  </a:lnTo>
                  <a:lnTo>
                    <a:pt x="51" y="926"/>
                  </a:lnTo>
                  <a:lnTo>
                    <a:pt x="42" y="935"/>
                  </a:lnTo>
                  <a:lnTo>
                    <a:pt x="42" y="937"/>
                  </a:lnTo>
                  <a:lnTo>
                    <a:pt x="40" y="938"/>
                  </a:lnTo>
                  <a:lnTo>
                    <a:pt x="38" y="938"/>
                  </a:lnTo>
                  <a:lnTo>
                    <a:pt x="26" y="940"/>
                  </a:lnTo>
                  <a:lnTo>
                    <a:pt x="25" y="937"/>
                  </a:lnTo>
                  <a:lnTo>
                    <a:pt x="23" y="936"/>
                  </a:lnTo>
                  <a:lnTo>
                    <a:pt x="22" y="938"/>
                  </a:lnTo>
                  <a:lnTo>
                    <a:pt x="19" y="937"/>
                  </a:lnTo>
                  <a:lnTo>
                    <a:pt x="22" y="935"/>
                  </a:lnTo>
                  <a:lnTo>
                    <a:pt x="16" y="933"/>
                  </a:lnTo>
                  <a:lnTo>
                    <a:pt x="12" y="928"/>
                  </a:lnTo>
                  <a:lnTo>
                    <a:pt x="8" y="928"/>
                  </a:lnTo>
                  <a:lnTo>
                    <a:pt x="6" y="921"/>
                  </a:lnTo>
                  <a:lnTo>
                    <a:pt x="7" y="917"/>
                  </a:lnTo>
                  <a:lnTo>
                    <a:pt x="6" y="915"/>
                  </a:lnTo>
                  <a:lnTo>
                    <a:pt x="8" y="915"/>
                  </a:lnTo>
                  <a:lnTo>
                    <a:pt x="9" y="919"/>
                  </a:lnTo>
                  <a:lnTo>
                    <a:pt x="10" y="916"/>
                  </a:lnTo>
                  <a:lnTo>
                    <a:pt x="15" y="919"/>
                  </a:lnTo>
                  <a:lnTo>
                    <a:pt x="13" y="917"/>
                  </a:lnTo>
                  <a:lnTo>
                    <a:pt x="14" y="916"/>
                  </a:lnTo>
                  <a:lnTo>
                    <a:pt x="17" y="915"/>
                  </a:lnTo>
                  <a:lnTo>
                    <a:pt x="14" y="915"/>
                  </a:lnTo>
                  <a:lnTo>
                    <a:pt x="12" y="916"/>
                  </a:lnTo>
                  <a:lnTo>
                    <a:pt x="11" y="914"/>
                  </a:lnTo>
                  <a:lnTo>
                    <a:pt x="10" y="912"/>
                  </a:lnTo>
                  <a:lnTo>
                    <a:pt x="14" y="909"/>
                  </a:lnTo>
                  <a:lnTo>
                    <a:pt x="16" y="907"/>
                  </a:lnTo>
                  <a:lnTo>
                    <a:pt x="13" y="908"/>
                  </a:lnTo>
                  <a:lnTo>
                    <a:pt x="12" y="906"/>
                  </a:lnTo>
                  <a:lnTo>
                    <a:pt x="14" y="904"/>
                  </a:lnTo>
                  <a:lnTo>
                    <a:pt x="15" y="901"/>
                  </a:lnTo>
                  <a:lnTo>
                    <a:pt x="11" y="906"/>
                  </a:lnTo>
                  <a:lnTo>
                    <a:pt x="10" y="903"/>
                  </a:lnTo>
                  <a:lnTo>
                    <a:pt x="9" y="901"/>
                  </a:lnTo>
                  <a:lnTo>
                    <a:pt x="9" y="904"/>
                  </a:lnTo>
                  <a:lnTo>
                    <a:pt x="10" y="906"/>
                  </a:lnTo>
                  <a:lnTo>
                    <a:pt x="7" y="907"/>
                  </a:lnTo>
                  <a:lnTo>
                    <a:pt x="5" y="907"/>
                  </a:lnTo>
                  <a:lnTo>
                    <a:pt x="5" y="904"/>
                  </a:lnTo>
                  <a:lnTo>
                    <a:pt x="4" y="907"/>
                  </a:lnTo>
                  <a:lnTo>
                    <a:pt x="3" y="906"/>
                  </a:lnTo>
                  <a:lnTo>
                    <a:pt x="1" y="901"/>
                  </a:lnTo>
                  <a:lnTo>
                    <a:pt x="5" y="896"/>
                  </a:lnTo>
                  <a:lnTo>
                    <a:pt x="6" y="901"/>
                  </a:lnTo>
                  <a:lnTo>
                    <a:pt x="6" y="897"/>
                  </a:lnTo>
                  <a:lnTo>
                    <a:pt x="9" y="899"/>
                  </a:lnTo>
                  <a:lnTo>
                    <a:pt x="10" y="898"/>
                  </a:lnTo>
                  <a:lnTo>
                    <a:pt x="9" y="897"/>
                  </a:lnTo>
                  <a:lnTo>
                    <a:pt x="13" y="896"/>
                  </a:lnTo>
                  <a:lnTo>
                    <a:pt x="16" y="893"/>
                  </a:lnTo>
                  <a:lnTo>
                    <a:pt x="12" y="895"/>
                  </a:lnTo>
                  <a:lnTo>
                    <a:pt x="9" y="895"/>
                  </a:lnTo>
                  <a:lnTo>
                    <a:pt x="7" y="893"/>
                  </a:lnTo>
                  <a:lnTo>
                    <a:pt x="9" y="892"/>
                  </a:lnTo>
                  <a:lnTo>
                    <a:pt x="11" y="890"/>
                  </a:lnTo>
                  <a:lnTo>
                    <a:pt x="12" y="884"/>
                  </a:lnTo>
                  <a:lnTo>
                    <a:pt x="7" y="884"/>
                  </a:lnTo>
                  <a:lnTo>
                    <a:pt x="4" y="885"/>
                  </a:lnTo>
                  <a:lnTo>
                    <a:pt x="1" y="882"/>
                  </a:lnTo>
                  <a:lnTo>
                    <a:pt x="4" y="880"/>
                  </a:lnTo>
                  <a:lnTo>
                    <a:pt x="7" y="875"/>
                  </a:lnTo>
                  <a:lnTo>
                    <a:pt x="6" y="873"/>
                  </a:lnTo>
                  <a:lnTo>
                    <a:pt x="4" y="874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1" y="865"/>
                  </a:lnTo>
                  <a:lnTo>
                    <a:pt x="5" y="861"/>
                  </a:lnTo>
                  <a:lnTo>
                    <a:pt x="2" y="858"/>
                  </a:lnTo>
                  <a:lnTo>
                    <a:pt x="0" y="854"/>
                  </a:lnTo>
                  <a:lnTo>
                    <a:pt x="2" y="852"/>
                  </a:lnTo>
                  <a:lnTo>
                    <a:pt x="1" y="843"/>
                  </a:lnTo>
                  <a:lnTo>
                    <a:pt x="2" y="842"/>
                  </a:lnTo>
                  <a:lnTo>
                    <a:pt x="6" y="841"/>
                  </a:lnTo>
                  <a:lnTo>
                    <a:pt x="8" y="840"/>
                  </a:lnTo>
                  <a:lnTo>
                    <a:pt x="10" y="841"/>
                  </a:lnTo>
                  <a:lnTo>
                    <a:pt x="11" y="840"/>
                  </a:lnTo>
                  <a:lnTo>
                    <a:pt x="10" y="838"/>
                  </a:lnTo>
                  <a:lnTo>
                    <a:pt x="7" y="837"/>
                  </a:lnTo>
                  <a:lnTo>
                    <a:pt x="6" y="834"/>
                  </a:lnTo>
                  <a:lnTo>
                    <a:pt x="6" y="832"/>
                  </a:lnTo>
                  <a:lnTo>
                    <a:pt x="7" y="831"/>
                  </a:lnTo>
                  <a:lnTo>
                    <a:pt x="11" y="829"/>
                  </a:lnTo>
                  <a:lnTo>
                    <a:pt x="14" y="825"/>
                  </a:lnTo>
                  <a:lnTo>
                    <a:pt x="17" y="826"/>
                  </a:lnTo>
                  <a:lnTo>
                    <a:pt x="20" y="825"/>
                  </a:lnTo>
                  <a:lnTo>
                    <a:pt x="21" y="818"/>
                  </a:lnTo>
                  <a:lnTo>
                    <a:pt x="26" y="819"/>
                  </a:lnTo>
                  <a:lnTo>
                    <a:pt x="30" y="821"/>
                  </a:lnTo>
                  <a:lnTo>
                    <a:pt x="33" y="818"/>
                  </a:lnTo>
                  <a:lnTo>
                    <a:pt x="28" y="815"/>
                  </a:lnTo>
                  <a:lnTo>
                    <a:pt x="26" y="811"/>
                  </a:lnTo>
                  <a:lnTo>
                    <a:pt x="27" y="809"/>
                  </a:lnTo>
                  <a:lnTo>
                    <a:pt x="34" y="809"/>
                  </a:lnTo>
                  <a:lnTo>
                    <a:pt x="39" y="808"/>
                  </a:lnTo>
                  <a:lnTo>
                    <a:pt x="42" y="811"/>
                  </a:lnTo>
                  <a:lnTo>
                    <a:pt x="43" y="805"/>
                  </a:lnTo>
                  <a:lnTo>
                    <a:pt x="46" y="801"/>
                  </a:lnTo>
                  <a:lnTo>
                    <a:pt x="47" y="797"/>
                  </a:lnTo>
                  <a:lnTo>
                    <a:pt x="52" y="795"/>
                  </a:lnTo>
                  <a:lnTo>
                    <a:pt x="54" y="797"/>
                  </a:lnTo>
                  <a:lnTo>
                    <a:pt x="55" y="798"/>
                  </a:lnTo>
                  <a:lnTo>
                    <a:pt x="58" y="792"/>
                  </a:lnTo>
                  <a:lnTo>
                    <a:pt x="63" y="786"/>
                  </a:lnTo>
                  <a:lnTo>
                    <a:pt x="64" y="781"/>
                  </a:lnTo>
                  <a:lnTo>
                    <a:pt x="66" y="775"/>
                  </a:lnTo>
                  <a:lnTo>
                    <a:pt x="75" y="765"/>
                  </a:lnTo>
                  <a:lnTo>
                    <a:pt x="77" y="763"/>
                  </a:lnTo>
                  <a:lnTo>
                    <a:pt x="79" y="762"/>
                  </a:lnTo>
                  <a:lnTo>
                    <a:pt x="81" y="765"/>
                  </a:lnTo>
                  <a:lnTo>
                    <a:pt x="83" y="765"/>
                  </a:lnTo>
                  <a:lnTo>
                    <a:pt x="85" y="762"/>
                  </a:lnTo>
                  <a:lnTo>
                    <a:pt x="84" y="758"/>
                  </a:lnTo>
                  <a:lnTo>
                    <a:pt x="85" y="757"/>
                  </a:lnTo>
                  <a:lnTo>
                    <a:pt x="88" y="753"/>
                  </a:lnTo>
                  <a:lnTo>
                    <a:pt x="90" y="749"/>
                  </a:lnTo>
                  <a:lnTo>
                    <a:pt x="93" y="742"/>
                  </a:lnTo>
                  <a:lnTo>
                    <a:pt x="94" y="744"/>
                  </a:lnTo>
                  <a:lnTo>
                    <a:pt x="99" y="743"/>
                  </a:lnTo>
                  <a:lnTo>
                    <a:pt x="98" y="735"/>
                  </a:lnTo>
                  <a:lnTo>
                    <a:pt x="95" y="733"/>
                  </a:lnTo>
                  <a:lnTo>
                    <a:pt x="98" y="727"/>
                  </a:lnTo>
                  <a:lnTo>
                    <a:pt x="101" y="718"/>
                  </a:lnTo>
                  <a:lnTo>
                    <a:pt x="106" y="719"/>
                  </a:lnTo>
                  <a:lnTo>
                    <a:pt x="106" y="714"/>
                  </a:lnTo>
                  <a:lnTo>
                    <a:pt x="107" y="711"/>
                  </a:lnTo>
                  <a:lnTo>
                    <a:pt x="112" y="709"/>
                  </a:lnTo>
                  <a:lnTo>
                    <a:pt x="110" y="704"/>
                  </a:lnTo>
                  <a:lnTo>
                    <a:pt x="108" y="702"/>
                  </a:lnTo>
                  <a:lnTo>
                    <a:pt x="107" y="700"/>
                  </a:lnTo>
                  <a:lnTo>
                    <a:pt x="108" y="697"/>
                  </a:lnTo>
                  <a:lnTo>
                    <a:pt x="110" y="693"/>
                  </a:lnTo>
                  <a:lnTo>
                    <a:pt x="112" y="694"/>
                  </a:lnTo>
                  <a:lnTo>
                    <a:pt x="118" y="693"/>
                  </a:lnTo>
                  <a:lnTo>
                    <a:pt x="114" y="685"/>
                  </a:lnTo>
                  <a:lnTo>
                    <a:pt x="116" y="684"/>
                  </a:lnTo>
                  <a:lnTo>
                    <a:pt x="118" y="683"/>
                  </a:lnTo>
                  <a:lnTo>
                    <a:pt x="123" y="679"/>
                  </a:lnTo>
                  <a:lnTo>
                    <a:pt x="126" y="678"/>
                  </a:lnTo>
                  <a:lnTo>
                    <a:pt x="128" y="675"/>
                  </a:lnTo>
                  <a:lnTo>
                    <a:pt x="126" y="674"/>
                  </a:lnTo>
                  <a:lnTo>
                    <a:pt x="125" y="671"/>
                  </a:lnTo>
                  <a:lnTo>
                    <a:pt x="127" y="670"/>
                  </a:lnTo>
                  <a:lnTo>
                    <a:pt x="130" y="664"/>
                  </a:lnTo>
                  <a:lnTo>
                    <a:pt x="134" y="665"/>
                  </a:lnTo>
                  <a:lnTo>
                    <a:pt x="136" y="667"/>
                  </a:lnTo>
                  <a:lnTo>
                    <a:pt x="138" y="663"/>
                  </a:lnTo>
                  <a:lnTo>
                    <a:pt x="141" y="662"/>
                  </a:lnTo>
                  <a:lnTo>
                    <a:pt x="141" y="659"/>
                  </a:lnTo>
                  <a:lnTo>
                    <a:pt x="138" y="654"/>
                  </a:lnTo>
                  <a:lnTo>
                    <a:pt x="142" y="651"/>
                  </a:lnTo>
                  <a:lnTo>
                    <a:pt x="143" y="646"/>
                  </a:lnTo>
                  <a:lnTo>
                    <a:pt x="145" y="646"/>
                  </a:lnTo>
                  <a:lnTo>
                    <a:pt x="147" y="651"/>
                  </a:lnTo>
                  <a:lnTo>
                    <a:pt x="149" y="652"/>
                  </a:lnTo>
                  <a:lnTo>
                    <a:pt x="153" y="646"/>
                  </a:lnTo>
                  <a:lnTo>
                    <a:pt x="151" y="636"/>
                  </a:lnTo>
                  <a:lnTo>
                    <a:pt x="153" y="637"/>
                  </a:lnTo>
                  <a:lnTo>
                    <a:pt x="157" y="636"/>
                  </a:lnTo>
                  <a:lnTo>
                    <a:pt x="159" y="633"/>
                  </a:lnTo>
                  <a:lnTo>
                    <a:pt x="155" y="628"/>
                  </a:lnTo>
                  <a:lnTo>
                    <a:pt x="157" y="625"/>
                  </a:lnTo>
                  <a:lnTo>
                    <a:pt x="162" y="621"/>
                  </a:lnTo>
                  <a:lnTo>
                    <a:pt x="163" y="616"/>
                  </a:lnTo>
                  <a:lnTo>
                    <a:pt x="164" y="613"/>
                  </a:lnTo>
                  <a:lnTo>
                    <a:pt x="169" y="611"/>
                  </a:lnTo>
                  <a:lnTo>
                    <a:pt x="169" y="612"/>
                  </a:lnTo>
                  <a:lnTo>
                    <a:pt x="171" y="611"/>
                  </a:lnTo>
                  <a:lnTo>
                    <a:pt x="171" y="610"/>
                  </a:lnTo>
                  <a:lnTo>
                    <a:pt x="174" y="599"/>
                  </a:lnTo>
                  <a:lnTo>
                    <a:pt x="177" y="603"/>
                  </a:lnTo>
                  <a:lnTo>
                    <a:pt x="183" y="601"/>
                  </a:lnTo>
                  <a:lnTo>
                    <a:pt x="185" y="603"/>
                  </a:lnTo>
                  <a:lnTo>
                    <a:pt x="187" y="605"/>
                  </a:lnTo>
                  <a:lnTo>
                    <a:pt x="191" y="606"/>
                  </a:lnTo>
                  <a:lnTo>
                    <a:pt x="194" y="599"/>
                  </a:lnTo>
                  <a:lnTo>
                    <a:pt x="198" y="585"/>
                  </a:lnTo>
                  <a:lnTo>
                    <a:pt x="200" y="583"/>
                  </a:lnTo>
                  <a:lnTo>
                    <a:pt x="201" y="586"/>
                  </a:lnTo>
                  <a:lnTo>
                    <a:pt x="200" y="591"/>
                  </a:lnTo>
                  <a:lnTo>
                    <a:pt x="199" y="601"/>
                  </a:lnTo>
                  <a:lnTo>
                    <a:pt x="204" y="593"/>
                  </a:lnTo>
                  <a:lnTo>
                    <a:pt x="206" y="583"/>
                  </a:lnTo>
                  <a:lnTo>
                    <a:pt x="211" y="582"/>
                  </a:lnTo>
                  <a:lnTo>
                    <a:pt x="214" y="574"/>
                  </a:lnTo>
                  <a:lnTo>
                    <a:pt x="217" y="576"/>
                  </a:lnTo>
                  <a:lnTo>
                    <a:pt x="221" y="582"/>
                  </a:lnTo>
                  <a:lnTo>
                    <a:pt x="225" y="571"/>
                  </a:lnTo>
                  <a:lnTo>
                    <a:pt x="226" y="567"/>
                  </a:lnTo>
                  <a:lnTo>
                    <a:pt x="232" y="568"/>
                  </a:lnTo>
                  <a:lnTo>
                    <a:pt x="238" y="577"/>
                  </a:lnTo>
                  <a:lnTo>
                    <a:pt x="239" y="574"/>
                  </a:lnTo>
                  <a:lnTo>
                    <a:pt x="242" y="564"/>
                  </a:lnTo>
                  <a:lnTo>
                    <a:pt x="246" y="556"/>
                  </a:lnTo>
                  <a:lnTo>
                    <a:pt x="248" y="556"/>
                  </a:lnTo>
                  <a:lnTo>
                    <a:pt x="251" y="557"/>
                  </a:lnTo>
                  <a:lnTo>
                    <a:pt x="253" y="551"/>
                  </a:lnTo>
                  <a:lnTo>
                    <a:pt x="256" y="546"/>
                  </a:lnTo>
                  <a:lnTo>
                    <a:pt x="259" y="543"/>
                  </a:lnTo>
                  <a:lnTo>
                    <a:pt x="267" y="540"/>
                  </a:lnTo>
                  <a:lnTo>
                    <a:pt x="272" y="540"/>
                  </a:lnTo>
                  <a:lnTo>
                    <a:pt x="265" y="553"/>
                  </a:lnTo>
                  <a:lnTo>
                    <a:pt x="263" y="558"/>
                  </a:lnTo>
                  <a:lnTo>
                    <a:pt x="262" y="570"/>
                  </a:lnTo>
                  <a:lnTo>
                    <a:pt x="265" y="571"/>
                  </a:lnTo>
                  <a:lnTo>
                    <a:pt x="269" y="561"/>
                  </a:lnTo>
                  <a:lnTo>
                    <a:pt x="278" y="544"/>
                  </a:lnTo>
                  <a:lnTo>
                    <a:pt x="282" y="539"/>
                  </a:lnTo>
                  <a:lnTo>
                    <a:pt x="283" y="544"/>
                  </a:lnTo>
                  <a:lnTo>
                    <a:pt x="283" y="560"/>
                  </a:lnTo>
                  <a:lnTo>
                    <a:pt x="287" y="557"/>
                  </a:lnTo>
                  <a:lnTo>
                    <a:pt x="289" y="553"/>
                  </a:lnTo>
                  <a:lnTo>
                    <a:pt x="294" y="537"/>
                  </a:lnTo>
                  <a:lnTo>
                    <a:pt x="300" y="535"/>
                  </a:lnTo>
                  <a:lnTo>
                    <a:pt x="303" y="535"/>
                  </a:lnTo>
                  <a:lnTo>
                    <a:pt x="305" y="538"/>
                  </a:lnTo>
                  <a:lnTo>
                    <a:pt x="303" y="543"/>
                  </a:lnTo>
                  <a:lnTo>
                    <a:pt x="301" y="547"/>
                  </a:lnTo>
                  <a:lnTo>
                    <a:pt x="301" y="552"/>
                  </a:lnTo>
                  <a:lnTo>
                    <a:pt x="299" y="559"/>
                  </a:lnTo>
                  <a:lnTo>
                    <a:pt x="304" y="561"/>
                  </a:lnTo>
                  <a:lnTo>
                    <a:pt x="306" y="553"/>
                  </a:lnTo>
                  <a:lnTo>
                    <a:pt x="311" y="541"/>
                  </a:lnTo>
                  <a:lnTo>
                    <a:pt x="313" y="541"/>
                  </a:lnTo>
                  <a:lnTo>
                    <a:pt x="324" y="552"/>
                  </a:lnTo>
                  <a:lnTo>
                    <a:pt x="327" y="554"/>
                  </a:lnTo>
                  <a:lnTo>
                    <a:pt x="333" y="554"/>
                  </a:lnTo>
                  <a:lnTo>
                    <a:pt x="337" y="558"/>
                  </a:lnTo>
                  <a:lnTo>
                    <a:pt x="337" y="563"/>
                  </a:lnTo>
                  <a:lnTo>
                    <a:pt x="330" y="570"/>
                  </a:lnTo>
                  <a:lnTo>
                    <a:pt x="323" y="571"/>
                  </a:lnTo>
                  <a:lnTo>
                    <a:pt x="310" y="570"/>
                  </a:lnTo>
                  <a:lnTo>
                    <a:pt x="312" y="571"/>
                  </a:lnTo>
                  <a:lnTo>
                    <a:pt x="315" y="577"/>
                  </a:lnTo>
                  <a:lnTo>
                    <a:pt x="321" y="582"/>
                  </a:lnTo>
                  <a:lnTo>
                    <a:pt x="323" y="586"/>
                  </a:lnTo>
                  <a:lnTo>
                    <a:pt x="328" y="586"/>
                  </a:lnTo>
                  <a:lnTo>
                    <a:pt x="331" y="584"/>
                  </a:lnTo>
                  <a:lnTo>
                    <a:pt x="336" y="585"/>
                  </a:lnTo>
                  <a:lnTo>
                    <a:pt x="340" y="589"/>
                  </a:lnTo>
                  <a:lnTo>
                    <a:pt x="338" y="594"/>
                  </a:lnTo>
                  <a:lnTo>
                    <a:pt x="335" y="597"/>
                  </a:lnTo>
                  <a:lnTo>
                    <a:pt x="330" y="597"/>
                  </a:lnTo>
                  <a:lnTo>
                    <a:pt x="326" y="599"/>
                  </a:lnTo>
                  <a:lnTo>
                    <a:pt x="320" y="607"/>
                  </a:lnTo>
                  <a:lnTo>
                    <a:pt x="314" y="619"/>
                  </a:lnTo>
                  <a:lnTo>
                    <a:pt x="310" y="624"/>
                  </a:lnTo>
                  <a:lnTo>
                    <a:pt x="310" y="620"/>
                  </a:lnTo>
                  <a:lnTo>
                    <a:pt x="310" y="614"/>
                  </a:lnTo>
                  <a:lnTo>
                    <a:pt x="316" y="599"/>
                  </a:lnTo>
                  <a:lnTo>
                    <a:pt x="315" y="594"/>
                  </a:lnTo>
                  <a:lnTo>
                    <a:pt x="310" y="589"/>
                  </a:lnTo>
                  <a:lnTo>
                    <a:pt x="306" y="587"/>
                  </a:lnTo>
                  <a:lnTo>
                    <a:pt x="300" y="579"/>
                  </a:lnTo>
                  <a:lnTo>
                    <a:pt x="296" y="579"/>
                  </a:lnTo>
                  <a:lnTo>
                    <a:pt x="293" y="580"/>
                  </a:lnTo>
                  <a:lnTo>
                    <a:pt x="281" y="582"/>
                  </a:lnTo>
                  <a:lnTo>
                    <a:pt x="276" y="589"/>
                  </a:lnTo>
                  <a:lnTo>
                    <a:pt x="273" y="596"/>
                  </a:lnTo>
                  <a:lnTo>
                    <a:pt x="271" y="603"/>
                  </a:lnTo>
                  <a:lnTo>
                    <a:pt x="271" y="611"/>
                  </a:lnTo>
                  <a:lnTo>
                    <a:pt x="270" y="619"/>
                  </a:lnTo>
                  <a:lnTo>
                    <a:pt x="262" y="627"/>
                  </a:lnTo>
                  <a:lnTo>
                    <a:pt x="259" y="633"/>
                  </a:lnTo>
                  <a:lnTo>
                    <a:pt x="257" y="631"/>
                  </a:lnTo>
                  <a:lnTo>
                    <a:pt x="250" y="623"/>
                  </a:lnTo>
                  <a:lnTo>
                    <a:pt x="240" y="626"/>
                  </a:lnTo>
                  <a:lnTo>
                    <a:pt x="231" y="625"/>
                  </a:lnTo>
                  <a:lnTo>
                    <a:pt x="228" y="624"/>
                  </a:lnTo>
                  <a:lnTo>
                    <a:pt x="223" y="614"/>
                  </a:lnTo>
                  <a:lnTo>
                    <a:pt x="217" y="604"/>
                  </a:lnTo>
                  <a:lnTo>
                    <a:pt x="214" y="602"/>
                  </a:lnTo>
                  <a:lnTo>
                    <a:pt x="213" y="604"/>
                  </a:lnTo>
                  <a:lnTo>
                    <a:pt x="207" y="615"/>
                  </a:lnTo>
                  <a:lnTo>
                    <a:pt x="206" y="614"/>
                  </a:lnTo>
                  <a:lnTo>
                    <a:pt x="204" y="613"/>
                  </a:lnTo>
                  <a:lnTo>
                    <a:pt x="198" y="614"/>
                  </a:lnTo>
                  <a:lnTo>
                    <a:pt x="197" y="631"/>
                  </a:lnTo>
                  <a:lnTo>
                    <a:pt x="196" y="638"/>
                  </a:lnTo>
                  <a:lnTo>
                    <a:pt x="194" y="642"/>
                  </a:lnTo>
                  <a:lnTo>
                    <a:pt x="192" y="642"/>
                  </a:lnTo>
                  <a:lnTo>
                    <a:pt x="188" y="640"/>
                  </a:lnTo>
                  <a:lnTo>
                    <a:pt x="183" y="638"/>
                  </a:lnTo>
                  <a:lnTo>
                    <a:pt x="172" y="631"/>
                  </a:lnTo>
                  <a:lnTo>
                    <a:pt x="171" y="634"/>
                  </a:lnTo>
                  <a:lnTo>
                    <a:pt x="171" y="645"/>
                  </a:lnTo>
                  <a:lnTo>
                    <a:pt x="171" y="648"/>
                  </a:lnTo>
                  <a:lnTo>
                    <a:pt x="169" y="653"/>
                  </a:lnTo>
                  <a:lnTo>
                    <a:pt x="165" y="653"/>
                  </a:lnTo>
                  <a:lnTo>
                    <a:pt x="160" y="651"/>
                  </a:lnTo>
                  <a:lnTo>
                    <a:pt x="158" y="651"/>
                  </a:lnTo>
                  <a:lnTo>
                    <a:pt x="155" y="654"/>
                  </a:lnTo>
                  <a:lnTo>
                    <a:pt x="147" y="672"/>
                  </a:lnTo>
                  <a:lnTo>
                    <a:pt x="147" y="675"/>
                  </a:lnTo>
                  <a:lnTo>
                    <a:pt x="148" y="683"/>
                  </a:lnTo>
                  <a:lnTo>
                    <a:pt x="147" y="688"/>
                  </a:lnTo>
                  <a:lnTo>
                    <a:pt x="143" y="693"/>
                  </a:lnTo>
                  <a:lnTo>
                    <a:pt x="135" y="707"/>
                  </a:lnTo>
                  <a:lnTo>
                    <a:pt x="131" y="713"/>
                  </a:lnTo>
                  <a:lnTo>
                    <a:pt x="126" y="714"/>
                  </a:lnTo>
                  <a:lnTo>
                    <a:pt x="125" y="717"/>
                  </a:lnTo>
                  <a:lnTo>
                    <a:pt x="124" y="731"/>
                  </a:lnTo>
                  <a:lnTo>
                    <a:pt x="123" y="739"/>
                  </a:lnTo>
                  <a:lnTo>
                    <a:pt x="120" y="746"/>
                  </a:lnTo>
                  <a:lnTo>
                    <a:pt x="117" y="753"/>
                  </a:lnTo>
                  <a:lnTo>
                    <a:pt x="114" y="760"/>
                  </a:lnTo>
                  <a:lnTo>
                    <a:pt x="116" y="762"/>
                  </a:lnTo>
                  <a:lnTo>
                    <a:pt x="118" y="766"/>
                  </a:lnTo>
                  <a:lnTo>
                    <a:pt x="120" y="774"/>
                  </a:lnTo>
                  <a:lnTo>
                    <a:pt x="119" y="776"/>
                  </a:lnTo>
                  <a:lnTo>
                    <a:pt x="116" y="778"/>
                  </a:lnTo>
                  <a:lnTo>
                    <a:pt x="112" y="779"/>
                  </a:lnTo>
                  <a:lnTo>
                    <a:pt x="106" y="778"/>
                  </a:lnTo>
                  <a:lnTo>
                    <a:pt x="103" y="780"/>
                  </a:lnTo>
                  <a:lnTo>
                    <a:pt x="99" y="783"/>
                  </a:lnTo>
                  <a:lnTo>
                    <a:pt x="96" y="790"/>
                  </a:lnTo>
                  <a:lnTo>
                    <a:pt x="93" y="796"/>
                  </a:lnTo>
                  <a:lnTo>
                    <a:pt x="93" y="805"/>
                  </a:lnTo>
                  <a:lnTo>
                    <a:pt x="91" y="819"/>
                  </a:lnTo>
                  <a:lnTo>
                    <a:pt x="94" y="828"/>
                  </a:lnTo>
                  <a:lnTo>
                    <a:pt x="93" y="843"/>
                  </a:lnTo>
                  <a:lnTo>
                    <a:pt x="96" y="848"/>
                  </a:lnTo>
                  <a:lnTo>
                    <a:pt x="100" y="850"/>
                  </a:lnTo>
                  <a:lnTo>
                    <a:pt x="102" y="853"/>
                  </a:lnTo>
                  <a:lnTo>
                    <a:pt x="99" y="861"/>
                  </a:lnTo>
                  <a:lnTo>
                    <a:pt x="94" y="863"/>
                  </a:lnTo>
                  <a:lnTo>
                    <a:pt x="97" y="872"/>
                  </a:lnTo>
                  <a:lnTo>
                    <a:pt x="99" y="877"/>
                  </a:lnTo>
                  <a:lnTo>
                    <a:pt x="97" y="881"/>
                  </a:lnTo>
                  <a:lnTo>
                    <a:pt x="97" y="888"/>
                  </a:lnTo>
                  <a:lnTo>
                    <a:pt x="93" y="892"/>
                  </a:lnTo>
                  <a:lnTo>
                    <a:pt x="90" y="892"/>
                  </a:lnTo>
                  <a:lnTo>
                    <a:pt x="90" y="897"/>
                  </a:lnTo>
                  <a:lnTo>
                    <a:pt x="87" y="900"/>
                  </a:lnTo>
                  <a:lnTo>
                    <a:pt x="88" y="909"/>
                  </a:lnTo>
                  <a:lnTo>
                    <a:pt x="86" y="918"/>
                  </a:lnTo>
                  <a:lnTo>
                    <a:pt x="84" y="918"/>
                  </a:lnTo>
                  <a:lnTo>
                    <a:pt x="83" y="914"/>
                  </a:lnTo>
                  <a:lnTo>
                    <a:pt x="81" y="912"/>
                  </a:lnTo>
                  <a:close/>
                  <a:moveTo>
                    <a:pt x="108" y="64"/>
                  </a:moveTo>
                  <a:lnTo>
                    <a:pt x="108" y="87"/>
                  </a:lnTo>
                  <a:lnTo>
                    <a:pt x="110" y="91"/>
                  </a:lnTo>
                  <a:lnTo>
                    <a:pt x="120" y="96"/>
                  </a:lnTo>
                  <a:lnTo>
                    <a:pt x="121" y="84"/>
                  </a:lnTo>
                  <a:lnTo>
                    <a:pt x="122" y="70"/>
                  </a:lnTo>
                  <a:lnTo>
                    <a:pt x="125" y="66"/>
                  </a:lnTo>
                  <a:lnTo>
                    <a:pt x="128" y="64"/>
                  </a:lnTo>
                  <a:lnTo>
                    <a:pt x="134" y="80"/>
                  </a:lnTo>
                  <a:lnTo>
                    <a:pt x="141" y="105"/>
                  </a:lnTo>
                  <a:lnTo>
                    <a:pt x="146" y="112"/>
                  </a:lnTo>
                  <a:lnTo>
                    <a:pt x="149" y="105"/>
                  </a:lnTo>
                  <a:lnTo>
                    <a:pt x="148" y="96"/>
                  </a:lnTo>
                  <a:lnTo>
                    <a:pt x="145" y="84"/>
                  </a:lnTo>
                  <a:lnTo>
                    <a:pt x="143" y="69"/>
                  </a:lnTo>
                  <a:lnTo>
                    <a:pt x="143" y="61"/>
                  </a:lnTo>
                  <a:lnTo>
                    <a:pt x="148" y="48"/>
                  </a:lnTo>
                  <a:lnTo>
                    <a:pt x="154" y="51"/>
                  </a:lnTo>
                  <a:lnTo>
                    <a:pt x="157" y="57"/>
                  </a:lnTo>
                  <a:lnTo>
                    <a:pt x="165" y="58"/>
                  </a:lnTo>
                  <a:lnTo>
                    <a:pt x="168" y="64"/>
                  </a:lnTo>
                  <a:lnTo>
                    <a:pt x="168" y="78"/>
                  </a:lnTo>
                  <a:lnTo>
                    <a:pt x="166" y="87"/>
                  </a:lnTo>
                  <a:lnTo>
                    <a:pt x="167" y="93"/>
                  </a:lnTo>
                  <a:lnTo>
                    <a:pt x="170" y="96"/>
                  </a:lnTo>
                  <a:lnTo>
                    <a:pt x="175" y="85"/>
                  </a:lnTo>
                  <a:lnTo>
                    <a:pt x="177" y="82"/>
                  </a:lnTo>
                  <a:lnTo>
                    <a:pt x="181" y="95"/>
                  </a:lnTo>
                  <a:lnTo>
                    <a:pt x="185" y="106"/>
                  </a:lnTo>
                  <a:lnTo>
                    <a:pt x="190" y="111"/>
                  </a:lnTo>
                  <a:lnTo>
                    <a:pt x="195" y="114"/>
                  </a:lnTo>
                  <a:lnTo>
                    <a:pt x="205" y="127"/>
                  </a:lnTo>
                  <a:lnTo>
                    <a:pt x="208" y="135"/>
                  </a:lnTo>
                  <a:lnTo>
                    <a:pt x="200" y="143"/>
                  </a:lnTo>
                  <a:lnTo>
                    <a:pt x="189" y="150"/>
                  </a:lnTo>
                  <a:lnTo>
                    <a:pt x="184" y="158"/>
                  </a:lnTo>
                  <a:lnTo>
                    <a:pt x="180" y="191"/>
                  </a:lnTo>
                  <a:lnTo>
                    <a:pt x="175" y="216"/>
                  </a:lnTo>
                  <a:lnTo>
                    <a:pt x="168" y="219"/>
                  </a:lnTo>
                  <a:lnTo>
                    <a:pt x="163" y="233"/>
                  </a:lnTo>
                  <a:lnTo>
                    <a:pt x="161" y="249"/>
                  </a:lnTo>
                  <a:lnTo>
                    <a:pt x="160" y="259"/>
                  </a:lnTo>
                  <a:lnTo>
                    <a:pt x="156" y="264"/>
                  </a:lnTo>
                  <a:lnTo>
                    <a:pt x="153" y="264"/>
                  </a:lnTo>
                  <a:lnTo>
                    <a:pt x="143" y="254"/>
                  </a:lnTo>
                  <a:lnTo>
                    <a:pt x="132" y="241"/>
                  </a:lnTo>
                  <a:lnTo>
                    <a:pt x="124" y="226"/>
                  </a:lnTo>
                  <a:lnTo>
                    <a:pt x="128" y="216"/>
                  </a:lnTo>
                  <a:lnTo>
                    <a:pt x="137" y="215"/>
                  </a:lnTo>
                  <a:lnTo>
                    <a:pt x="148" y="211"/>
                  </a:lnTo>
                  <a:lnTo>
                    <a:pt x="153" y="201"/>
                  </a:lnTo>
                  <a:lnTo>
                    <a:pt x="149" y="193"/>
                  </a:lnTo>
                  <a:lnTo>
                    <a:pt x="139" y="198"/>
                  </a:lnTo>
                  <a:lnTo>
                    <a:pt x="129" y="201"/>
                  </a:lnTo>
                  <a:lnTo>
                    <a:pt x="120" y="202"/>
                  </a:lnTo>
                  <a:lnTo>
                    <a:pt x="117" y="187"/>
                  </a:lnTo>
                  <a:lnTo>
                    <a:pt x="122" y="186"/>
                  </a:lnTo>
                  <a:lnTo>
                    <a:pt x="130" y="180"/>
                  </a:lnTo>
                  <a:lnTo>
                    <a:pt x="143" y="171"/>
                  </a:lnTo>
                  <a:lnTo>
                    <a:pt x="152" y="157"/>
                  </a:lnTo>
                  <a:lnTo>
                    <a:pt x="137" y="145"/>
                  </a:lnTo>
                  <a:lnTo>
                    <a:pt x="132" y="136"/>
                  </a:lnTo>
                  <a:lnTo>
                    <a:pt x="129" y="141"/>
                  </a:lnTo>
                  <a:lnTo>
                    <a:pt x="123" y="160"/>
                  </a:lnTo>
                  <a:lnTo>
                    <a:pt x="116" y="168"/>
                  </a:lnTo>
                  <a:lnTo>
                    <a:pt x="113" y="170"/>
                  </a:lnTo>
                  <a:lnTo>
                    <a:pt x="106" y="165"/>
                  </a:lnTo>
                  <a:lnTo>
                    <a:pt x="103" y="160"/>
                  </a:lnTo>
                  <a:lnTo>
                    <a:pt x="97" y="149"/>
                  </a:lnTo>
                  <a:lnTo>
                    <a:pt x="93" y="142"/>
                  </a:lnTo>
                  <a:lnTo>
                    <a:pt x="88" y="130"/>
                  </a:lnTo>
                  <a:lnTo>
                    <a:pt x="99" y="118"/>
                  </a:lnTo>
                  <a:lnTo>
                    <a:pt x="94" y="100"/>
                  </a:lnTo>
                  <a:lnTo>
                    <a:pt x="86" y="110"/>
                  </a:lnTo>
                  <a:lnTo>
                    <a:pt x="83" y="107"/>
                  </a:lnTo>
                  <a:lnTo>
                    <a:pt x="78" y="83"/>
                  </a:lnTo>
                  <a:lnTo>
                    <a:pt x="82" y="72"/>
                  </a:lnTo>
                  <a:lnTo>
                    <a:pt x="85" y="71"/>
                  </a:lnTo>
                  <a:lnTo>
                    <a:pt x="92" y="67"/>
                  </a:lnTo>
                  <a:lnTo>
                    <a:pt x="97" y="68"/>
                  </a:lnTo>
                  <a:lnTo>
                    <a:pt x="101" y="66"/>
                  </a:lnTo>
                  <a:lnTo>
                    <a:pt x="108" y="6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4" name="Freeform 34"/>
            <p:cNvSpPr>
              <a:spLocks/>
            </p:cNvSpPr>
            <p:nvPr/>
          </p:nvSpPr>
          <p:spPr bwMode="auto">
            <a:xfrm>
              <a:off x="3595271" y="5240338"/>
              <a:ext cx="265113" cy="387350"/>
            </a:xfrm>
            <a:custGeom>
              <a:avLst/>
              <a:gdLst/>
              <a:ahLst/>
              <a:cxnLst>
                <a:cxn ang="0">
                  <a:pos x="166" y="163"/>
                </a:cxn>
                <a:cxn ang="0">
                  <a:pos x="164" y="172"/>
                </a:cxn>
                <a:cxn ang="0">
                  <a:pos x="164" y="186"/>
                </a:cxn>
                <a:cxn ang="0">
                  <a:pos x="159" y="194"/>
                </a:cxn>
                <a:cxn ang="0">
                  <a:pos x="159" y="204"/>
                </a:cxn>
                <a:cxn ang="0">
                  <a:pos x="162" y="216"/>
                </a:cxn>
                <a:cxn ang="0">
                  <a:pos x="156" y="225"/>
                </a:cxn>
                <a:cxn ang="0">
                  <a:pos x="157" y="231"/>
                </a:cxn>
                <a:cxn ang="0">
                  <a:pos x="152" y="235"/>
                </a:cxn>
                <a:cxn ang="0">
                  <a:pos x="145" y="244"/>
                </a:cxn>
                <a:cxn ang="0">
                  <a:pos x="133" y="235"/>
                </a:cxn>
                <a:cxn ang="0">
                  <a:pos x="128" y="227"/>
                </a:cxn>
                <a:cxn ang="0">
                  <a:pos x="119" y="222"/>
                </a:cxn>
                <a:cxn ang="0">
                  <a:pos x="106" y="216"/>
                </a:cxn>
                <a:cxn ang="0">
                  <a:pos x="89" y="206"/>
                </a:cxn>
                <a:cxn ang="0">
                  <a:pos x="70" y="189"/>
                </a:cxn>
                <a:cxn ang="0">
                  <a:pos x="68" y="177"/>
                </a:cxn>
                <a:cxn ang="0">
                  <a:pos x="53" y="150"/>
                </a:cxn>
                <a:cxn ang="0">
                  <a:pos x="49" y="147"/>
                </a:cxn>
                <a:cxn ang="0">
                  <a:pos x="48" y="139"/>
                </a:cxn>
                <a:cxn ang="0">
                  <a:pos x="31" y="107"/>
                </a:cxn>
                <a:cxn ang="0">
                  <a:pos x="18" y="87"/>
                </a:cxn>
                <a:cxn ang="0">
                  <a:pos x="5" y="80"/>
                </a:cxn>
                <a:cxn ang="0">
                  <a:pos x="3" y="76"/>
                </a:cxn>
                <a:cxn ang="0">
                  <a:pos x="7" y="72"/>
                </a:cxn>
                <a:cxn ang="0">
                  <a:pos x="0" y="60"/>
                </a:cxn>
                <a:cxn ang="0">
                  <a:pos x="5" y="52"/>
                </a:cxn>
                <a:cxn ang="0">
                  <a:pos x="16" y="44"/>
                </a:cxn>
                <a:cxn ang="0">
                  <a:pos x="14" y="52"/>
                </a:cxn>
                <a:cxn ang="0">
                  <a:pos x="18" y="57"/>
                </a:cxn>
                <a:cxn ang="0">
                  <a:pos x="26" y="61"/>
                </a:cxn>
                <a:cxn ang="0">
                  <a:pos x="32" y="64"/>
                </a:cxn>
                <a:cxn ang="0">
                  <a:pos x="41" y="45"/>
                </a:cxn>
                <a:cxn ang="0">
                  <a:pos x="54" y="36"/>
                </a:cxn>
                <a:cxn ang="0">
                  <a:pos x="68" y="29"/>
                </a:cxn>
                <a:cxn ang="0">
                  <a:pos x="79" y="14"/>
                </a:cxn>
                <a:cxn ang="0">
                  <a:pos x="79" y="5"/>
                </a:cxn>
                <a:cxn ang="0">
                  <a:pos x="88" y="3"/>
                </a:cxn>
                <a:cxn ang="0">
                  <a:pos x="93" y="12"/>
                </a:cxn>
                <a:cxn ang="0">
                  <a:pos x="104" y="22"/>
                </a:cxn>
                <a:cxn ang="0">
                  <a:pos x="109" y="25"/>
                </a:cxn>
                <a:cxn ang="0">
                  <a:pos x="110" y="31"/>
                </a:cxn>
                <a:cxn ang="0">
                  <a:pos x="123" y="32"/>
                </a:cxn>
                <a:cxn ang="0">
                  <a:pos x="131" y="30"/>
                </a:cxn>
                <a:cxn ang="0">
                  <a:pos x="140" y="30"/>
                </a:cxn>
                <a:cxn ang="0">
                  <a:pos x="148" y="37"/>
                </a:cxn>
                <a:cxn ang="0">
                  <a:pos x="145" y="48"/>
                </a:cxn>
                <a:cxn ang="0">
                  <a:pos x="151" y="53"/>
                </a:cxn>
                <a:cxn ang="0">
                  <a:pos x="145" y="55"/>
                </a:cxn>
                <a:cxn ang="0">
                  <a:pos x="137" y="57"/>
                </a:cxn>
                <a:cxn ang="0">
                  <a:pos x="119" y="62"/>
                </a:cxn>
                <a:cxn ang="0">
                  <a:pos x="109" y="74"/>
                </a:cxn>
                <a:cxn ang="0">
                  <a:pos x="109" y="83"/>
                </a:cxn>
                <a:cxn ang="0">
                  <a:pos x="102" y="89"/>
                </a:cxn>
                <a:cxn ang="0">
                  <a:pos x="99" y="98"/>
                </a:cxn>
                <a:cxn ang="0">
                  <a:pos x="111" y="117"/>
                </a:cxn>
                <a:cxn ang="0">
                  <a:pos x="115" y="123"/>
                </a:cxn>
                <a:cxn ang="0">
                  <a:pos x="121" y="126"/>
                </a:cxn>
                <a:cxn ang="0">
                  <a:pos x="136" y="127"/>
                </a:cxn>
                <a:cxn ang="0">
                  <a:pos x="142" y="133"/>
                </a:cxn>
                <a:cxn ang="0">
                  <a:pos x="144" y="144"/>
                </a:cxn>
                <a:cxn ang="0">
                  <a:pos x="152" y="142"/>
                </a:cxn>
              </a:cxnLst>
              <a:rect l="0" t="0" r="r" b="b"/>
              <a:pathLst>
                <a:path w="167" h="244">
                  <a:moveTo>
                    <a:pt x="155" y="142"/>
                  </a:moveTo>
                  <a:lnTo>
                    <a:pt x="161" y="153"/>
                  </a:lnTo>
                  <a:lnTo>
                    <a:pt x="166" y="163"/>
                  </a:lnTo>
                  <a:lnTo>
                    <a:pt x="167" y="164"/>
                  </a:lnTo>
                  <a:lnTo>
                    <a:pt x="164" y="169"/>
                  </a:lnTo>
                  <a:lnTo>
                    <a:pt x="164" y="172"/>
                  </a:lnTo>
                  <a:lnTo>
                    <a:pt x="163" y="177"/>
                  </a:lnTo>
                  <a:lnTo>
                    <a:pt x="163" y="180"/>
                  </a:lnTo>
                  <a:lnTo>
                    <a:pt x="164" y="186"/>
                  </a:lnTo>
                  <a:lnTo>
                    <a:pt x="163" y="188"/>
                  </a:lnTo>
                  <a:lnTo>
                    <a:pt x="162" y="190"/>
                  </a:lnTo>
                  <a:lnTo>
                    <a:pt x="159" y="194"/>
                  </a:lnTo>
                  <a:lnTo>
                    <a:pt x="158" y="196"/>
                  </a:lnTo>
                  <a:lnTo>
                    <a:pt x="161" y="201"/>
                  </a:lnTo>
                  <a:lnTo>
                    <a:pt x="159" y="204"/>
                  </a:lnTo>
                  <a:lnTo>
                    <a:pt x="158" y="206"/>
                  </a:lnTo>
                  <a:lnTo>
                    <a:pt x="158" y="209"/>
                  </a:lnTo>
                  <a:lnTo>
                    <a:pt x="162" y="216"/>
                  </a:lnTo>
                  <a:lnTo>
                    <a:pt x="162" y="219"/>
                  </a:lnTo>
                  <a:lnTo>
                    <a:pt x="160" y="222"/>
                  </a:lnTo>
                  <a:lnTo>
                    <a:pt x="156" y="225"/>
                  </a:lnTo>
                  <a:lnTo>
                    <a:pt x="155" y="227"/>
                  </a:lnTo>
                  <a:lnTo>
                    <a:pt x="156" y="230"/>
                  </a:lnTo>
                  <a:lnTo>
                    <a:pt x="157" y="231"/>
                  </a:lnTo>
                  <a:lnTo>
                    <a:pt x="157" y="233"/>
                  </a:lnTo>
                  <a:lnTo>
                    <a:pt x="153" y="234"/>
                  </a:lnTo>
                  <a:lnTo>
                    <a:pt x="152" y="235"/>
                  </a:lnTo>
                  <a:lnTo>
                    <a:pt x="151" y="240"/>
                  </a:lnTo>
                  <a:lnTo>
                    <a:pt x="149" y="242"/>
                  </a:lnTo>
                  <a:lnTo>
                    <a:pt x="145" y="244"/>
                  </a:lnTo>
                  <a:lnTo>
                    <a:pt x="143" y="241"/>
                  </a:lnTo>
                  <a:lnTo>
                    <a:pt x="142" y="239"/>
                  </a:lnTo>
                  <a:lnTo>
                    <a:pt x="133" y="235"/>
                  </a:lnTo>
                  <a:lnTo>
                    <a:pt x="131" y="234"/>
                  </a:lnTo>
                  <a:lnTo>
                    <a:pt x="130" y="230"/>
                  </a:lnTo>
                  <a:lnTo>
                    <a:pt x="128" y="227"/>
                  </a:lnTo>
                  <a:lnTo>
                    <a:pt x="125" y="226"/>
                  </a:lnTo>
                  <a:lnTo>
                    <a:pt x="122" y="224"/>
                  </a:lnTo>
                  <a:lnTo>
                    <a:pt x="119" y="222"/>
                  </a:lnTo>
                  <a:lnTo>
                    <a:pt x="115" y="221"/>
                  </a:lnTo>
                  <a:lnTo>
                    <a:pt x="110" y="218"/>
                  </a:lnTo>
                  <a:lnTo>
                    <a:pt x="106" y="216"/>
                  </a:lnTo>
                  <a:lnTo>
                    <a:pt x="101" y="213"/>
                  </a:lnTo>
                  <a:lnTo>
                    <a:pt x="96" y="211"/>
                  </a:lnTo>
                  <a:lnTo>
                    <a:pt x="89" y="206"/>
                  </a:lnTo>
                  <a:lnTo>
                    <a:pt x="81" y="200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8" y="185"/>
                  </a:lnTo>
                  <a:lnTo>
                    <a:pt x="68" y="182"/>
                  </a:lnTo>
                  <a:lnTo>
                    <a:pt x="68" y="177"/>
                  </a:lnTo>
                  <a:lnTo>
                    <a:pt x="66" y="173"/>
                  </a:lnTo>
                  <a:lnTo>
                    <a:pt x="62" y="167"/>
                  </a:lnTo>
                  <a:lnTo>
                    <a:pt x="53" y="150"/>
                  </a:lnTo>
                  <a:lnTo>
                    <a:pt x="52" y="149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41"/>
                  </a:lnTo>
                  <a:lnTo>
                    <a:pt x="48" y="139"/>
                  </a:lnTo>
                  <a:lnTo>
                    <a:pt x="41" y="126"/>
                  </a:lnTo>
                  <a:lnTo>
                    <a:pt x="35" y="114"/>
                  </a:lnTo>
                  <a:lnTo>
                    <a:pt x="31" y="107"/>
                  </a:lnTo>
                  <a:lnTo>
                    <a:pt x="23" y="95"/>
                  </a:lnTo>
                  <a:lnTo>
                    <a:pt x="21" y="93"/>
                  </a:lnTo>
                  <a:lnTo>
                    <a:pt x="18" y="87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5" y="80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7" y="76"/>
                  </a:lnTo>
                  <a:lnTo>
                    <a:pt x="8" y="74"/>
                  </a:lnTo>
                  <a:lnTo>
                    <a:pt x="7" y="72"/>
                  </a:lnTo>
                  <a:lnTo>
                    <a:pt x="4" y="67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11" y="47"/>
                  </a:lnTo>
                  <a:lnTo>
                    <a:pt x="14" y="45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6" y="61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2" y="64"/>
                  </a:lnTo>
                  <a:lnTo>
                    <a:pt x="33" y="62"/>
                  </a:lnTo>
                  <a:lnTo>
                    <a:pt x="39" y="48"/>
                  </a:lnTo>
                  <a:lnTo>
                    <a:pt x="41" y="45"/>
                  </a:lnTo>
                  <a:lnTo>
                    <a:pt x="44" y="41"/>
                  </a:lnTo>
                  <a:lnTo>
                    <a:pt x="49" y="38"/>
                  </a:lnTo>
                  <a:lnTo>
                    <a:pt x="54" y="36"/>
                  </a:lnTo>
                  <a:lnTo>
                    <a:pt x="60" y="34"/>
                  </a:lnTo>
                  <a:lnTo>
                    <a:pt x="62" y="33"/>
                  </a:lnTo>
                  <a:lnTo>
                    <a:pt x="68" y="29"/>
                  </a:lnTo>
                  <a:lnTo>
                    <a:pt x="72" y="25"/>
                  </a:lnTo>
                  <a:lnTo>
                    <a:pt x="76" y="20"/>
                  </a:lnTo>
                  <a:lnTo>
                    <a:pt x="79" y="14"/>
                  </a:lnTo>
                  <a:lnTo>
                    <a:pt x="81" y="11"/>
                  </a:lnTo>
                  <a:lnTo>
                    <a:pt x="81" y="10"/>
                  </a:lnTo>
                  <a:lnTo>
                    <a:pt x="79" y="5"/>
                  </a:lnTo>
                  <a:lnTo>
                    <a:pt x="77" y="0"/>
                  </a:lnTo>
                  <a:lnTo>
                    <a:pt x="82" y="1"/>
                  </a:lnTo>
                  <a:lnTo>
                    <a:pt x="88" y="3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3" y="12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9" y="25"/>
                  </a:lnTo>
                  <a:lnTo>
                    <a:pt x="110" y="27"/>
                  </a:lnTo>
                  <a:lnTo>
                    <a:pt x="110" y="29"/>
                  </a:lnTo>
                  <a:lnTo>
                    <a:pt x="110" y="31"/>
                  </a:lnTo>
                  <a:lnTo>
                    <a:pt x="114" y="32"/>
                  </a:lnTo>
                  <a:lnTo>
                    <a:pt x="120" y="32"/>
                  </a:lnTo>
                  <a:lnTo>
                    <a:pt x="123" y="32"/>
                  </a:lnTo>
                  <a:lnTo>
                    <a:pt x="125" y="30"/>
                  </a:lnTo>
                  <a:lnTo>
                    <a:pt x="128" y="28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7" y="29"/>
                  </a:lnTo>
                  <a:lnTo>
                    <a:pt x="140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48" y="37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5" y="48"/>
                  </a:lnTo>
                  <a:lnTo>
                    <a:pt x="146" y="48"/>
                  </a:lnTo>
                  <a:lnTo>
                    <a:pt x="150" y="53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49" y="56"/>
                  </a:lnTo>
                  <a:lnTo>
                    <a:pt x="145" y="55"/>
                  </a:lnTo>
                  <a:lnTo>
                    <a:pt x="142" y="54"/>
                  </a:lnTo>
                  <a:lnTo>
                    <a:pt x="140" y="55"/>
                  </a:lnTo>
                  <a:lnTo>
                    <a:pt x="137" y="57"/>
                  </a:lnTo>
                  <a:lnTo>
                    <a:pt x="134" y="58"/>
                  </a:lnTo>
                  <a:lnTo>
                    <a:pt x="130" y="58"/>
                  </a:lnTo>
                  <a:lnTo>
                    <a:pt x="119" y="62"/>
                  </a:lnTo>
                  <a:lnTo>
                    <a:pt x="115" y="65"/>
                  </a:lnTo>
                  <a:lnTo>
                    <a:pt x="113" y="66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09" y="84"/>
                  </a:lnTo>
                  <a:lnTo>
                    <a:pt x="106" y="87"/>
                  </a:lnTo>
                  <a:lnTo>
                    <a:pt x="102" y="89"/>
                  </a:lnTo>
                  <a:lnTo>
                    <a:pt x="100" y="91"/>
                  </a:lnTo>
                  <a:lnTo>
                    <a:pt x="98" y="95"/>
                  </a:lnTo>
                  <a:lnTo>
                    <a:pt x="99" y="98"/>
                  </a:lnTo>
                  <a:lnTo>
                    <a:pt x="103" y="104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20"/>
                  </a:lnTo>
                  <a:lnTo>
                    <a:pt x="109" y="122"/>
                  </a:lnTo>
                  <a:lnTo>
                    <a:pt x="115" y="123"/>
                  </a:lnTo>
                  <a:lnTo>
                    <a:pt x="117" y="123"/>
                  </a:lnTo>
                  <a:lnTo>
                    <a:pt x="119" y="124"/>
                  </a:lnTo>
                  <a:lnTo>
                    <a:pt x="121" y="126"/>
                  </a:lnTo>
                  <a:lnTo>
                    <a:pt x="121" y="130"/>
                  </a:lnTo>
                  <a:lnTo>
                    <a:pt x="132" y="130"/>
                  </a:lnTo>
                  <a:lnTo>
                    <a:pt x="136" y="127"/>
                  </a:lnTo>
                  <a:lnTo>
                    <a:pt x="140" y="124"/>
                  </a:lnTo>
                  <a:lnTo>
                    <a:pt x="142" y="124"/>
                  </a:lnTo>
                  <a:lnTo>
                    <a:pt x="142" y="133"/>
                  </a:lnTo>
                  <a:lnTo>
                    <a:pt x="141" y="140"/>
                  </a:lnTo>
                  <a:lnTo>
                    <a:pt x="142" y="142"/>
                  </a:lnTo>
                  <a:lnTo>
                    <a:pt x="144" y="144"/>
                  </a:lnTo>
                  <a:lnTo>
                    <a:pt x="145" y="144"/>
                  </a:lnTo>
                  <a:lnTo>
                    <a:pt x="148" y="144"/>
                  </a:lnTo>
                  <a:lnTo>
                    <a:pt x="152" y="142"/>
                  </a:lnTo>
                  <a:lnTo>
                    <a:pt x="155" y="1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5" name="Freeform 35"/>
            <p:cNvSpPr>
              <a:spLocks/>
            </p:cNvSpPr>
            <p:nvPr/>
          </p:nvSpPr>
          <p:spPr bwMode="auto">
            <a:xfrm>
              <a:off x="5085934" y="4273550"/>
              <a:ext cx="71438" cy="138113"/>
            </a:xfrm>
            <a:custGeom>
              <a:avLst/>
              <a:gdLst/>
              <a:ahLst/>
              <a:cxnLst>
                <a:cxn ang="0">
                  <a:pos x="25" y="84"/>
                </a:cxn>
                <a:cxn ang="0">
                  <a:pos x="20" y="86"/>
                </a:cxn>
                <a:cxn ang="0">
                  <a:pos x="13" y="85"/>
                </a:cxn>
                <a:cxn ang="0">
                  <a:pos x="7" y="87"/>
                </a:cxn>
                <a:cxn ang="0">
                  <a:pos x="9" y="78"/>
                </a:cxn>
                <a:cxn ang="0">
                  <a:pos x="8" y="71"/>
                </a:cxn>
                <a:cxn ang="0">
                  <a:pos x="9" y="64"/>
                </a:cxn>
                <a:cxn ang="0">
                  <a:pos x="9" y="62"/>
                </a:cxn>
                <a:cxn ang="0">
                  <a:pos x="4" y="63"/>
                </a:cxn>
                <a:cxn ang="0">
                  <a:pos x="6" y="59"/>
                </a:cxn>
                <a:cxn ang="0">
                  <a:pos x="8" y="56"/>
                </a:cxn>
                <a:cxn ang="0">
                  <a:pos x="5" y="58"/>
                </a:cxn>
                <a:cxn ang="0">
                  <a:pos x="1" y="59"/>
                </a:cxn>
                <a:cxn ang="0">
                  <a:pos x="1" y="54"/>
                </a:cxn>
                <a:cxn ang="0">
                  <a:pos x="2" y="47"/>
                </a:cxn>
                <a:cxn ang="0">
                  <a:pos x="6" y="42"/>
                </a:cxn>
                <a:cxn ang="0">
                  <a:pos x="8" y="33"/>
                </a:cxn>
                <a:cxn ang="0">
                  <a:pos x="9" y="12"/>
                </a:cxn>
                <a:cxn ang="0">
                  <a:pos x="8" y="6"/>
                </a:cxn>
                <a:cxn ang="0">
                  <a:pos x="15" y="2"/>
                </a:cxn>
                <a:cxn ang="0">
                  <a:pos x="21" y="4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4" y="10"/>
                </a:cxn>
                <a:cxn ang="0">
                  <a:pos x="43" y="14"/>
                </a:cxn>
                <a:cxn ang="0">
                  <a:pos x="35" y="18"/>
                </a:cxn>
                <a:cxn ang="0">
                  <a:pos x="36" y="25"/>
                </a:cxn>
                <a:cxn ang="0">
                  <a:pos x="35" y="40"/>
                </a:cxn>
                <a:cxn ang="0">
                  <a:pos x="32" y="43"/>
                </a:cxn>
                <a:cxn ang="0">
                  <a:pos x="28" y="45"/>
                </a:cxn>
                <a:cxn ang="0">
                  <a:pos x="33" y="53"/>
                </a:cxn>
                <a:cxn ang="0">
                  <a:pos x="32" y="57"/>
                </a:cxn>
                <a:cxn ang="0">
                  <a:pos x="28" y="65"/>
                </a:cxn>
                <a:cxn ang="0">
                  <a:pos x="35" y="68"/>
                </a:cxn>
                <a:cxn ang="0">
                  <a:pos x="29" y="76"/>
                </a:cxn>
                <a:cxn ang="0">
                  <a:pos x="27" y="83"/>
                </a:cxn>
              </a:cxnLst>
              <a:rect l="0" t="0" r="r" b="b"/>
              <a:pathLst>
                <a:path w="45" h="87">
                  <a:moveTo>
                    <a:pt x="27" y="83"/>
                  </a:moveTo>
                  <a:lnTo>
                    <a:pt x="25" y="84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7" y="85"/>
                  </a:lnTo>
                  <a:lnTo>
                    <a:pt x="13" y="85"/>
                  </a:lnTo>
                  <a:lnTo>
                    <a:pt x="11" y="84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9" y="78"/>
                  </a:lnTo>
                  <a:lnTo>
                    <a:pt x="9" y="72"/>
                  </a:lnTo>
                  <a:lnTo>
                    <a:pt x="8" y="71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2" y="59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11" y="20"/>
                  </a:lnTo>
                  <a:lnTo>
                    <a:pt x="9" y="12"/>
                  </a:lnTo>
                  <a:lnTo>
                    <a:pt x="9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43" y="14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22"/>
                  </a:lnTo>
                  <a:lnTo>
                    <a:pt x="36" y="25"/>
                  </a:lnTo>
                  <a:lnTo>
                    <a:pt x="35" y="33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2" y="43"/>
                  </a:lnTo>
                  <a:lnTo>
                    <a:pt x="29" y="44"/>
                  </a:lnTo>
                  <a:lnTo>
                    <a:pt x="28" y="45"/>
                  </a:lnTo>
                  <a:lnTo>
                    <a:pt x="31" y="48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8" y="65"/>
                  </a:lnTo>
                  <a:lnTo>
                    <a:pt x="33" y="66"/>
                  </a:lnTo>
                  <a:lnTo>
                    <a:pt x="35" y="68"/>
                  </a:lnTo>
                  <a:lnTo>
                    <a:pt x="30" y="73"/>
                  </a:lnTo>
                  <a:lnTo>
                    <a:pt x="29" y="76"/>
                  </a:lnTo>
                  <a:lnTo>
                    <a:pt x="27" y="83"/>
                  </a:lnTo>
                  <a:lnTo>
                    <a:pt x="27" y="8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6" name="Freeform 36"/>
            <p:cNvSpPr>
              <a:spLocks/>
            </p:cNvSpPr>
            <p:nvPr/>
          </p:nvSpPr>
          <p:spPr bwMode="auto">
            <a:xfrm>
              <a:off x="5357396" y="3924300"/>
              <a:ext cx="76200" cy="88900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46" y="16"/>
                </a:cxn>
                <a:cxn ang="0">
                  <a:pos x="42" y="18"/>
                </a:cxn>
                <a:cxn ang="0">
                  <a:pos x="44" y="21"/>
                </a:cxn>
                <a:cxn ang="0">
                  <a:pos x="46" y="22"/>
                </a:cxn>
                <a:cxn ang="0">
                  <a:pos x="44" y="27"/>
                </a:cxn>
                <a:cxn ang="0">
                  <a:pos x="41" y="32"/>
                </a:cxn>
                <a:cxn ang="0">
                  <a:pos x="35" y="32"/>
                </a:cxn>
                <a:cxn ang="0">
                  <a:pos x="32" y="34"/>
                </a:cxn>
                <a:cxn ang="0">
                  <a:pos x="34" y="37"/>
                </a:cxn>
                <a:cxn ang="0">
                  <a:pos x="35" y="42"/>
                </a:cxn>
                <a:cxn ang="0">
                  <a:pos x="34" y="46"/>
                </a:cxn>
                <a:cxn ang="0">
                  <a:pos x="33" y="49"/>
                </a:cxn>
                <a:cxn ang="0">
                  <a:pos x="31" y="51"/>
                </a:cxn>
                <a:cxn ang="0">
                  <a:pos x="33" y="53"/>
                </a:cxn>
                <a:cxn ang="0">
                  <a:pos x="28" y="56"/>
                </a:cxn>
                <a:cxn ang="0">
                  <a:pos x="29" y="52"/>
                </a:cxn>
                <a:cxn ang="0">
                  <a:pos x="26" y="45"/>
                </a:cxn>
                <a:cxn ang="0">
                  <a:pos x="21" y="42"/>
                </a:cxn>
                <a:cxn ang="0">
                  <a:pos x="18" y="42"/>
                </a:cxn>
                <a:cxn ang="0">
                  <a:pos x="15" y="42"/>
                </a:cxn>
                <a:cxn ang="0">
                  <a:pos x="11" y="42"/>
                </a:cxn>
                <a:cxn ang="0">
                  <a:pos x="8" y="43"/>
                </a:cxn>
                <a:cxn ang="0">
                  <a:pos x="3" y="42"/>
                </a:cxn>
                <a:cxn ang="0">
                  <a:pos x="0" y="38"/>
                </a:cxn>
                <a:cxn ang="0">
                  <a:pos x="10" y="28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9" y="24"/>
                </a:cxn>
                <a:cxn ang="0">
                  <a:pos x="27" y="23"/>
                </a:cxn>
                <a:cxn ang="0">
                  <a:pos x="30" y="18"/>
                </a:cxn>
                <a:cxn ang="0">
                  <a:pos x="26" y="17"/>
                </a:cxn>
                <a:cxn ang="0">
                  <a:pos x="28" y="13"/>
                </a:cxn>
                <a:cxn ang="0">
                  <a:pos x="23" y="12"/>
                </a:cxn>
                <a:cxn ang="0">
                  <a:pos x="24" y="8"/>
                </a:cxn>
                <a:cxn ang="0">
                  <a:pos x="24" y="5"/>
                </a:cxn>
                <a:cxn ang="0">
                  <a:pos x="32" y="1"/>
                </a:cxn>
                <a:cxn ang="0">
                  <a:pos x="42" y="0"/>
                </a:cxn>
                <a:cxn ang="0">
                  <a:pos x="46" y="3"/>
                </a:cxn>
                <a:cxn ang="0">
                  <a:pos x="47" y="4"/>
                </a:cxn>
              </a:cxnLst>
              <a:rect l="0" t="0" r="r" b="b"/>
              <a:pathLst>
                <a:path w="48" h="56">
                  <a:moveTo>
                    <a:pt x="47" y="4"/>
                  </a:moveTo>
                  <a:lnTo>
                    <a:pt x="48" y="9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2" y="18"/>
                  </a:lnTo>
                  <a:lnTo>
                    <a:pt x="41" y="19"/>
                  </a:lnTo>
                  <a:lnTo>
                    <a:pt x="44" y="21"/>
                  </a:lnTo>
                  <a:lnTo>
                    <a:pt x="45" y="20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4" y="27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2" y="50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3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1" y="2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9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7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7" name="Freeform 37"/>
            <p:cNvSpPr>
              <a:spLocks/>
            </p:cNvSpPr>
            <p:nvPr/>
          </p:nvSpPr>
          <p:spPr bwMode="auto">
            <a:xfrm>
              <a:off x="5336759" y="3987800"/>
              <a:ext cx="77788" cy="6508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4" y="2"/>
                </a:cxn>
                <a:cxn ang="0">
                  <a:pos x="39" y="5"/>
                </a:cxn>
                <a:cxn ang="0">
                  <a:pos x="42" y="12"/>
                </a:cxn>
                <a:cxn ang="0">
                  <a:pos x="41" y="16"/>
                </a:cxn>
                <a:cxn ang="0">
                  <a:pos x="47" y="17"/>
                </a:cxn>
                <a:cxn ang="0">
                  <a:pos x="49" y="25"/>
                </a:cxn>
                <a:cxn ang="0">
                  <a:pos x="45" y="28"/>
                </a:cxn>
                <a:cxn ang="0">
                  <a:pos x="43" y="30"/>
                </a:cxn>
                <a:cxn ang="0">
                  <a:pos x="42" y="36"/>
                </a:cxn>
                <a:cxn ang="0">
                  <a:pos x="43" y="41"/>
                </a:cxn>
                <a:cxn ang="0">
                  <a:pos x="38" y="41"/>
                </a:cxn>
                <a:cxn ang="0">
                  <a:pos x="35" y="38"/>
                </a:cxn>
                <a:cxn ang="0">
                  <a:pos x="30" y="35"/>
                </a:cxn>
                <a:cxn ang="0">
                  <a:pos x="30" y="32"/>
                </a:cxn>
                <a:cxn ang="0">
                  <a:pos x="29" y="29"/>
                </a:cxn>
                <a:cxn ang="0">
                  <a:pos x="25" y="32"/>
                </a:cxn>
                <a:cxn ang="0">
                  <a:pos x="21" y="32"/>
                </a:cxn>
                <a:cxn ang="0">
                  <a:pos x="21" y="28"/>
                </a:cxn>
                <a:cxn ang="0">
                  <a:pos x="20" y="24"/>
                </a:cxn>
                <a:cxn ang="0">
                  <a:pos x="15" y="24"/>
                </a:cxn>
                <a:cxn ang="0">
                  <a:pos x="11" y="21"/>
                </a:cxn>
                <a:cxn ang="0">
                  <a:pos x="9" y="16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0" y="8"/>
                </a:cxn>
              </a:cxnLst>
              <a:rect l="0" t="0" r="r" b="b"/>
              <a:pathLst>
                <a:path w="49" h="41">
                  <a:moveTo>
                    <a:pt x="0" y="8"/>
                  </a:moveTo>
                  <a:lnTo>
                    <a:pt x="6" y="4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3" y="8"/>
                  </a:lnTo>
                  <a:lnTo>
                    <a:pt x="42" y="12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7" y="17"/>
                  </a:lnTo>
                  <a:lnTo>
                    <a:pt x="49" y="21"/>
                  </a:lnTo>
                  <a:lnTo>
                    <a:pt x="49" y="25"/>
                  </a:lnTo>
                  <a:lnTo>
                    <a:pt x="47" y="29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2" y="40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8" name="Freeform 38"/>
            <p:cNvSpPr>
              <a:spLocks noEditPoints="1"/>
            </p:cNvSpPr>
            <p:nvPr/>
          </p:nvSpPr>
          <p:spPr bwMode="auto">
            <a:xfrm>
              <a:off x="5184359" y="4000500"/>
              <a:ext cx="296863" cy="293688"/>
            </a:xfrm>
            <a:custGeom>
              <a:avLst/>
              <a:gdLst/>
              <a:ahLst/>
              <a:cxnLst>
                <a:cxn ang="0">
                  <a:pos x="186" y="164"/>
                </a:cxn>
                <a:cxn ang="0">
                  <a:pos x="183" y="185"/>
                </a:cxn>
                <a:cxn ang="0">
                  <a:pos x="179" y="180"/>
                </a:cxn>
                <a:cxn ang="0">
                  <a:pos x="175" y="176"/>
                </a:cxn>
                <a:cxn ang="0">
                  <a:pos x="174" y="171"/>
                </a:cxn>
                <a:cxn ang="0">
                  <a:pos x="179" y="163"/>
                </a:cxn>
                <a:cxn ang="0">
                  <a:pos x="184" y="161"/>
                </a:cxn>
                <a:cxn ang="0">
                  <a:pos x="40" y="150"/>
                </a:cxn>
                <a:cxn ang="0">
                  <a:pos x="45" y="127"/>
                </a:cxn>
                <a:cxn ang="0">
                  <a:pos x="52" y="118"/>
                </a:cxn>
                <a:cxn ang="0">
                  <a:pos x="47" y="105"/>
                </a:cxn>
                <a:cxn ang="0">
                  <a:pos x="41" y="93"/>
                </a:cxn>
                <a:cxn ang="0">
                  <a:pos x="33" y="79"/>
                </a:cxn>
                <a:cxn ang="0">
                  <a:pos x="26" y="73"/>
                </a:cxn>
                <a:cxn ang="0">
                  <a:pos x="11" y="65"/>
                </a:cxn>
                <a:cxn ang="0">
                  <a:pos x="2" y="61"/>
                </a:cxn>
                <a:cxn ang="0">
                  <a:pos x="6" y="55"/>
                </a:cxn>
                <a:cxn ang="0">
                  <a:pos x="2" y="52"/>
                </a:cxn>
                <a:cxn ang="0">
                  <a:pos x="13" y="49"/>
                </a:cxn>
                <a:cxn ang="0">
                  <a:pos x="25" y="49"/>
                </a:cxn>
                <a:cxn ang="0">
                  <a:pos x="36" y="50"/>
                </a:cxn>
                <a:cxn ang="0">
                  <a:pos x="42" y="48"/>
                </a:cxn>
                <a:cxn ang="0">
                  <a:pos x="38" y="33"/>
                </a:cxn>
                <a:cxn ang="0">
                  <a:pos x="47" y="36"/>
                </a:cxn>
                <a:cxn ang="0">
                  <a:pos x="63" y="36"/>
                </a:cxn>
                <a:cxn ang="0">
                  <a:pos x="70" y="27"/>
                </a:cxn>
                <a:cxn ang="0">
                  <a:pos x="83" y="11"/>
                </a:cxn>
                <a:cxn ang="0">
                  <a:pos x="96" y="0"/>
                </a:cxn>
                <a:cxn ang="0">
                  <a:pos x="104" y="6"/>
                </a:cxn>
                <a:cxn ang="0">
                  <a:pos x="111" y="16"/>
                </a:cxn>
                <a:cxn ang="0">
                  <a:pos x="117" y="22"/>
                </a:cxn>
                <a:cxn ang="0">
                  <a:pos x="125" y="21"/>
                </a:cxn>
                <a:cxn ang="0">
                  <a:pos x="129" y="28"/>
                </a:cxn>
                <a:cxn ang="0">
                  <a:pos x="139" y="33"/>
                </a:cxn>
                <a:cxn ang="0">
                  <a:pos x="152" y="40"/>
                </a:cxn>
                <a:cxn ang="0">
                  <a:pos x="160" y="39"/>
                </a:cxn>
                <a:cxn ang="0">
                  <a:pos x="164" y="51"/>
                </a:cxn>
                <a:cxn ang="0">
                  <a:pos x="161" y="62"/>
                </a:cxn>
                <a:cxn ang="0">
                  <a:pos x="156" y="72"/>
                </a:cxn>
                <a:cxn ang="0">
                  <a:pos x="153" y="76"/>
                </a:cxn>
                <a:cxn ang="0">
                  <a:pos x="142" y="90"/>
                </a:cxn>
                <a:cxn ang="0">
                  <a:pos x="143" y="99"/>
                </a:cxn>
                <a:cxn ang="0">
                  <a:pos x="150" y="105"/>
                </a:cxn>
                <a:cxn ang="0">
                  <a:pos x="152" y="117"/>
                </a:cxn>
                <a:cxn ang="0">
                  <a:pos x="154" y="125"/>
                </a:cxn>
                <a:cxn ang="0">
                  <a:pos x="162" y="134"/>
                </a:cxn>
                <a:cxn ang="0">
                  <a:pos x="153" y="148"/>
                </a:cxn>
                <a:cxn ang="0">
                  <a:pos x="137" y="156"/>
                </a:cxn>
                <a:cxn ang="0">
                  <a:pos x="123" y="150"/>
                </a:cxn>
                <a:cxn ang="0">
                  <a:pos x="106" y="153"/>
                </a:cxn>
                <a:cxn ang="0">
                  <a:pos x="101" y="166"/>
                </a:cxn>
                <a:cxn ang="0">
                  <a:pos x="89" y="168"/>
                </a:cxn>
                <a:cxn ang="0">
                  <a:pos x="82" y="167"/>
                </a:cxn>
                <a:cxn ang="0">
                  <a:pos x="71" y="160"/>
                </a:cxn>
                <a:cxn ang="0">
                  <a:pos x="61" y="162"/>
                </a:cxn>
                <a:cxn ang="0">
                  <a:pos x="55" y="160"/>
                </a:cxn>
                <a:cxn ang="0">
                  <a:pos x="44" y="156"/>
                </a:cxn>
                <a:cxn ang="0">
                  <a:pos x="41" y="153"/>
                </a:cxn>
              </a:cxnLst>
              <a:rect l="0" t="0" r="r" b="b"/>
              <a:pathLst>
                <a:path w="187" h="185">
                  <a:moveTo>
                    <a:pt x="185" y="156"/>
                  </a:moveTo>
                  <a:lnTo>
                    <a:pt x="186" y="158"/>
                  </a:lnTo>
                  <a:lnTo>
                    <a:pt x="186" y="160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7" y="167"/>
                  </a:lnTo>
                  <a:lnTo>
                    <a:pt x="186" y="173"/>
                  </a:lnTo>
                  <a:lnTo>
                    <a:pt x="185" y="175"/>
                  </a:lnTo>
                  <a:lnTo>
                    <a:pt x="185" y="181"/>
                  </a:lnTo>
                  <a:lnTo>
                    <a:pt x="183" y="185"/>
                  </a:lnTo>
                  <a:lnTo>
                    <a:pt x="181" y="185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7" y="181"/>
                  </a:lnTo>
                  <a:lnTo>
                    <a:pt x="179" y="180"/>
                  </a:lnTo>
                  <a:lnTo>
                    <a:pt x="178" y="179"/>
                  </a:lnTo>
                  <a:lnTo>
                    <a:pt x="176" y="178"/>
                  </a:lnTo>
                  <a:lnTo>
                    <a:pt x="177" y="176"/>
                  </a:lnTo>
                  <a:lnTo>
                    <a:pt x="176" y="175"/>
                  </a:lnTo>
                  <a:lnTo>
                    <a:pt x="175" y="176"/>
                  </a:lnTo>
                  <a:lnTo>
                    <a:pt x="174" y="175"/>
                  </a:lnTo>
                  <a:lnTo>
                    <a:pt x="175" y="175"/>
                  </a:lnTo>
                  <a:lnTo>
                    <a:pt x="176" y="173"/>
                  </a:lnTo>
                  <a:lnTo>
                    <a:pt x="176" y="172"/>
                  </a:lnTo>
                  <a:lnTo>
                    <a:pt x="174" y="171"/>
                  </a:lnTo>
                  <a:lnTo>
                    <a:pt x="174" y="170"/>
                  </a:lnTo>
                  <a:lnTo>
                    <a:pt x="176" y="169"/>
                  </a:lnTo>
                  <a:lnTo>
                    <a:pt x="174" y="168"/>
                  </a:lnTo>
                  <a:lnTo>
                    <a:pt x="175" y="165"/>
                  </a:lnTo>
                  <a:lnTo>
                    <a:pt x="179" y="163"/>
                  </a:lnTo>
                  <a:lnTo>
                    <a:pt x="180" y="163"/>
                  </a:lnTo>
                  <a:lnTo>
                    <a:pt x="181" y="162"/>
                  </a:lnTo>
                  <a:lnTo>
                    <a:pt x="182" y="161"/>
                  </a:lnTo>
                  <a:lnTo>
                    <a:pt x="183" y="162"/>
                  </a:lnTo>
                  <a:lnTo>
                    <a:pt x="184" y="161"/>
                  </a:lnTo>
                  <a:lnTo>
                    <a:pt x="184" y="158"/>
                  </a:lnTo>
                  <a:lnTo>
                    <a:pt x="185" y="156"/>
                  </a:lnTo>
                  <a:lnTo>
                    <a:pt x="185" y="156"/>
                  </a:lnTo>
                  <a:close/>
                  <a:moveTo>
                    <a:pt x="38" y="151"/>
                  </a:moveTo>
                  <a:lnTo>
                    <a:pt x="40" y="150"/>
                  </a:lnTo>
                  <a:lnTo>
                    <a:pt x="42" y="147"/>
                  </a:lnTo>
                  <a:lnTo>
                    <a:pt x="46" y="128"/>
                  </a:lnTo>
                  <a:lnTo>
                    <a:pt x="48" y="127"/>
                  </a:lnTo>
                  <a:lnTo>
                    <a:pt x="47" y="125"/>
                  </a:lnTo>
                  <a:lnTo>
                    <a:pt x="45" y="127"/>
                  </a:lnTo>
                  <a:lnTo>
                    <a:pt x="46" y="117"/>
                  </a:lnTo>
                  <a:lnTo>
                    <a:pt x="47" y="111"/>
                  </a:lnTo>
                  <a:lnTo>
                    <a:pt x="48" y="112"/>
                  </a:lnTo>
                  <a:lnTo>
                    <a:pt x="51" y="114"/>
                  </a:lnTo>
                  <a:lnTo>
                    <a:pt x="52" y="118"/>
                  </a:lnTo>
                  <a:lnTo>
                    <a:pt x="53" y="120"/>
                  </a:lnTo>
                  <a:lnTo>
                    <a:pt x="52" y="114"/>
                  </a:lnTo>
                  <a:lnTo>
                    <a:pt x="48" y="109"/>
                  </a:lnTo>
                  <a:lnTo>
                    <a:pt x="47" y="107"/>
                  </a:lnTo>
                  <a:lnTo>
                    <a:pt x="47" y="105"/>
                  </a:lnTo>
                  <a:lnTo>
                    <a:pt x="49" y="101"/>
                  </a:lnTo>
                  <a:lnTo>
                    <a:pt x="48" y="98"/>
                  </a:lnTo>
                  <a:lnTo>
                    <a:pt x="47" y="95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38" y="88"/>
                  </a:lnTo>
                  <a:lnTo>
                    <a:pt x="35" y="85"/>
                  </a:lnTo>
                  <a:lnTo>
                    <a:pt x="37" y="81"/>
                  </a:lnTo>
                  <a:lnTo>
                    <a:pt x="35" y="80"/>
                  </a:lnTo>
                  <a:lnTo>
                    <a:pt x="33" y="79"/>
                  </a:lnTo>
                  <a:lnTo>
                    <a:pt x="30" y="77"/>
                  </a:lnTo>
                  <a:lnTo>
                    <a:pt x="29" y="76"/>
                  </a:lnTo>
                  <a:lnTo>
                    <a:pt x="31" y="73"/>
                  </a:lnTo>
                  <a:lnTo>
                    <a:pt x="29" y="71"/>
                  </a:lnTo>
                  <a:lnTo>
                    <a:pt x="26" y="73"/>
                  </a:lnTo>
                  <a:lnTo>
                    <a:pt x="23" y="70"/>
                  </a:lnTo>
                  <a:lnTo>
                    <a:pt x="18" y="68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1" y="65"/>
                  </a:lnTo>
                  <a:lnTo>
                    <a:pt x="6" y="66"/>
                  </a:lnTo>
                  <a:lnTo>
                    <a:pt x="5" y="64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3" y="58"/>
                  </a:lnTo>
                  <a:lnTo>
                    <a:pt x="5" y="57"/>
                  </a:lnTo>
                  <a:lnTo>
                    <a:pt x="6" y="55"/>
                  </a:lnTo>
                  <a:lnTo>
                    <a:pt x="5" y="55"/>
                  </a:lnTo>
                  <a:lnTo>
                    <a:pt x="3" y="55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1"/>
                  </a:lnTo>
                  <a:lnTo>
                    <a:pt x="7" y="50"/>
                  </a:lnTo>
                  <a:lnTo>
                    <a:pt x="11" y="48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23" y="46"/>
                  </a:lnTo>
                  <a:lnTo>
                    <a:pt x="25" y="49"/>
                  </a:lnTo>
                  <a:lnTo>
                    <a:pt x="26" y="51"/>
                  </a:lnTo>
                  <a:lnTo>
                    <a:pt x="29" y="52"/>
                  </a:lnTo>
                  <a:lnTo>
                    <a:pt x="32" y="49"/>
                  </a:lnTo>
                  <a:lnTo>
                    <a:pt x="34" y="51"/>
                  </a:lnTo>
                  <a:lnTo>
                    <a:pt x="36" y="50"/>
                  </a:lnTo>
                  <a:lnTo>
                    <a:pt x="38" y="49"/>
                  </a:lnTo>
                  <a:lnTo>
                    <a:pt x="39" y="51"/>
                  </a:lnTo>
                  <a:lnTo>
                    <a:pt x="42" y="50"/>
                  </a:lnTo>
                  <a:lnTo>
                    <a:pt x="44" y="49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2" y="42"/>
                  </a:lnTo>
                  <a:lnTo>
                    <a:pt x="42" y="39"/>
                  </a:lnTo>
                  <a:lnTo>
                    <a:pt x="41" y="39"/>
                  </a:lnTo>
                  <a:lnTo>
                    <a:pt x="38" y="33"/>
                  </a:lnTo>
                  <a:lnTo>
                    <a:pt x="38" y="29"/>
                  </a:lnTo>
                  <a:lnTo>
                    <a:pt x="43" y="30"/>
                  </a:lnTo>
                  <a:lnTo>
                    <a:pt x="47" y="29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50" y="35"/>
                  </a:lnTo>
                  <a:lnTo>
                    <a:pt x="57" y="36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6"/>
                  </a:lnTo>
                  <a:lnTo>
                    <a:pt x="67" y="34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5" y="30"/>
                  </a:lnTo>
                  <a:lnTo>
                    <a:pt x="70" y="27"/>
                  </a:lnTo>
                  <a:lnTo>
                    <a:pt x="74" y="25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3" y="18"/>
                  </a:lnTo>
                  <a:lnTo>
                    <a:pt x="83" y="11"/>
                  </a:lnTo>
                  <a:lnTo>
                    <a:pt x="84" y="6"/>
                  </a:lnTo>
                  <a:lnTo>
                    <a:pt x="87" y="4"/>
                  </a:lnTo>
                  <a:lnTo>
                    <a:pt x="89" y="2"/>
                  </a:lnTo>
                  <a:lnTo>
                    <a:pt x="95" y="1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9" y="8"/>
                  </a:lnTo>
                  <a:lnTo>
                    <a:pt x="101" y="9"/>
                  </a:lnTo>
                  <a:lnTo>
                    <a:pt x="101" y="8"/>
                  </a:lnTo>
                  <a:lnTo>
                    <a:pt x="104" y="6"/>
                  </a:lnTo>
                  <a:lnTo>
                    <a:pt x="105" y="8"/>
                  </a:lnTo>
                  <a:lnTo>
                    <a:pt x="106" y="12"/>
                  </a:lnTo>
                  <a:lnTo>
                    <a:pt x="107" y="13"/>
                  </a:lnTo>
                  <a:lnTo>
                    <a:pt x="110" y="13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6" y="16"/>
                  </a:lnTo>
                  <a:lnTo>
                    <a:pt x="118" y="18"/>
                  </a:lnTo>
                  <a:lnTo>
                    <a:pt x="117" y="20"/>
                  </a:lnTo>
                  <a:lnTo>
                    <a:pt x="117" y="22"/>
                  </a:lnTo>
                  <a:lnTo>
                    <a:pt x="117" y="24"/>
                  </a:lnTo>
                  <a:lnTo>
                    <a:pt x="119" y="25"/>
                  </a:lnTo>
                  <a:lnTo>
                    <a:pt x="121" y="24"/>
                  </a:lnTo>
                  <a:lnTo>
                    <a:pt x="124" y="24"/>
                  </a:lnTo>
                  <a:lnTo>
                    <a:pt x="125" y="21"/>
                  </a:lnTo>
                  <a:lnTo>
                    <a:pt x="126" y="20"/>
                  </a:lnTo>
                  <a:lnTo>
                    <a:pt x="126" y="24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9" y="28"/>
                  </a:lnTo>
                  <a:lnTo>
                    <a:pt x="131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3" y="33"/>
                  </a:lnTo>
                  <a:lnTo>
                    <a:pt x="146" y="34"/>
                  </a:lnTo>
                  <a:lnTo>
                    <a:pt x="147" y="34"/>
                  </a:lnTo>
                  <a:lnTo>
                    <a:pt x="149" y="37"/>
                  </a:lnTo>
                  <a:lnTo>
                    <a:pt x="152" y="40"/>
                  </a:lnTo>
                  <a:lnTo>
                    <a:pt x="154" y="39"/>
                  </a:lnTo>
                  <a:lnTo>
                    <a:pt x="154" y="40"/>
                  </a:lnTo>
                  <a:lnTo>
                    <a:pt x="158" y="40"/>
                  </a:lnTo>
                  <a:lnTo>
                    <a:pt x="158" y="39"/>
                  </a:lnTo>
                  <a:lnTo>
                    <a:pt x="160" y="39"/>
                  </a:lnTo>
                  <a:lnTo>
                    <a:pt x="161" y="41"/>
                  </a:lnTo>
                  <a:lnTo>
                    <a:pt x="163" y="42"/>
                  </a:lnTo>
                  <a:lnTo>
                    <a:pt x="166" y="42"/>
                  </a:lnTo>
                  <a:lnTo>
                    <a:pt x="170" y="43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3" y="56"/>
                  </a:lnTo>
                  <a:lnTo>
                    <a:pt x="161" y="59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0" y="69"/>
                  </a:lnTo>
                  <a:lnTo>
                    <a:pt x="161" y="70"/>
                  </a:lnTo>
                  <a:lnTo>
                    <a:pt x="159" y="73"/>
                  </a:lnTo>
                  <a:lnTo>
                    <a:pt x="156" y="73"/>
                  </a:lnTo>
                  <a:lnTo>
                    <a:pt x="156" y="72"/>
                  </a:lnTo>
                  <a:lnTo>
                    <a:pt x="153" y="72"/>
                  </a:lnTo>
                  <a:lnTo>
                    <a:pt x="152" y="75"/>
                  </a:lnTo>
                  <a:lnTo>
                    <a:pt x="153" y="75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49" y="81"/>
                  </a:lnTo>
                  <a:lnTo>
                    <a:pt x="149" y="81"/>
                  </a:lnTo>
                  <a:lnTo>
                    <a:pt x="146" y="83"/>
                  </a:lnTo>
                  <a:lnTo>
                    <a:pt x="146" y="86"/>
                  </a:lnTo>
                  <a:lnTo>
                    <a:pt x="142" y="90"/>
                  </a:lnTo>
                  <a:lnTo>
                    <a:pt x="141" y="92"/>
                  </a:lnTo>
                  <a:lnTo>
                    <a:pt x="142" y="93"/>
                  </a:lnTo>
                  <a:lnTo>
                    <a:pt x="142" y="96"/>
                  </a:lnTo>
                  <a:lnTo>
                    <a:pt x="140" y="98"/>
                  </a:lnTo>
                  <a:lnTo>
                    <a:pt x="143" y="99"/>
                  </a:lnTo>
                  <a:lnTo>
                    <a:pt x="148" y="93"/>
                  </a:lnTo>
                  <a:lnTo>
                    <a:pt x="151" y="92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0" y="105"/>
                  </a:lnTo>
                  <a:lnTo>
                    <a:pt x="153" y="108"/>
                  </a:lnTo>
                  <a:lnTo>
                    <a:pt x="153" y="110"/>
                  </a:lnTo>
                  <a:lnTo>
                    <a:pt x="156" y="112"/>
                  </a:lnTo>
                  <a:lnTo>
                    <a:pt x="155" y="114"/>
                  </a:lnTo>
                  <a:lnTo>
                    <a:pt x="152" y="117"/>
                  </a:lnTo>
                  <a:lnTo>
                    <a:pt x="150" y="116"/>
                  </a:lnTo>
                  <a:lnTo>
                    <a:pt x="148" y="118"/>
                  </a:lnTo>
                  <a:lnTo>
                    <a:pt x="150" y="121"/>
                  </a:lnTo>
                  <a:lnTo>
                    <a:pt x="153" y="122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8"/>
                  </a:lnTo>
                  <a:lnTo>
                    <a:pt x="153" y="132"/>
                  </a:lnTo>
                  <a:lnTo>
                    <a:pt x="157" y="135"/>
                  </a:lnTo>
                  <a:lnTo>
                    <a:pt x="162" y="134"/>
                  </a:lnTo>
                  <a:lnTo>
                    <a:pt x="162" y="137"/>
                  </a:lnTo>
                  <a:lnTo>
                    <a:pt x="162" y="141"/>
                  </a:lnTo>
                  <a:lnTo>
                    <a:pt x="159" y="142"/>
                  </a:lnTo>
                  <a:lnTo>
                    <a:pt x="158" y="144"/>
                  </a:lnTo>
                  <a:lnTo>
                    <a:pt x="153" y="148"/>
                  </a:lnTo>
                  <a:lnTo>
                    <a:pt x="148" y="153"/>
                  </a:lnTo>
                  <a:lnTo>
                    <a:pt x="146" y="154"/>
                  </a:lnTo>
                  <a:lnTo>
                    <a:pt x="144" y="154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4" y="154"/>
                  </a:lnTo>
                  <a:lnTo>
                    <a:pt x="129" y="150"/>
                  </a:lnTo>
                  <a:lnTo>
                    <a:pt x="127" y="150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0" y="150"/>
                  </a:lnTo>
                  <a:lnTo>
                    <a:pt x="116" y="147"/>
                  </a:lnTo>
                  <a:lnTo>
                    <a:pt x="113" y="148"/>
                  </a:lnTo>
                  <a:lnTo>
                    <a:pt x="108" y="151"/>
                  </a:lnTo>
                  <a:lnTo>
                    <a:pt x="106" y="153"/>
                  </a:lnTo>
                  <a:lnTo>
                    <a:pt x="103" y="157"/>
                  </a:lnTo>
                  <a:lnTo>
                    <a:pt x="102" y="160"/>
                  </a:lnTo>
                  <a:lnTo>
                    <a:pt x="103" y="164"/>
                  </a:lnTo>
                  <a:lnTo>
                    <a:pt x="103" y="167"/>
                  </a:lnTo>
                  <a:lnTo>
                    <a:pt x="101" y="166"/>
                  </a:lnTo>
                  <a:lnTo>
                    <a:pt x="97" y="168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1" y="167"/>
                  </a:lnTo>
                  <a:lnTo>
                    <a:pt x="89" y="168"/>
                  </a:lnTo>
                  <a:lnTo>
                    <a:pt x="87" y="168"/>
                  </a:lnTo>
                  <a:lnTo>
                    <a:pt x="87" y="167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0" y="164"/>
                  </a:lnTo>
                  <a:lnTo>
                    <a:pt x="80" y="163"/>
                  </a:lnTo>
                  <a:lnTo>
                    <a:pt x="72" y="160"/>
                  </a:lnTo>
                  <a:lnTo>
                    <a:pt x="71" y="160"/>
                  </a:lnTo>
                  <a:lnTo>
                    <a:pt x="71" y="163"/>
                  </a:lnTo>
                  <a:lnTo>
                    <a:pt x="68" y="163"/>
                  </a:lnTo>
                  <a:lnTo>
                    <a:pt x="65" y="163"/>
                  </a:lnTo>
                  <a:lnTo>
                    <a:pt x="65" y="162"/>
                  </a:lnTo>
                  <a:lnTo>
                    <a:pt x="61" y="162"/>
                  </a:lnTo>
                  <a:lnTo>
                    <a:pt x="60" y="162"/>
                  </a:lnTo>
                  <a:lnTo>
                    <a:pt x="60" y="161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5" y="160"/>
                  </a:lnTo>
                  <a:lnTo>
                    <a:pt x="55" y="161"/>
                  </a:lnTo>
                  <a:lnTo>
                    <a:pt x="52" y="158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4" y="156"/>
                  </a:lnTo>
                  <a:lnTo>
                    <a:pt x="43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3" y="152"/>
                  </a:lnTo>
                  <a:lnTo>
                    <a:pt x="41" y="153"/>
                  </a:lnTo>
                  <a:lnTo>
                    <a:pt x="38" y="15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9" name="Freeform 39"/>
            <p:cNvSpPr>
              <a:spLocks/>
            </p:cNvSpPr>
            <p:nvPr/>
          </p:nvSpPr>
          <p:spPr bwMode="auto">
            <a:xfrm>
              <a:off x="5092284" y="4227513"/>
              <a:ext cx="257175" cy="209550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5" y="7"/>
                </a:cxn>
                <a:cxn ang="0">
                  <a:pos x="13" y="5"/>
                </a:cxn>
                <a:cxn ang="0">
                  <a:pos x="21" y="0"/>
                </a:cxn>
                <a:cxn ang="0">
                  <a:pos x="36" y="3"/>
                </a:cxn>
                <a:cxn ang="0">
                  <a:pos x="45" y="1"/>
                </a:cxn>
                <a:cxn ang="0">
                  <a:pos x="58" y="5"/>
                </a:cxn>
                <a:cxn ang="0">
                  <a:pos x="76" y="6"/>
                </a:cxn>
                <a:cxn ang="0">
                  <a:pos x="85" y="4"/>
                </a:cxn>
                <a:cxn ang="0">
                  <a:pos x="96" y="8"/>
                </a:cxn>
                <a:cxn ang="0">
                  <a:pos x="102" y="10"/>
                </a:cxn>
                <a:cxn ang="0">
                  <a:pos x="102" y="13"/>
                </a:cxn>
                <a:cxn ang="0">
                  <a:pos x="110" y="15"/>
                </a:cxn>
                <a:cxn ang="0">
                  <a:pos x="115" y="17"/>
                </a:cxn>
                <a:cxn ang="0">
                  <a:pos x="118" y="19"/>
                </a:cxn>
                <a:cxn ang="0">
                  <a:pos x="123" y="20"/>
                </a:cxn>
                <a:cxn ang="0">
                  <a:pos x="129" y="17"/>
                </a:cxn>
                <a:cxn ang="0">
                  <a:pos x="138" y="21"/>
                </a:cxn>
                <a:cxn ang="0">
                  <a:pos x="142" y="23"/>
                </a:cxn>
                <a:cxn ang="0">
                  <a:pos x="145" y="25"/>
                </a:cxn>
                <a:cxn ang="0">
                  <a:pos x="152" y="26"/>
                </a:cxn>
                <a:cxn ang="0">
                  <a:pos x="159" y="23"/>
                </a:cxn>
                <a:cxn ang="0">
                  <a:pos x="161" y="29"/>
                </a:cxn>
                <a:cxn ang="0">
                  <a:pos x="155" y="37"/>
                </a:cxn>
                <a:cxn ang="0">
                  <a:pos x="142" y="45"/>
                </a:cxn>
                <a:cxn ang="0">
                  <a:pos x="130" y="50"/>
                </a:cxn>
                <a:cxn ang="0">
                  <a:pos x="131" y="54"/>
                </a:cxn>
                <a:cxn ang="0">
                  <a:pos x="119" y="67"/>
                </a:cxn>
                <a:cxn ang="0">
                  <a:pos x="116" y="75"/>
                </a:cxn>
                <a:cxn ang="0">
                  <a:pos x="119" y="83"/>
                </a:cxn>
                <a:cxn ang="0">
                  <a:pos x="120" y="89"/>
                </a:cxn>
                <a:cxn ang="0">
                  <a:pos x="114" y="95"/>
                </a:cxn>
                <a:cxn ang="0">
                  <a:pos x="110" y="106"/>
                </a:cxn>
                <a:cxn ang="0">
                  <a:pos x="100" y="108"/>
                </a:cxn>
                <a:cxn ang="0">
                  <a:pos x="91" y="120"/>
                </a:cxn>
                <a:cxn ang="0">
                  <a:pos x="85" y="121"/>
                </a:cxn>
                <a:cxn ang="0">
                  <a:pos x="63" y="120"/>
                </a:cxn>
                <a:cxn ang="0">
                  <a:pos x="51" y="128"/>
                </a:cxn>
                <a:cxn ang="0">
                  <a:pos x="49" y="129"/>
                </a:cxn>
                <a:cxn ang="0">
                  <a:pos x="47" y="132"/>
                </a:cxn>
                <a:cxn ang="0">
                  <a:pos x="39" y="124"/>
                </a:cxn>
                <a:cxn ang="0">
                  <a:pos x="36" y="120"/>
                </a:cxn>
                <a:cxn ang="0">
                  <a:pos x="30" y="113"/>
                </a:cxn>
                <a:cxn ang="0">
                  <a:pos x="23" y="112"/>
                </a:cxn>
                <a:cxn ang="0">
                  <a:pos x="26" y="102"/>
                </a:cxn>
                <a:cxn ang="0">
                  <a:pos x="24" y="94"/>
                </a:cxn>
                <a:cxn ang="0">
                  <a:pos x="30" y="83"/>
                </a:cxn>
                <a:cxn ang="0">
                  <a:pos x="24" y="74"/>
                </a:cxn>
                <a:cxn ang="0">
                  <a:pos x="31" y="71"/>
                </a:cxn>
                <a:cxn ang="0">
                  <a:pos x="32" y="54"/>
                </a:cxn>
                <a:cxn ang="0">
                  <a:pos x="32" y="47"/>
                </a:cxn>
                <a:cxn ang="0">
                  <a:pos x="40" y="39"/>
                </a:cxn>
                <a:cxn ang="0">
                  <a:pos x="33" y="32"/>
                </a:cxn>
                <a:cxn ang="0">
                  <a:pos x="17" y="33"/>
                </a:cxn>
                <a:cxn ang="0">
                  <a:pos x="6" y="33"/>
                </a:cxn>
              </a:cxnLst>
              <a:rect l="0" t="0" r="r" b="b"/>
              <a:pathLst>
                <a:path w="162" h="132">
                  <a:moveTo>
                    <a:pt x="6" y="33"/>
                  </a:moveTo>
                  <a:lnTo>
                    <a:pt x="5" y="31"/>
                  </a:lnTo>
                  <a:lnTo>
                    <a:pt x="6" y="28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8" y="5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6" y="6"/>
                  </a:lnTo>
                  <a:lnTo>
                    <a:pt x="79" y="5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9" y="10"/>
                  </a:lnTo>
                  <a:lnTo>
                    <a:pt x="101" y="9"/>
                  </a:lnTo>
                  <a:lnTo>
                    <a:pt x="102" y="10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9" y="15"/>
                  </a:lnTo>
                  <a:lnTo>
                    <a:pt x="110" y="15"/>
                  </a:lnTo>
                  <a:lnTo>
                    <a:pt x="113" y="18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8" y="18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3" y="19"/>
                  </a:lnTo>
                  <a:lnTo>
                    <a:pt x="123" y="20"/>
                  </a:lnTo>
                  <a:lnTo>
                    <a:pt x="126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8" y="20"/>
                  </a:lnTo>
                  <a:lnTo>
                    <a:pt x="138" y="21"/>
                  </a:lnTo>
                  <a:lnTo>
                    <a:pt x="139" y="23"/>
                  </a:lnTo>
                  <a:lnTo>
                    <a:pt x="140" y="24"/>
                  </a:lnTo>
                  <a:lnTo>
                    <a:pt x="142" y="23"/>
                  </a:lnTo>
                  <a:lnTo>
                    <a:pt x="143" y="23"/>
                  </a:lnTo>
                  <a:lnTo>
                    <a:pt x="145" y="24"/>
                  </a:lnTo>
                  <a:lnTo>
                    <a:pt x="145" y="25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5" y="25"/>
                  </a:lnTo>
                  <a:lnTo>
                    <a:pt x="159" y="23"/>
                  </a:lnTo>
                  <a:lnTo>
                    <a:pt x="161" y="24"/>
                  </a:lnTo>
                  <a:lnTo>
                    <a:pt x="161" y="25"/>
                  </a:lnTo>
                  <a:lnTo>
                    <a:pt x="161" y="29"/>
                  </a:lnTo>
                  <a:lnTo>
                    <a:pt x="162" y="29"/>
                  </a:lnTo>
                  <a:lnTo>
                    <a:pt x="162" y="33"/>
                  </a:lnTo>
                  <a:lnTo>
                    <a:pt x="155" y="37"/>
                  </a:lnTo>
                  <a:lnTo>
                    <a:pt x="150" y="41"/>
                  </a:lnTo>
                  <a:lnTo>
                    <a:pt x="148" y="43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8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2" y="53"/>
                  </a:lnTo>
                  <a:lnTo>
                    <a:pt x="131" y="54"/>
                  </a:lnTo>
                  <a:lnTo>
                    <a:pt x="127" y="55"/>
                  </a:lnTo>
                  <a:lnTo>
                    <a:pt x="124" y="61"/>
                  </a:lnTo>
                  <a:lnTo>
                    <a:pt x="119" y="67"/>
                  </a:lnTo>
                  <a:lnTo>
                    <a:pt x="118" y="69"/>
                  </a:lnTo>
                  <a:lnTo>
                    <a:pt x="117" y="72"/>
                  </a:lnTo>
                  <a:lnTo>
                    <a:pt x="116" y="75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3"/>
                  </a:lnTo>
                  <a:lnTo>
                    <a:pt x="123" y="85"/>
                  </a:lnTo>
                  <a:lnTo>
                    <a:pt x="123" y="87"/>
                  </a:lnTo>
                  <a:lnTo>
                    <a:pt x="120" y="89"/>
                  </a:lnTo>
                  <a:lnTo>
                    <a:pt x="118" y="90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2" y="96"/>
                  </a:lnTo>
                  <a:lnTo>
                    <a:pt x="109" y="103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3" y="107"/>
                  </a:lnTo>
                  <a:lnTo>
                    <a:pt x="100" y="108"/>
                  </a:lnTo>
                  <a:lnTo>
                    <a:pt x="97" y="111"/>
                  </a:lnTo>
                  <a:lnTo>
                    <a:pt x="96" y="116"/>
                  </a:lnTo>
                  <a:lnTo>
                    <a:pt x="91" y="120"/>
                  </a:lnTo>
                  <a:lnTo>
                    <a:pt x="90" y="118"/>
                  </a:lnTo>
                  <a:lnTo>
                    <a:pt x="87" y="119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63" y="120"/>
                  </a:lnTo>
                  <a:lnTo>
                    <a:pt x="59" y="124"/>
                  </a:lnTo>
                  <a:lnTo>
                    <a:pt x="53" y="125"/>
                  </a:lnTo>
                  <a:lnTo>
                    <a:pt x="51" y="128"/>
                  </a:lnTo>
                  <a:lnTo>
                    <a:pt x="51" y="130"/>
                  </a:lnTo>
                  <a:lnTo>
                    <a:pt x="50" y="131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32"/>
                  </a:lnTo>
                  <a:lnTo>
                    <a:pt x="45" y="131"/>
                  </a:lnTo>
                  <a:lnTo>
                    <a:pt x="40" y="127"/>
                  </a:lnTo>
                  <a:lnTo>
                    <a:pt x="39" y="124"/>
                  </a:lnTo>
                  <a:lnTo>
                    <a:pt x="39" y="122"/>
                  </a:lnTo>
                  <a:lnTo>
                    <a:pt x="37" y="122"/>
                  </a:lnTo>
                  <a:lnTo>
                    <a:pt x="36" y="120"/>
                  </a:lnTo>
                  <a:lnTo>
                    <a:pt x="37" y="119"/>
                  </a:lnTo>
                  <a:lnTo>
                    <a:pt x="34" y="115"/>
                  </a:lnTo>
                  <a:lnTo>
                    <a:pt x="30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5" y="105"/>
                  </a:lnTo>
                  <a:lnTo>
                    <a:pt x="26" y="102"/>
                  </a:lnTo>
                  <a:lnTo>
                    <a:pt x="31" y="97"/>
                  </a:lnTo>
                  <a:lnTo>
                    <a:pt x="29" y="95"/>
                  </a:lnTo>
                  <a:lnTo>
                    <a:pt x="24" y="94"/>
                  </a:lnTo>
                  <a:lnTo>
                    <a:pt x="25" y="91"/>
                  </a:lnTo>
                  <a:lnTo>
                    <a:pt x="28" y="86"/>
                  </a:lnTo>
                  <a:lnTo>
                    <a:pt x="30" y="83"/>
                  </a:lnTo>
                  <a:lnTo>
                    <a:pt x="29" y="82"/>
                  </a:lnTo>
                  <a:lnTo>
                    <a:pt x="27" y="77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2"/>
                  </a:lnTo>
                  <a:lnTo>
                    <a:pt x="32" y="54"/>
                  </a:lnTo>
                  <a:lnTo>
                    <a:pt x="31" y="51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0" y="39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17" y="33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0" name="Freeform 40"/>
            <p:cNvSpPr>
              <a:spLocks noEditPoints="1"/>
            </p:cNvSpPr>
            <p:nvPr/>
          </p:nvSpPr>
          <p:spPr bwMode="auto">
            <a:xfrm>
              <a:off x="5451059" y="3762375"/>
              <a:ext cx="92075" cy="107950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8" y="16"/>
                </a:cxn>
                <a:cxn ang="0">
                  <a:pos x="17" y="15"/>
                </a:cxn>
                <a:cxn ang="0">
                  <a:pos x="24" y="4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2" y="7"/>
                </a:cxn>
                <a:cxn ang="0">
                  <a:pos x="30" y="15"/>
                </a:cxn>
                <a:cxn ang="0">
                  <a:pos x="19" y="19"/>
                </a:cxn>
                <a:cxn ang="0">
                  <a:pos x="14" y="18"/>
                </a:cxn>
                <a:cxn ang="0">
                  <a:pos x="12" y="19"/>
                </a:cxn>
                <a:cxn ang="0">
                  <a:pos x="9" y="24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51" y="66"/>
                </a:cxn>
                <a:cxn ang="0">
                  <a:pos x="48" y="61"/>
                </a:cxn>
                <a:cxn ang="0">
                  <a:pos x="42" y="61"/>
                </a:cxn>
                <a:cxn ang="0">
                  <a:pos x="40" y="51"/>
                </a:cxn>
                <a:cxn ang="0">
                  <a:pos x="46" y="45"/>
                </a:cxn>
                <a:cxn ang="0">
                  <a:pos x="51" y="52"/>
                </a:cxn>
                <a:cxn ang="0">
                  <a:pos x="53" y="43"/>
                </a:cxn>
                <a:cxn ang="0">
                  <a:pos x="57" y="43"/>
                </a:cxn>
                <a:cxn ang="0">
                  <a:pos x="57" y="53"/>
                </a:cxn>
                <a:cxn ang="0">
                  <a:pos x="54" y="57"/>
                </a:cxn>
                <a:cxn ang="0">
                  <a:pos x="56" y="61"/>
                </a:cxn>
                <a:cxn ang="0">
                  <a:pos x="51" y="66"/>
                </a:cxn>
                <a:cxn ang="0">
                  <a:pos x="8" y="68"/>
                </a:cxn>
                <a:cxn ang="0">
                  <a:pos x="8" y="64"/>
                </a:cxn>
                <a:cxn ang="0">
                  <a:pos x="6" y="57"/>
                </a:cxn>
                <a:cxn ang="0">
                  <a:pos x="2" y="56"/>
                </a:cxn>
                <a:cxn ang="0">
                  <a:pos x="1" y="51"/>
                </a:cxn>
                <a:cxn ang="0">
                  <a:pos x="3" y="46"/>
                </a:cxn>
                <a:cxn ang="0">
                  <a:pos x="1" y="37"/>
                </a:cxn>
                <a:cxn ang="0">
                  <a:pos x="3" y="31"/>
                </a:cxn>
                <a:cxn ang="0">
                  <a:pos x="8" y="34"/>
                </a:cxn>
                <a:cxn ang="0">
                  <a:pos x="12" y="27"/>
                </a:cxn>
                <a:cxn ang="0">
                  <a:pos x="17" y="31"/>
                </a:cxn>
                <a:cxn ang="0">
                  <a:pos x="17" y="21"/>
                </a:cxn>
                <a:cxn ang="0">
                  <a:pos x="28" y="22"/>
                </a:cxn>
                <a:cxn ang="0">
                  <a:pos x="30" y="31"/>
                </a:cxn>
                <a:cxn ang="0">
                  <a:pos x="37" y="34"/>
                </a:cxn>
                <a:cxn ang="0">
                  <a:pos x="32" y="42"/>
                </a:cxn>
                <a:cxn ang="0">
                  <a:pos x="29" y="39"/>
                </a:cxn>
                <a:cxn ang="0">
                  <a:pos x="29" y="43"/>
                </a:cxn>
                <a:cxn ang="0">
                  <a:pos x="26" y="49"/>
                </a:cxn>
                <a:cxn ang="0">
                  <a:pos x="21" y="52"/>
                </a:cxn>
                <a:cxn ang="0">
                  <a:pos x="21" y="55"/>
                </a:cxn>
                <a:cxn ang="0">
                  <a:pos x="19" y="60"/>
                </a:cxn>
                <a:cxn ang="0">
                  <a:pos x="18" y="66"/>
                </a:cxn>
              </a:cxnLst>
              <a:rect l="0" t="0" r="r" b="b"/>
              <a:pathLst>
                <a:path w="58" h="68">
                  <a:moveTo>
                    <a:pt x="2" y="24"/>
                  </a:moveTo>
                  <a:lnTo>
                    <a:pt x="4" y="18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4"/>
                  </a:lnTo>
                  <a:close/>
                  <a:moveTo>
                    <a:pt x="51" y="66"/>
                  </a:moveTo>
                  <a:lnTo>
                    <a:pt x="50" y="65"/>
                  </a:lnTo>
                  <a:lnTo>
                    <a:pt x="48" y="61"/>
                  </a:lnTo>
                  <a:lnTo>
                    <a:pt x="46" y="62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0" y="51"/>
                  </a:lnTo>
                  <a:lnTo>
                    <a:pt x="42" y="50"/>
                  </a:lnTo>
                  <a:lnTo>
                    <a:pt x="46" y="45"/>
                  </a:lnTo>
                  <a:lnTo>
                    <a:pt x="48" y="50"/>
                  </a:lnTo>
                  <a:lnTo>
                    <a:pt x="51" y="52"/>
                  </a:lnTo>
                  <a:lnTo>
                    <a:pt x="52" y="49"/>
                  </a:lnTo>
                  <a:lnTo>
                    <a:pt x="53" y="43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8" y="49"/>
                  </a:lnTo>
                  <a:lnTo>
                    <a:pt x="57" y="53"/>
                  </a:lnTo>
                  <a:lnTo>
                    <a:pt x="56" y="5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56" y="61"/>
                  </a:lnTo>
                  <a:lnTo>
                    <a:pt x="53" y="66"/>
                  </a:lnTo>
                  <a:lnTo>
                    <a:pt x="51" y="66"/>
                  </a:lnTo>
                  <a:close/>
                  <a:moveTo>
                    <a:pt x="19" y="67"/>
                  </a:move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23" y="21"/>
                  </a:lnTo>
                  <a:lnTo>
                    <a:pt x="28" y="22"/>
                  </a:lnTo>
                  <a:lnTo>
                    <a:pt x="29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37" y="34"/>
                  </a:lnTo>
                  <a:lnTo>
                    <a:pt x="35" y="40"/>
                  </a:lnTo>
                  <a:lnTo>
                    <a:pt x="32" y="42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7" y="48"/>
                  </a:lnTo>
                  <a:lnTo>
                    <a:pt x="26" y="49"/>
                  </a:lnTo>
                  <a:lnTo>
                    <a:pt x="25" y="51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60"/>
                  </a:lnTo>
                  <a:lnTo>
                    <a:pt x="19" y="63"/>
                  </a:lnTo>
                  <a:lnTo>
                    <a:pt x="18" y="66"/>
                  </a:lnTo>
                  <a:lnTo>
                    <a:pt x="19" y="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1" name="Freeform 41"/>
            <p:cNvSpPr>
              <a:spLocks/>
            </p:cNvSpPr>
            <p:nvPr/>
          </p:nvSpPr>
          <p:spPr bwMode="auto">
            <a:xfrm>
              <a:off x="5403434" y="4032250"/>
              <a:ext cx="15875" cy="22225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8" y="6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8" y="11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5" y="13"/>
                </a:cxn>
                <a:cxn ang="0">
                  <a:pos x="1" y="13"/>
                </a:cxn>
              </a:cxnLst>
              <a:rect l="0" t="0" r="r" b="b"/>
              <a:pathLst>
                <a:path w="10" h="14">
                  <a:moveTo>
                    <a:pt x="1" y="13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2" name="Freeform 42"/>
            <p:cNvSpPr>
              <a:spLocks/>
            </p:cNvSpPr>
            <p:nvPr/>
          </p:nvSpPr>
          <p:spPr bwMode="auto">
            <a:xfrm>
              <a:off x="5512971" y="3235325"/>
              <a:ext cx="268288" cy="619125"/>
            </a:xfrm>
            <a:custGeom>
              <a:avLst/>
              <a:gdLst/>
              <a:ahLst/>
              <a:cxnLst>
                <a:cxn ang="0">
                  <a:pos x="159" y="112"/>
                </a:cxn>
                <a:cxn ang="0">
                  <a:pos x="146" y="111"/>
                </a:cxn>
                <a:cxn ang="0">
                  <a:pos x="134" y="127"/>
                </a:cxn>
                <a:cxn ang="0">
                  <a:pos x="129" y="143"/>
                </a:cxn>
                <a:cxn ang="0">
                  <a:pos x="131" y="158"/>
                </a:cxn>
                <a:cxn ang="0">
                  <a:pos x="113" y="182"/>
                </a:cxn>
                <a:cxn ang="0">
                  <a:pos x="101" y="189"/>
                </a:cxn>
                <a:cxn ang="0">
                  <a:pos x="90" y="200"/>
                </a:cxn>
                <a:cxn ang="0">
                  <a:pos x="82" y="209"/>
                </a:cxn>
                <a:cxn ang="0">
                  <a:pos x="80" y="232"/>
                </a:cxn>
                <a:cxn ang="0">
                  <a:pos x="82" y="255"/>
                </a:cxn>
                <a:cxn ang="0">
                  <a:pos x="90" y="260"/>
                </a:cxn>
                <a:cxn ang="0">
                  <a:pos x="103" y="278"/>
                </a:cxn>
                <a:cxn ang="0">
                  <a:pos x="99" y="287"/>
                </a:cxn>
                <a:cxn ang="0">
                  <a:pos x="87" y="291"/>
                </a:cxn>
                <a:cxn ang="0">
                  <a:pos x="74" y="288"/>
                </a:cxn>
                <a:cxn ang="0">
                  <a:pos x="78" y="292"/>
                </a:cxn>
                <a:cxn ang="0">
                  <a:pos x="86" y="294"/>
                </a:cxn>
                <a:cxn ang="0">
                  <a:pos x="95" y="292"/>
                </a:cxn>
                <a:cxn ang="0">
                  <a:pos x="99" y="293"/>
                </a:cxn>
                <a:cxn ang="0">
                  <a:pos x="91" y="300"/>
                </a:cxn>
                <a:cxn ang="0">
                  <a:pos x="88" y="302"/>
                </a:cxn>
                <a:cxn ang="0">
                  <a:pos x="83" y="308"/>
                </a:cxn>
                <a:cxn ang="0">
                  <a:pos x="71" y="311"/>
                </a:cxn>
                <a:cxn ang="0">
                  <a:pos x="74" y="329"/>
                </a:cxn>
                <a:cxn ang="0">
                  <a:pos x="73" y="335"/>
                </a:cxn>
                <a:cxn ang="0">
                  <a:pos x="70" y="349"/>
                </a:cxn>
                <a:cxn ang="0">
                  <a:pos x="61" y="373"/>
                </a:cxn>
                <a:cxn ang="0">
                  <a:pos x="47" y="375"/>
                </a:cxn>
                <a:cxn ang="0">
                  <a:pos x="42" y="386"/>
                </a:cxn>
                <a:cxn ang="0">
                  <a:pos x="30" y="390"/>
                </a:cxn>
                <a:cxn ang="0">
                  <a:pos x="24" y="385"/>
                </a:cxn>
                <a:cxn ang="0">
                  <a:pos x="18" y="369"/>
                </a:cxn>
                <a:cxn ang="0">
                  <a:pos x="24" y="362"/>
                </a:cxn>
                <a:cxn ang="0">
                  <a:pos x="17" y="354"/>
                </a:cxn>
                <a:cxn ang="0">
                  <a:pos x="9" y="334"/>
                </a:cxn>
                <a:cxn ang="0">
                  <a:pos x="8" y="320"/>
                </a:cxn>
                <a:cxn ang="0">
                  <a:pos x="2" y="305"/>
                </a:cxn>
                <a:cxn ang="0">
                  <a:pos x="5" y="305"/>
                </a:cxn>
                <a:cxn ang="0">
                  <a:pos x="11" y="284"/>
                </a:cxn>
                <a:cxn ang="0">
                  <a:pos x="18" y="268"/>
                </a:cxn>
                <a:cxn ang="0">
                  <a:pos x="20" y="248"/>
                </a:cxn>
                <a:cxn ang="0">
                  <a:pos x="14" y="230"/>
                </a:cxn>
                <a:cxn ang="0">
                  <a:pos x="14" y="183"/>
                </a:cxn>
                <a:cxn ang="0">
                  <a:pos x="27" y="165"/>
                </a:cxn>
                <a:cxn ang="0">
                  <a:pos x="41" y="161"/>
                </a:cxn>
                <a:cxn ang="0">
                  <a:pos x="38" y="140"/>
                </a:cxn>
                <a:cxn ang="0">
                  <a:pos x="46" y="104"/>
                </a:cxn>
                <a:cxn ang="0">
                  <a:pos x="64" y="80"/>
                </a:cxn>
                <a:cxn ang="0">
                  <a:pos x="68" y="59"/>
                </a:cxn>
                <a:cxn ang="0">
                  <a:pos x="86" y="40"/>
                </a:cxn>
                <a:cxn ang="0">
                  <a:pos x="92" y="21"/>
                </a:cxn>
                <a:cxn ang="0">
                  <a:pos x="113" y="29"/>
                </a:cxn>
                <a:cxn ang="0">
                  <a:pos x="119" y="1"/>
                </a:cxn>
                <a:cxn ang="0">
                  <a:pos x="128" y="2"/>
                </a:cxn>
                <a:cxn ang="0">
                  <a:pos x="155" y="29"/>
                </a:cxn>
                <a:cxn ang="0">
                  <a:pos x="162" y="55"/>
                </a:cxn>
                <a:cxn ang="0">
                  <a:pos x="165" y="93"/>
                </a:cxn>
              </a:cxnLst>
              <a:rect l="0" t="0" r="r" b="b"/>
              <a:pathLst>
                <a:path w="169" h="390">
                  <a:moveTo>
                    <a:pt x="169" y="108"/>
                  </a:moveTo>
                  <a:lnTo>
                    <a:pt x="167" y="108"/>
                  </a:lnTo>
                  <a:lnTo>
                    <a:pt x="162" y="111"/>
                  </a:lnTo>
                  <a:lnTo>
                    <a:pt x="159" y="112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0" y="106"/>
                  </a:lnTo>
                  <a:lnTo>
                    <a:pt x="146" y="111"/>
                  </a:lnTo>
                  <a:lnTo>
                    <a:pt x="143" y="120"/>
                  </a:lnTo>
                  <a:lnTo>
                    <a:pt x="141" y="122"/>
                  </a:lnTo>
                  <a:lnTo>
                    <a:pt x="137" y="122"/>
                  </a:lnTo>
                  <a:lnTo>
                    <a:pt x="134" y="127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35" y="137"/>
                  </a:lnTo>
                  <a:lnTo>
                    <a:pt x="129" y="143"/>
                  </a:lnTo>
                  <a:lnTo>
                    <a:pt x="131" y="146"/>
                  </a:lnTo>
                  <a:lnTo>
                    <a:pt x="133" y="148"/>
                  </a:lnTo>
                  <a:lnTo>
                    <a:pt x="135" y="152"/>
                  </a:lnTo>
                  <a:lnTo>
                    <a:pt x="131" y="158"/>
                  </a:lnTo>
                  <a:lnTo>
                    <a:pt x="128" y="163"/>
                  </a:lnTo>
                  <a:lnTo>
                    <a:pt x="126" y="169"/>
                  </a:lnTo>
                  <a:lnTo>
                    <a:pt x="117" y="178"/>
                  </a:lnTo>
                  <a:lnTo>
                    <a:pt x="113" y="182"/>
                  </a:lnTo>
                  <a:lnTo>
                    <a:pt x="110" y="179"/>
                  </a:lnTo>
                  <a:lnTo>
                    <a:pt x="108" y="180"/>
                  </a:lnTo>
                  <a:lnTo>
                    <a:pt x="105" y="188"/>
                  </a:lnTo>
                  <a:lnTo>
                    <a:pt x="101" y="189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5" y="199"/>
                  </a:lnTo>
                  <a:lnTo>
                    <a:pt x="90" y="200"/>
                  </a:lnTo>
                  <a:lnTo>
                    <a:pt x="89" y="199"/>
                  </a:lnTo>
                  <a:lnTo>
                    <a:pt x="90" y="206"/>
                  </a:lnTo>
                  <a:lnTo>
                    <a:pt x="87" y="212"/>
                  </a:lnTo>
                  <a:lnTo>
                    <a:pt x="82" y="209"/>
                  </a:lnTo>
                  <a:lnTo>
                    <a:pt x="83" y="216"/>
                  </a:lnTo>
                  <a:lnTo>
                    <a:pt x="84" y="219"/>
                  </a:lnTo>
                  <a:lnTo>
                    <a:pt x="83" y="231"/>
                  </a:lnTo>
                  <a:lnTo>
                    <a:pt x="80" y="232"/>
                  </a:lnTo>
                  <a:lnTo>
                    <a:pt x="79" y="234"/>
                  </a:lnTo>
                  <a:lnTo>
                    <a:pt x="80" y="244"/>
                  </a:lnTo>
                  <a:lnTo>
                    <a:pt x="80" y="250"/>
                  </a:lnTo>
                  <a:lnTo>
                    <a:pt x="82" y="255"/>
                  </a:lnTo>
                  <a:lnTo>
                    <a:pt x="80" y="258"/>
                  </a:lnTo>
                  <a:lnTo>
                    <a:pt x="86" y="259"/>
                  </a:lnTo>
                  <a:lnTo>
                    <a:pt x="87" y="261"/>
                  </a:lnTo>
                  <a:lnTo>
                    <a:pt x="90" y="260"/>
                  </a:lnTo>
                  <a:lnTo>
                    <a:pt x="94" y="267"/>
                  </a:lnTo>
                  <a:lnTo>
                    <a:pt x="96" y="271"/>
                  </a:lnTo>
                  <a:lnTo>
                    <a:pt x="102" y="273"/>
                  </a:lnTo>
                  <a:lnTo>
                    <a:pt x="103" y="278"/>
                  </a:lnTo>
                  <a:lnTo>
                    <a:pt x="105" y="279"/>
                  </a:lnTo>
                  <a:lnTo>
                    <a:pt x="105" y="283"/>
                  </a:lnTo>
                  <a:lnTo>
                    <a:pt x="102" y="283"/>
                  </a:lnTo>
                  <a:lnTo>
                    <a:pt x="99" y="287"/>
                  </a:lnTo>
                  <a:lnTo>
                    <a:pt x="94" y="290"/>
                  </a:lnTo>
                  <a:lnTo>
                    <a:pt x="92" y="292"/>
                  </a:lnTo>
                  <a:lnTo>
                    <a:pt x="88" y="292"/>
                  </a:lnTo>
                  <a:lnTo>
                    <a:pt x="87" y="291"/>
                  </a:lnTo>
                  <a:lnTo>
                    <a:pt x="83" y="289"/>
                  </a:lnTo>
                  <a:lnTo>
                    <a:pt x="79" y="287"/>
                  </a:lnTo>
                  <a:lnTo>
                    <a:pt x="75" y="287"/>
                  </a:lnTo>
                  <a:lnTo>
                    <a:pt x="74" y="288"/>
                  </a:lnTo>
                  <a:lnTo>
                    <a:pt x="72" y="286"/>
                  </a:lnTo>
                  <a:lnTo>
                    <a:pt x="70" y="290"/>
                  </a:lnTo>
                  <a:lnTo>
                    <a:pt x="75" y="289"/>
                  </a:lnTo>
                  <a:lnTo>
                    <a:pt x="78" y="292"/>
                  </a:lnTo>
                  <a:lnTo>
                    <a:pt x="81" y="293"/>
                  </a:lnTo>
                  <a:lnTo>
                    <a:pt x="83" y="295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9" y="295"/>
                  </a:lnTo>
                  <a:lnTo>
                    <a:pt x="91" y="293"/>
                  </a:lnTo>
                  <a:lnTo>
                    <a:pt x="92" y="293"/>
                  </a:lnTo>
                  <a:lnTo>
                    <a:pt x="95" y="292"/>
                  </a:lnTo>
                  <a:lnTo>
                    <a:pt x="97" y="293"/>
                  </a:lnTo>
                  <a:lnTo>
                    <a:pt x="97" y="291"/>
                  </a:lnTo>
                  <a:lnTo>
                    <a:pt x="98" y="291"/>
                  </a:lnTo>
                  <a:lnTo>
                    <a:pt x="99" y="293"/>
                  </a:lnTo>
                  <a:lnTo>
                    <a:pt x="99" y="294"/>
                  </a:lnTo>
                  <a:lnTo>
                    <a:pt x="95" y="294"/>
                  </a:lnTo>
                  <a:lnTo>
                    <a:pt x="96" y="297"/>
                  </a:lnTo>
                  <a:lnTo>
                    <a:pt x="91" y="300"/>
                  </a:lnTo>
                  <a:lnTo>
                    <a:pt x="90" y="303"/>
                  </a:lnTo>
                  <a:lnTo>
                    <a:pt x="88" y="305"/>
                  </a:lnTo>
                  <a:lnTo>
                    <a:pt x="87" y="303"/>
                  </a:lnTo>
                  <a:lnTo>
                    <a:pt x="88" y="302"/>
                  </a:lnTo>
                  <a:lnTo>
                    <a:pt x="88" y="299"/>
                  </a:lnTo>
                  <a:lnTo>
                    <a:pt x="86" y="299"/>
                  </a:lnTo>
                  <a:lnTo>
                    <a:pt x="86" y="304"/>
                  </a:lnTo>
                  <a:lnTo>
                    <a:pt x="83" y="308"/>
                  </a:lnTo>
                  <a:lnTo>
                    <a:pt x="81" y="308"/>
                  </a:lnTo>
                  <a:lnTo>
                    <a:pt x="79" y="308"/>
                  </a:lnTo>
                  <a:lnTo>
                    <a:pt x="79" y="310"/>
                  </a:lnTo>
                  <a:lnTo>
                    <a:pt x="71" y="311"/>
                  </a:lnTo>
                  <a:lnTo>
                    <a:pt x="72" y="316"/>
                  </a:lnTo>
                  <a:lnTo>
                    <a:pt x="75" y="318"/>
                  </a:lnTo>
                  <a:lnTo>
                    <a:pt x="75" y="325"/>
                  </a:lnTo>
                  <a:lnTo>
                    <a:pt x="74" y="329"/>
                  </a:lnTo>
                  <a:lnTo>
                    <a:pt x="73" y="330"/>
                  </a:lnTo>
                  <a:lnTo>
                    <a:pt x="71" y="329"/>
                  </a:lnTo>
                  <a:lnTo>
                    <a:pt x="71" y="333"/>
                  </a:lnTo>
                  <a:lnTo>
                    <a:pt x="73" y="335"/>
                  </a:lnTo>
                  <a:lnTo>
                    <a:pt x="72" y="338"/>
                  </a:lnTo>
                  <a:lnTo>
                    <a:pt x="74" y="340"/>
                  </a:lnTo>
                  <a:lnTo>
                    <a:pt x="71" y="344"/>
                  </a:lnTo>
                  <a:lnTo>
                    <a:pt x="70" y="349"/>
                  </a:lnTo>
                  <a:lnTo>
                    <a:pt x="70" y="355"/>
                  </a:lnTo>
                  <a:lnTo>
                    <a:pt x="65" y="366"/>
                  </a:lnTo>
                  <a:lnTo>
                    <a:pt x="62" y="374"/>
                  </a:lnTo>
                  <a:lnTo>
                    <a:pt x="61" y="373"/>
                  </a:lnTo>
                  <a:lnTo>
                    <a:pt x="58" y="371"/>
                  </a:lnTo>
                  <a:lnTo>
                    <a:pt x="55" y="372"/>
                  </a:lnTo>
                  <a:lnTo>
                    <a:pt x="47" y="371"/>
                  </a:lnTo>
                  <a:lnTo>
                    <a:pt x="47" y="375"/>
                  </a:lnTo>
                  <a:lnTo>
                    <a:pt x="45" y="374"/>
                  </a:lnTo>
                  <a:lnTo>
                    <a:pt x="42" y="377"/>
                  </a:lnTo>
                  <a:lnTo>
                    <a:pt x="41" y="382"/>
                  </a:lnTo>
                  <a:lnTo>
                    <a:pt x="42" y="386"/>
                  </a:lnTo>
                  <a:lnTo>
                    <a:pt x="40" y="389"/>
                  </a:lnTo>
                  <a:lnTo>
                    <a:pt x="38" y="388"/>
                  </a:lnTo>
                  <a:lnTo>
                    <a:pt x="36" y="388"/>
                  </a:lnTo>
                  <a:lnTo>
                    <a:pt x="30" y="390"/>
                  </a:lnTo>
                  <a:lnTo>
                    <a:pt x="23" y="389"/>
                  </a:lnTo>
                  <a:lnTo>
                    <a:pt x="23" y="388"/>
                  </a:lnTo>
                  <a:lnTo>
                    <a:pt x="24" y="387"/>
                  </a:lnTo>
                  <a:lnTo>
                    <a:pt x="24" y="385"/>
                  </a:lnTo>
                  <a:lnTo>
                    <a:pt x="26" y="382"/>
                  </a:lnTo>
                  <a:lnTo>
                    <a:pt x="22" y="377"/>
                  </a:lnTo>
                  <a:lnTo>
                    <a:pt x="19" y="371"/>
                  </a:lnTo>
                  <a:lnTo>
                    <a:pt x="18" y="369"/>
                  </a:lnTo>
                  <a:lnTo>
                    <a:pt x="21" y="368"/>
                  </a:lnTo>
                  <a:lnTo>
                    <a:pt x="21" y="364"/>
                  </a:lnTo>
                  <a:lnTo>
                    <a:pt x="23" y="365"/>
                  </a:lnTo>
                  <a:lnTo>
                    <a:pt x="24" y="362"/>
                  </a:lnTo>
                  <a:lnTo>
                    <a:pt x="23" y="360"/>
                  </a:lnTo>
                  <a:lnTo>
                    <a:pt x="21" y="360"/>
                  </a:lnTo>
                  <a:lnTo>
                    <a:pt x="20" y="356"/>
                  </a:lnTo>
                  <a:lnTo>
                    <a:pt x="17" y="354"/>
                  </a:lnTo>
                  <a:lnTo>
                    <a:pt x="13" y="343"/>
                  </a:lnTo>
                  <a:lnTo>
                    <a:pt x="11" y="343"/>
                  </a:lnTo>
                  <a:lnTo>
                    <a:pt x="11" y="338"/>
                  </a:lnTo>
                  <a:lnTo>
                    <a:pt x="9" y="334"/>
                  </a:lnTo>
                  <a:lnTo>
                    <a:pt x="8" y="331"/>
                  </a:lnTo>
                  <a:lnTo>
                    <a:pt x="9" y="326"/>
                  </a:lnTo>
                  <a:lnTo>
                    <a:pt x="10" y="322"/>
                  </a:lnTo>
                  <a:lnTo>
                    <a:pt x="8" y="320"/>
                  </a:lnTo>
                  <a:lnTo>
                    <a:pt x="5" y="321"/>
                  </a:lnTo>
                  <a:lnTo>
                    <a:pt x="5" y="318"/>
                  </a:lnTo>
                  <a:lnTo>
                    <a:pt x="2" y="319"/>
                  </a:lnTo>
                  <a:lnTo>
                    <a:pt x="2" y="305"/>
                  </a:lnTo>
                  <a:lnTo>
                    <a:pt x="0" y="303"/>
                  </a:lnTo>
                  <a:lnTo>
                    <a:pt x="2" y="299"/>
                  </a:lnTo>
                  <a:lnTo>
                    <a:pt x="4" y="301"/>
                  </a:lnTo>
                  <a:lnTo>
                    <a:pt x="5" y="305"/>
                  </a:lnTo>
                  <a:lnTo>
                    <a:pt x="7" y="305"/>
                  </a:lnTo>
                  <a:lnTo>
                    <a:pt x="9" y="296"/>
                  </a:lnTo>
                  <a:lnTo>
                    <a:pt x="8" y="287"/>
                  </a:lnTo>
                  <a:lnTo>
                    <a:pt x="11" y="284"/>
                  </a:lnTo>
                  <a:lnTo>
                    <a:pt x="11" y="279"/>
                  </a:lnTo>
                  <a:lnTo>
                    <a:pt x="14" y="279"/>
                  </a:lnTo>
                  <a:lnTo>
                    <a:pt x="18" y="275"/>
                  </a:lnTo>
                  <a:lnTo>
                    <a:pt x="18" y="268"/>
                  </a:lnTo>
                  <a:lnTo>
                    <a:pt x="20" y="264"/>
                  </a:lnTo>
                  <a:lnTo>
                    <a:pt x="18" y="259"/>
                  </a:lnTo>
                  <a:lnTo>
                    <a:pt x="15" y="250"/>
                  </a:lnTo>
                  <a:lnTo>
                    <a:pt x="20" y="248"/>
                  </a:lnTo>
                  <a:lnTo>
                    <a:pt x="23" y="240"/>
                  </a:lnTo>
                  <a:lnTo>
                    <a:pt x="21" y="237"/>
                  </a:lnTo>
                  <a:lnTo>
                    <a:pt x="17" y="235"/>
                  </a:lnTo>
                  <a:lnTo>
                    <a:pt x="14" y="230"/>
                  </a:lnTo>
                  <a:lnTo>
                    <a:pt x="15" y="215"/>
                  </a:lnTo>
                  <a:lnTo>
                    <a:pt x="12" y="206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17" y="177"/>
                  </a:lnTo>
                  <a:lnTo>
                    <a:pt x="20" y="170"/>
                  </a:lnTo>
                  <a:lnTo>
                    <a:pt x="24" y="167"/>
                  </a:lnTo>
                  <a:lnTo>
                    <a:pt x="27" y="165"/>
                  </a:lnTo>
                  <a:lnTo>
                    <a:pt x="33" y="166"/>
                  </a:lnTo>
                  <a:lnTo>
                    <a:pt x="37" y="165"/>
                  </a:lnTo>
                  <a:lnTo>
                    <a:pt x="40" y="163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37" y="149"/>
                  </a:lnTo>
                  <a:lnTo>
                    <a:pt x="35" y="147"/>
                  </a:lnTo>
                  <a:lnTo>
                    <a:pt x="38" y="140"/>
                  </a:lnTo>
                  <a:lnTo>
                    <a:pt x="41" y="133"/>
                  </a:lnTo>
                  <a:lnTo>
                    <a:pt x="44" y="126"/>
                  </a:lnTo>
                  <a:lnTo>
                    <a:pt x="45" y="118"/>
                  </a:lnTo>
                  <a:lnTo>
                    <a:pt x="46" y="104"/>
                  </a:lnTo>
                  <a:lnTo>
                    <a:pt x="47" y="101"/>
                  </a:lnTo>
                  <a:lnTo>
                    <a:pt x="52" y="100"/>
                  </a:lnTo>
                  <a:lnTo>
                    <a:pt x="56" y="94"/>
                  </a:lnTo>
                  <a:lnTo>
                    <a:pt x="64" y="80"/>
                  </a:lnTo>
                  <a:lnTo>
                    <a:pt x="68" y="75"/>
                  </a:lnTo>
                  <a:lnTo>
                    <a:pt x="69" y="70"/>
                  </a:lnTo>
                  <a:lnTo>
                    <a:pt x="68" y="62"/>
                  </a:lnTo>
                  <a:lnTo>
                    <a:pt x="68" y="59"/>
                  </a:lnTo>
                  <a:lnTo>
                    <a:pt x="76" y="41"/>
                  </a:lnTo>
                  <a:lnTo>
                    <a:pt x="79" y="38"/>
                  </a:lnTo>
                  <a:lnTo>
                    <a:pt x="81" y="38"/>
                  </a:lnTo>
                  <a:lnTo>
                    <a:pt x="86" y="40"/>
                  </a:lnTo>
                  <a:lnTo>
                    <a:pt x="90" y="40"/>
                  </a:lnTo>
                  <a:lnTo>
                    <a:pt x="92" y="35"/>
                  </a:lnTo>
                  <a:lnTo>
                    <a:pt x="92" y="32"/>
                  </a:lnTo>
                  <a:lnTo>
                    <a:pt x="92" y="21"/>
                  </a:lnTo>
                  <a:lnTo>
                    <a:pt x="93" y="18"/>
                  </a:lnTo>
                  <a:lnTo>
                    <a:pt x="104" y="25"/>
                  </a:lnTo>
                  <a:lnTo>
                    <a:pt x="109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7" y="25"/>
                  </a:lnTo>
                  <a:lnTo>
                    <a:pt x="118" y="18"/>
                  </a:lnTo>
                  <a:lnTo>
                    <a:pt x="119" y="1"/>
                  </a:lnTo>
                  <a:lnTo>
                    <a:pt x="125" y="0"/>
                  </a:lnTo>
                  <a:lnTo>
                    <a:pt x="127" y="1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32" y="10"/>
                  </a:lnTo>
                  <a:lnTo>
                    <a:pt x="140" y="21"/>
                  </a:lnTo>
                  <a:lnTo>
                    <a:pt x="146" y="25"/>
                  </a:lnTo>
                  <a:lnTo>
                    <a:pt x="155" y="29"/>
                  </a:lnTo>
                  <a:lnTo>
                    <a:pt x="158" y="32"/>
                  </a:lnTo>
                  <a:lnTo>
                    <a:pt x="163" y="41"/>
                  </a:lnTo>
                  <a:lnTo>
                    <a:pt x="162" y="47"/>
                  </a:lnTo>
                  <a:lnTo>
                    <a:pt x="162" y="55"/>
                  </a:lnTo>
                  <a:lnTo>
                    <a:pt x="165" y="65"/>
                  </a:lnTo>
                  <a:lnTo>
                    <a:pt x="168" y="75"/>
                  </a:lnTo>
                  <a:lnTo>
                    <a:pt x="168" y="81"/>
                  </a:lnTo>
                  <a:lnTo>
                    <a:pt x="165" y="93"/>
                  </a:lnTo>
                  <a:lnTo>
                    <a:pt x="166" y="101"/>
                  </a:lnTo>
                  <a:lnTo>
                    <a:pt x="168" y="105"/>
                  </a:lnTo>
                  <a:lnTo>
                    <a:pt x="169" y="10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3" name="Freeform 43"/>
            <p:cNvSpPr>
              <a:spLocks/>
            </p:cNvSpPr>
            <p:nvPr/>
          </p:nvSpPr>
          <p:spPr bwMode="auto">
            <a:xfrm>
              <a:off x="5011321" y="4440238"/>
              <a:ext cx="250825" cy="203200"/>
            </a:xfrm>
            <a:custGeom>
              <a:avLst/>
              <a:gdLst/>
              <a:ahLst/>
              <a:cxnLst>
                <a:cxn ang="0">
                  <a:pos x="145" y="17"/>
                </a:cxn>
                <a:cxn ang="0">
                  <a:pos x="149" y="20"/>
                </a:cxn>
                <a:cxn ang="0">
                  <a:pos x="150" y="32"/>
                </a:cxn>
                <a:cxn ang="0">
                  <a:pos x="151" y="45"/>
                </a:cxn>
                <a:cxn ang="0">
                  <a:pos x="157" y="53"/>
                </a:cxn>
                <a:cxn ang="0">
                  <a:pos x="156" y="61"/>
                </a:cxn>
                <a:cxn ang="0">
                  <a:pos x="141" y="61"/>
                </a:cxn>
                <a:cxn ang="0">
                  <a:pos x="133" y="65"/>
                </a:cxn>
                <a:cxn ang="0">
                  <a:pos x="124" y="67"/>
                </a:cxn>
                <a:cxn ang="0">
                  <a:pos x="122" y="69"/>
                </a:cxn>
                <a:cxn ang="0">
                  <a:pos x="124" y="76"/>
                </a:cxn>
                <a:cxn ang="0">
                  <a:pos x="114" y="83"/>
                </a:cxn>
                <a:cxn ang="0">
                  <a:pos x="105" y="89"/>
                </a:cxn>
                <a:cxn ang="0">
                  <a:pos x="99" y="93"/>
                </a:cxn>
                <a:cxn ang="0">
                  <a:pos x="89" y="95"/>
                </a:cxn>
                <a:cxn ang="0">
                  <a:pos x="85" y="100"/>
                </a:cxn>
                <a:cxn ang="0">
                  <a:pos x="72" y="103"/>
                </a:cxn>
                <a:cxn ang="0">
                  <a:pos x="60" y="112"/>
                </a:cxn>
                <a:cxn ang="0">
                  <a:pos x="59" y="128"/>
                </a:cxn>
                <a:cxn ang="0">
                  <a:pos x="40" y="128"/>
                </a:cxn>
                <a:cxn ang="0">
                  <a:pos x="10" y="128"/>
                </a:cxn>
                <a:cxn ang="0">
                  <a:pos x="1" y="126"/>
                </a:cxn>
                <a:cxn ang="0">
                  <a:pos x="6" y="123"/>
                </a:cxn>
                <a:cxn ang="0">
                  <a:pos x="21" y="118"/>
                </a:cxn>
                <a:cxn ang="0">
                  <a:pos x="30" y="110"/>
                </a:cxn>
                <a:cxn ang="0">
                  <a:pos x="43" y="97"/>
                </a:cxn>
                <a:cxn ang="0">
                  <a:pos x="46" y="89"/>
                </a:cxn>
                <a:cxn ang="0">
                  <a:pos x="43" y="80"/>
                </a:cxn>
                <a:cxn ang="0">
                  <a:pos x="43" y="72"/>
                </a:cxn>
                <a:cxn ang="0">
                  <a:pos x="50" y="62"/>
                </a:cxn>
                <a:cxn ang="0">
                  <a:pos x="51" y="54"/>
                </a:cxn>
                <a:cxn ang="0">
                  <a:pos x="59" y="44"/>
                </a:cxn>
                <a:cxn ang="0">
                  <a:pos x="69" y="38"/>
                </a:cxn>
                <a:cxn ang="0">
                  <a:pos x="80" y="32"/>
                </a:cxn>
                <a:cxn ang="0">
                  <a:pos x="87" y="23"/>
                </a:cxn>
                <a:cxn ang="0">
                  <a:pos x="94" y="2"/>
                </a:cxn>
                <a:cxn ang="0">
                  <a:pos x="99" y="0"/>
                </a:cxn>
                <a:cxn ang="0">
                  <a:pos x="104" y="7"/>
                </a:cxn>
                <a:cxn ang="0">
                  <a:pos x="112" y="11"/>
                </a:cxn>
                <a:cxn ang="0">
                  <a:pos x="119" y="12"/>
                </a:cxn>
                <a:cxn ang="0">
                  <a:pos x="130" y="9"/>
                </a:cxn>
                <a:cxn ang="0">
                  <a:pos x="135" y="12"/>
                </a:cxn>
                <a:cxn ang="0">
                  <a:pos x="141" y="13"/>
                </a:cxn>
              </a:cxnLst>
              <a:rect l="0" t="0" r="r" b="b"/>
              <a:pathLst>
                <a:path w="158" h="128">
                  <a:moveTo>
                    <a:pt x="143" y="13"/>
                  </a:moveTo>
                  <a:lnTo>
                    <a:pt x="145" y="17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50" y="27"/>
                  </a:lnTo>
                  <a:lnTo>
                    <a:pt x="150" y="32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54" y="50"/>
                  </a:lnTo>
                  <a:lnTo>
                    <a:pt x="157" y="53"/>
                  </a:lnTo>
                  <a:lnTo>
                    <a:pt x="158" y="54"/>
                  </a:lnTo>
                  <a:lnTo>
                    <a:pt x="156" y="61"/>
                  </a:lnTo>
                  <a:lnTo>
                    <a:pt x="145" y="61"/>
                  </a:lnTo>
                  <a:lnTo>
                    <a:pt x="141" y="61"/>
                  </a:lnTo>
                  <a:lnTo>
                    <a:pt x="135" y="61"/>
                  </a:lnTo>
                  <a:lnTo>
                    <a:pt x="133" y="65"/>
                  </a:lnTo>
                  <a:lnTo>
                    <a:pt x="131" y="66"/>
                  </a:lnTo>
                  <a:lnTo>
                    <a:pt x="124" y="67"/>
                  </a:lnTo>
                  <a:lnTo>
                    <a:pt x="123" y="68"/>
                  </a:lnTo>
                  <a:lnTo>
                    <a:pt x="122" y="69"/>
                  </a:lnTo>
                  <a:lnTo>
                    <a:pt x="122" y="72"/>
                  </a:lnTo>
                  <a:lnTo>
                    <a:pt x="124" y="76"/>
                  </a:lnTo>
                  <a:lnTo>
                    <a:pt x="123" y="78"/>
                  </a:lnTo>
                  <a:lnTo>
                    <a:pt x="114" y="83"/>
                  </a:lnTo>
                  <a:lnTo>
                    <a:pt x="108" y="85"/>
                  </a:lnTo>
                  <a:lnTo>
                    <a:pt x="105" y="89"/>
                  </a:lnTo>
                  <a:lnTo>
                    <a:pt x="102" y="92"/>
                  </a:lnTo>
                  <a:lnTo>
                    <a:pt x="99" y="93"/>
                  </a:lnTo>
                  <a:lnTo>
                    <a:pt x="94" y="95"/>
                  </a:lnTo>
                  <a:lnTo>
                    <a:pt x="89" y="95"/>
                  </a:lnTo>
                  <a:lnTo>
                    <a:pt x="88" y="99"/>
                  </a:lnTo>
                  <a:lnTo>
                    <a:pt x="85" y="100"/>
                  </a:lnTo>
                  <a:lnTo>
                    <a:pt x="78" y="99"/>
                  </a:lnTo>
                  <a:lnTo>
                    <a:pt x="72" y="103"/>
                  </a:lnTo>
                  <a:lnTo>
                    <a:pt x="64" y="110"/>
                  </a:lnTo>
                  <a:lnTo>
                    <a:pt x="60" y="112"/>
                  </a:lnTo>
                  <a:lnTo>
                    <a:pt x="59" y="114"/>
                  </a:lnTo>
                  <a:lnTo>
                    <a:pt x="59" y="128"/>
                  </a:lnTo>
                  <a:lnTo>
                    <a:pt x="51" y="128"/>
                  </a:lnTo>
                  <a:lnTo>
                    <a:pt x="40" y="128"/>
                  </a:lnTo>
                  <a:lnTo>
                    <a:pt x="25" y="128"/>
                  </a:lnTo>
                  <a:lnTo>
                    <a:pt x="10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14" y="121"/>
                  </a:lnTo>
                  <a:lnTo>
                    <a:pt x="21" y="118"/>
                  </a:lnTo>
                  <a:lnTo>
                    <a:pt x="23" y="116"/>
                  </a:lnTo>
                  <a:lnTo>
                    <a:pt x="30" y="110"/>
                  </a:lnTo>
                  <a:lnTo>
                    <a:pt x="37" y="104"/>
                  </a:lnTo>
                  <a:lnTo>
                    <a:pt x="43" y="97"/>
                  </a:lnTo>
                  <a:lnTo>
                    <a:pt x="46" y="92"/>
                  </a:lnTo>
                  <a:lnTo>
                    <a:pt x="46" y="89"/>
                  </a:lnTo>
                  <a:lnTo>
                    <a:pt x="46" y="85"/>
                  </a:lnTo>
                  <a:lnTo>
                    <a:pt x="43" y="80"/>
                  </a:lnTo>
                  <a:lnTo>
                    <a:pt x="43" y="75"/>
                  </a:lnTo>
                  <a:lnTo>
                    <a:pt x="43" y="72"/>
                  </a:lnTo>
                  <a:lnTo>
                    <a:pt x="46" y="68"/>
                  </a:lnTo>
                  <a:lnTo>
                    <a:pt x="50" y="62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9" y="44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6" y="35"/>
                  </a:lnTo>
                  <a:lnTo>
                    <a:pt x="80" y="32"/>
                  </a:lnTo>
                  <a:lnTo>
                    <a:pt x="84" y="28"/>
                  </a:lnTo>
                  <a:lnTo>
                    <a:pt x="87" y="23"/>
                  </a:lnTo>
                  <a:lnTo>
                    <a:pt x="90" y="16"/>
                  </a:lnTo>
                  <a:lnTo>
                    <a:pt x="94" y="2"/>
                  </a:lnTo>
                  <a:lnTo>
                    <a:pt x="96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104" y="7"/>
                  </a:lnTo>
                  <a:lnTo>
                    <a:pt x="105" y="8"/>
                  </a:lnTo>
                  <a:lnTo>
                    <a:pt x="112" y="11"/>
                  </a:lnTo>
                  <a:lnTo>
                    <a:pt x="116" y="11"/>
                  </a:lnTo>
                  <a:lnTo>
                    <a:pt x="119" y="12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3" y="8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41" y="13"/>
                  </a:lnTo>
                  <a:lnTo>
                    <a:pt x="143" y="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4" name="Freeform 44"/>
            <p:cNvSpPr>
              <a:spLocks noEditPoints="1"/>
            </p:cNvSpPr>
            <p:nvPr/>
          </p:nvSpPr>
          <p:spPr bwMode="auto">
            <a:xfrm>
              <a:off x="5406609" y="3868738"/>
              <a:ext cx="188913" cy="252413"/>
            </a:xfrm>
            <a:custGeom>
              <a:avLst/>
              <a:gdLst/>
              <a:ahLst/>
              <a:cxnLst>
                <a:cxn ang="0">
                  <a:pos x="21" y="142"/>
                </a:cxn>
                <a:cxn ang="0">
                  <a:pos x="26" y="125"/>
                </a:cxn>
                <a:cxn ang="0">
                  <a:pos x="18" y="123"/>
                </a:cxn>
                <a:cxn ang="0">
                  <a:pos x="7" y="117"/>
                </a:cxn>
                <a:cxn ang="0">
                  <a:pos x="3" y="106"/>
                </a:cxn>
                <a:cxn ang="0">
                  <a:pos x="1" y="91"/>
                </a:cxn>
                <a:cxn ang="0">
                  <a:pos x="2" y="84"/>
                </a:cxn>
                <a:cxn ang="0">
                  <a:pos x="3" y="74"/>
                </a:cxn>
                <a:cxn ang="0">
                  <a:pos x="4" y="67"/>
                </a:cxn>
                <a:cxn ang="0">
                  <a:pos x="15" y="60"/>
                </a:cxn>
                <a:cxn ang="0">
                  <a:pos x="11" y="53"/>
                </a:cxn>
                <a:cxn ang="0">
                  <a:pos x="16" y="39"/>
                </a:cxn>
                <a:cxn ang="0">
                  <a:pos x="19" y="30"/>
                </a:cxn>
                <a:cxn ang="0">
                  <a:pos x="28" y="35"/>
                </a:cxn>
                <a:cxn ang="0">
                  <a:pos x="31" y="32"/>
                </a:cxn>
                <a:cxn ang="0">
                  <a:pos x="42" y="26"/>
                </a:cxn>
                <a:cxn ang="0">
                  <a:pos x="37" y="18"/>
                </a:cxn>
                <a:cxn ang="0">
                  <a:pos x="39" y="14"/>
                </a:cxn>
                <a:cxn ang="0">
                  <a:pos x="36" y="1"/>
                </a:cxn>
                <a:cxn ang="0">
                  <a:pos x="53" y="10"/>
                </a:cxn>
                <a:cxn ang="0">
                  <a:pos x="58" y="13"/>
                </a:cxn>
                <a:cxn ang="0">
                  <a:pos x="67" y="18"/>
                </a:cxn>
                <a:cxn ang="0">
                  <a:pos x="69" y="24"/>
                </a:cxn>
                <a:cxn ang="0">
                  <a:pos x="88" y="14"/>
                </a:cxn>
                <a:cxn ang="0">
                  <a:pos x="97" y="20"/>
                </a:cxn>
                <a:cxn ang="0">
                  <a:pos x="103" y="26"/>
                </a:cxn>
                <a:cxn ang="0">
                  <a:pos x="109" y="29"/>
                </a:cxn>
                <a:cxn ang="0">
                  <a:pos x="110" y="48"/>
                </a:cxn>
                <a:cxn ang="0">
                  <a:pos x="115" y="62"/>
                </a:cxn>
                <a:cxn ang="0">
                  <a:pos x="115" y="72"/>
                </a:cxn>
                <a:cxn ang="0">
                  <a:pos x="116" y="88"/>
                </a:cxn>
                <a:cxn ang="0">
                  <a:pos x="111" y="86"/>
                </a:cxn>
                <a:cxn ang="0">
                  <a:pos x="100" y="90"/>
                </a:cxn>
                <a:cxn ang="0">
                  <a:pos x="93" y="95"/>
                </a:cxn>
                <a:cxn ang="0">
                  <a:pos x="84" y="99"/>
                </a:cxn>
                <a:cxn ang="0">
                  <a:pos x="86" y="108"/>
                </a:cxn>
                <a:cxn ang="0">
                  <a:pos x="91" y="119"/>
                </a:cxn>
                <a:cxn ang="0">
                  <a:pos x="100" y="125"/>
                </a:cxn>
                <a:cxn ang="0">
                  <a:pos x="99" y="134"/>
                </a:cxn>
                <a:cxn ang="0">
                  <a:pos x="89" y="143"/>
                </a:cxn>
                <a:cxn ang="0">
                  <a:pos x="93" y="155"/>
                </a:cxn>
                <a:cxn ang="0">
                  <a:pos x="85" y="152"/>
                </a:cxn>
                <a:cxn ang="0">
                  <a:pos x="73" y="155"/>
                </a:cxn>
                <a:cxn ang="0">
                  <a:pos x="65" y="156"/>
                </a:cxn>
                <a:cxn ang="0">
                  <a:pos x="59" y="156"/>
                </a:cxn>
                <a:cxn ang="0">
                  <a:pos x="54" y="156"/>
                </a:cxn>
                <a:cxn ang="0">
                  <a:pos x="49" y="155"/>
                </a:cxn>
                <a:cxn ang="0">
                  <a:pos x="36" y="151"/>
                </a:cxn>
                <a:cxn ang="0">
                  <a:pos x="29" y="153"/>
                </a:cxn>
                <a:cxn ang="0">
                  <a:pos x="108" y="25"/>
                </a:cxn>
                <a:cxn ang="0">
                  <a:pos x="103" y="20"/>
                </a:cxn>
              </a:cxnLst>
              <a:rect l="0" t="0" r="r" b="b"/>
              <a:pathLst>
                <a:path w="119" h="159">
                  <a:moveTo>
                    <a:pt x="21" y="153"/>
                  </a:moveTo>
                  <a:lnTo>
                    <a:pt x="20" y="152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23" y="139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30" y="126"/>
                  </a:lnTo>
                  <a:lnTo>
                    <a:pt x="26" y="125"/>
                  </a:lnTo>
                  <a:lnTo>
                    <a:pt x="23" y="125"/>
                  </a:lnTo>
                  <a:lnTo>
                    <a:pt x="21" y="124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8" y="123"/>
                  </a:lnTo>
                  <a:lnTo>
                    <a:pt x="14" y="123"/>
                  </a:lnTo>
                  <a:lnTo>
                    <a:pt x="14" y="122"/>
                  </a:lnTo>
                  <a:lnTo>
                    <a:pt x="12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8" y="113"/>
                  </a:lnTo>
                  <a:lnTo>
                    <a:pt x="8" y="110"/>
                  </a:lnTo>
                  <a:lnTo>
                    <a:pt x="6" y="109"/>
                  </a:lnTo>
                  <a:lnTo>
                    <a:pt x="3" y="106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5" y="96"/>
                  </a:lnTo>
                  <a:lnTo>
                    <a:pt x="3" y="92"/>
                  </a:lnTo>
                  <a:lnTo>
                    <a:pt x="1" y="91"/>
                  </a:lnTo>
                  <a:lnTo>
                    <a:pt x="2" y="88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1" y="85"/>
                  </a:lnTo>
                  <a:lnTo>
                    <a:pt x="2" y="84"/>
                  </a:lnTo>
                  <a:lnTo>
                    <a:pt x="4" y="82"/>
                  </a:lnTo>
                  <a:lnTo>
                    <a:pt x="3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6" y="68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3" y="62"/>
                  </a:lnTo>
                  <a:lnTo>
                    <a:pt x="15" y="60"/>
                  </a:lnTo>
                  <a:lnTo>
                    <a:pt x="15" y="57"/>
                  </a:lnTo>
                  <a:lnTo>
                    <a:pt x="14" y="55"/>
                  </a:lnTo>
                  <a:lnTo>
                    <a:pt x="13" y="56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7"/>
                  </a:lnTo>
                  <a:lnTo>
                    <a:pt x="17" y="44"/>
                  </a:lnTo>
                  <a:lnTo>
                    <a:pt x="16" y="39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5" y="32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9" y="33"/>
                  </a:lnTo>
                  <a:lnTo>
                    <a:pt x="28" y="35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4" y="33"/>
                  </a:lnTo>
                  <a:lnTo>
                    <a:pt x="33" y="30"/>
                  </a:lnTo>
                  <a:lnTo>
                    <a:pt x="34" y="25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39" y="24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38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34" y="15"/>
                  </a:lnTo>
                  <a:lnTo>
                    <a:pt x="39" y="14"/>
                  </a:lnTo>
                  <a:lnTo>
                    <a:pt x="40" y="12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2" y="5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8" y="13"/>
                  </a:lnTo>
                  <a:lnTo>
                    <a:pt x="59" y="14"/>
                  </a:lnTo>
                  <a:lnTo>
                    <a:pt x="62" y="15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67" y="18"/>
                  </a:lnTo>
                  <a:lnTo>
                    <a:pt x="67" y="19"/>
                  </a:lnTo>
                  <a:lnTo>
                    <a:pt x="63" y="22"/>
                  </a:lnTo>
                  <a:lnTo>
                    <a:pt x="65" y="24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9"/>
                  </a:lnTo>
                  <a:lnTo>
                    <a:pt x="84" y="17"/>
                  </a:lnTo>
                  <a:lnTo>
                    <a:pt x="88" y="14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3" y="24"/>
                  </a:lnTo>
                  <a:lnTo>
                    <a:pt x="103" y="26"/>
                  </a:lnTo>
                  <a:lnTo>
                    <a:pt x="104" y="27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9" y="29"/>
                  </a:lnTo>
                  <a:lnTo>
                    <a:pt x="111" y="38"/>
                  </a:lnTo>
                  <a:lnTo>
                    <a:pt x="110" y="43"/>
                  </a:lnTo>
                  <a:lnTo>
                    <a:pt x="108" y="44"/>
                  </a:lnTo>
                  <a:lnTo>
                    <a:pt x="108" y="47"/>
                  </a:lnTo>
                  <a:lnTo>
                    <a:pt x="110" y="48"/>
                  </a:lnTo>
                  <a:lnTo>
                    <a:pt x="114" y="53"/>
                  </a:lnTo>
                  <a:lnTo>
                    <a:pt x="112" y="56"/>
                  </a:lnTo>
                  <a:lnTo>
                    <a:pt x="113" y="58"/>
                  </a:lnTo>
                  <a:lnTo>
                    <a:pt x="115" y="60"/>
                  </a:lnTo>
                  <a:lnTo>
                    <a:pt x="115" y="62"/>
                  </a:lnTo>
                  <a:lnTo>
                    <a:pt x="115" y="63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2"/>
                  </a:lnTo>
                  <a:lnTo>
                    <a:pt x="115" y="74"/>
                  </a:lnTo>
                  <a:lnTo>
                    <a:pt x="117" y="76"/>
                  </a:lnTo>
                  <a:lnTo>
                    <a:pt x="119" y="81"/>
                  </a:lnTo>
                  <a:lnTo>
                    <a:pt x="117" y="87"/>
                  </a:lnTo>
                  <a:lnTo>
                    <a:pt x="116" y="88"/>
                  </a:lnTo>
                  <a:lnTo>
                    <a:pt x="114" y="87"/>
                  </a:lnTo>
                  <a:lnTo>
                    <a:pt x="114" y="85"/>
                  </a:lnTo>
                  <a:lnTo>
                    <a:pt x="112" y="84"/>
                  </a:lnTo>
                  <a:lnTo>
                    <a:pt x="109" y="84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108" y="88"/>
                  </a:lnTo>
                  <a:lnTo>
                    <a:pt x="105" y="89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99" y="92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5" y="95"/>
                  </a:lnTo>
                  <a:lnTo>
                    <a:pt x="93" y="95"/>
                  </a:lnTo>
                  <a:lnTo>
                    <a:pt x="93" y="96"/>
                  </a:lnTo>
                  <a:lnTo>
                    <a:pt x="90" y="96"/>
                  </a:lnTo>
                  <a:lnTo>
                    <a:pt x="87" y="98"/>
                  </a:lnTo>
                  <a:lnTo>
                    <a:pt x="86" y="98"/>
                  </a:lnTo>
                  <a:lnTo>
                    <a:pt x="84" y="99"/>
                  </a:lnTo>
                  <a:lnTo>
                    <a:pt x="83" y="101"/>
                  </a:lnTo>
                  <a:lnTo>
                    <a:pt x="83" y="102"/>
                  </a:lnTo>
                  <a:lnTo>
                    <a:pt x="84" y="105"/>
                  </a:lnTo>
                  <a:lnTo>
                    <a:pt x="87" y="106"/>
                  </a:lnTo>
                  <a:lnTo>
                    <a:pt x="86" y="108"/>
                  </a:lnTo>
                  <a:lnTo>
                    <a:pt x="85" y="112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8" y="116"/>
                  </a:lnTo>
                  <a:lnTo>
                    <a:pt x="91" y="119"/>
                  </a:lnTo>
                  <a:lnTo>
                    <a:pt x="92" y="118"/>
                  </a:lnTo>
                  <a:lnTo>
                    <a:pt x="95" y="123"/>
                  </a:lnTo>
                  <a:lnTo>
                    <a:pt x="98" y="124"/>
                  </a:lnTo>
                  <a:lnTo>
                    <a:pt x="99" y="126"/>
                  </a:lnTo>
                  <a:lnTo>
                    <a:pt x="100" y="125"/>
                  </a:lnTo>
                  <a:lnTo>
                    <a:pt x="101" y="127"/>
                  </a:lnTo>
                  <a:lnTo>
                    <a:pt x="102" y="127"/>
                  </a:lnTo>
                  <a:lnTo>
                    <a:pt x="105" y="133"/>
                  </a:lnTo>
                  <a:lnTo>
                    <a:pt x="101" y="135"/>
                  </a:lnTo>
                  <a:lnTo>
                    <a:pt x="99" y="134"/>
                  </a:lnTo>
                  <a:lnTo>
                    <a:pt x="98" y="134"/>
                  </a:lnTo>
                  <a:lnTo>
                    <a:pt x="97" y="137"/>
                  </a:lnTo>
                  <a:lnTo>
                    <a:pt x="97" y="138"/>
                  </a:lnTo>
                  <a:lnTo>
                    <a:pt x="91" y="141"/>
                  </a:lnTo>
                  <a:lnTo>
                    <a:pt x="89" y="143"/>
                  </a:lnTo>
                  <a:lnTo>
                    <a:pt x="92" y="148"/>
                  </a:lnTo>
                  <a:lnTo>
                    <a:pt x="91" y="151"/>
                  </a:lnTo>
                  <a:lnTo>
                    <a:pt x="93" y="151"/>
                  </a:lnTo>
                  <a:lnTo>
                    <a:pt x="93" y="152"/>
                  </a:lnTo>
                  <a:lnTo>
                    <a:pt x="93" y="155"/>
                  </a:lnTo>
                  <a:lnTo>
                    <a:pt x="92" y="156"/>
                  </a:lnTo>
                  <a:lnTo>
                    <a:pt x="89" y="154"/>
                  </a:lnTo>
                  <a:lnTo>
                    <a:pt x="90" y="153"/>
                  </a:lnTo>
                  <a:lnTo>
                    <a:pt x="89" y="152"/>
                  </a:lnTo>
                  <a:lnTo>
                    <a:pt x="85" y="152"/>
                  </a:lnTo>
                  <a:lnTo>
                    <a:pt x="84" y="151"/>
                  </a:lnTo>
                  <a:lnTo>
                    <a:pt x="82" y="152"/>
                  </a:lnTo>
                  <a:lnTo>
                    <a:pt x="81" y="153"/>
                  </a:lnTo>
                  <a:lnTo>
                    <a:pt x="74" y="153"/>
                  </a:lnTo>
                  <a:lnTo>
                    <a:pt x="73" y="155"/>
                  </a:lnTo>
                  <a:lnTo>
                    <a:pt x="71" y="155"/>
                  </a:lnTo>
                  <a:lnTo>
                    <a:pt x="71" y="156"/>
                  </a:lnTo>
                  <a:lnTo>
                    <a:pt x="69" y="157"/>
                  </a:lnTo>
                  <a:lnTo>
                    <a:pt x="65" y="157"/>
                  </a:lnTo>
                  <a:lnTo>
                    <a:pt x="65" y="156"/>
                  </a:lnTo>
                  <a:lnTo>
                    <a:pt x="64" y="155"/>
                  </a:lnTo>
                  <a:lnTo>
                    <a:pt x="61" y="154"/>
                  </a:lnTo>
                  <a:lnTo>
                    <a:pt x="60" y="154"/>
                  </a:lnTo>
                  <a:lnTo>
                    <a:pt x="58" y="154"/>
                  </a:lnTo>
                  <a:lnTo>
                    <a:pt x="59" y="156"/>
                  </a:lnTo>
                  <a:lnTo>
                    <a:pt x="56" y="159"/>
                  </a:lnTo>
                  <a:lnTo>
                    <a:pt x="55" y="159"/>
                  </a:lnTo>
                  <a:lnTo>
                    <a:pt x="55" y="158"/>
                  </a:lnTo>
                  <a:lnTo>
                    <a:pt x="54" y="157"/>
                  </a:lnTo>
                  <a:lnTo>
                    <a:pt x="54" y="156"/>
                  </a:lnTo>
                  <a:lnTo>
                    <a:pt x="53" y="155"/>
                  </a:lnTo>
                  <a:lnTo>
                    <a:pt x="52" y="154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3" y="152"/>
                  </a:lnTo>
                  <a:lnTo>
                    <a:pt x="38" y="152"/>
                  </a:lnTo>
                  <a:lnTo>
                    <a:pt x="37" y="151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2" y="152"/>
                  </a:lnTo>
                  <a:lnTo>
                    <a:pt x="33" y="153"/>
                  </a:lnTo>
                  <a:lnTo>
                    <a:pt x="31" y="154"/>
                  </a:lnTo>
                  <a:lnTo>
                    <a:pt x="29" y="153"/>
                  </a:lnTo>
                  <a:lnTo>
                    <a:pt x="26" y="154"/>
                  </a:lnTo>
                  <a:lnTo>
                    <a:pt x="24" y="153"/>
                  </a:lnTo>
                  <a:lnTo>
                    <a:pt x="22" y="154"/>
                  </a:lnTo>
                  <a:lnTo>
                    <a:pt x="21" y="153"/>
                  </a:lnTo>
                  <a:close/>
                  <a:moveTo>
                    <a:pt x="108" y="25"/>
                  </a:moveTo>
                  <a:lnTo>
                    <a:pt x="107" y="24"/>
                  </a:lnTo>
                  <a:lnTo>
                    <a:pt x="106" y="24"/>
                  </a:lnTo>
                  <a:lnTo>
                    <a:pt x="103" y="25"/>
                  </a:lnTo>
                  <a:lnTo>
                    <a:pt x="103" y="22"/>
                  </a:lnTo>
                  <a:lnTo>
                    <a:pt x="103" y="20"/>
                  </a:lnTo>
                  <a:lnTo>
                    <a:pt x="107" y="23"/>
                  </a:lnTo>
                  <a:lnTo>
                    <a:pt x="108" y="25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5" name="Freeform 45"/>
            <p:cNvSpPr>
              <a:spLocks/>
            </p:cNvSpPr>
            <p:nvPr/>
          </p:nvSpPr>
          <p:spPr bwMode="auto">
            <a:xfrm>
              <a:off x="4931946" y="4643438"/>
              <a:ext cx="173038" cy="14287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85"/>
                </a:cxn>
                <a:cxn ang="0">
                  <a:pos x="2" y="80"/>
                </a:cxn>
                <a:cxn ang="0">
                  <a:pos x="5" y="76"/>
                </a:cxn>
                <a:cxn ang="0">
                  <a:pos x="8" y="73"/>
                </a:cxn>
                <a:cxn ang="0">
                  <a:pos x="9" y="70"/>
                </a:cxn>
                <a:cxn ang="0">
                  <a:pos x="17" y="53"/>
                </a:cxn>
                <a:cxn ang="0">
                  <a:pos x="18" y="52"/>
                </a:cxn>
                <a:cxn ang="0">
                  <a:pos x="26" y="44"/>
                </a:cxn>
                <a:cxn ang="0">
                  <a:pos x="28" y="41"/>
                </a:cxn>
                <a:cxn ang="0">
                  <a:pos x="29" y="35"/>
                </a:cxn>
                <a:cxn ang="0">
                  <a:pos x="30" y="28"/>
                </a:cxn>
                <a:cxn ang="0">
                  <a:pos x="34" y="21"/>
                </a:cxn>
                <a:cxn ang="0">
                  <a:pos x="36" y="19"/>
                </a:cxn>
                <a:cxn ang="0">
                  <a:pos x="39" y="17"/>
                </a:cxn>
                <a:cxn ang="0">
                  <a:pos x="44" y="14"/>
                </a:cxn>
                <a:cxn ang="0">
                  <a:pos x="46" y="11"/>
                </a:cxn>
                <a:cxn ang="0">
                  <a:pos x="48" y="6"/>
                </a:cxn>
                <a:cxn ang="0">
                  <a:pos x="50" y="0"/>
                </a:cxn>
                <a:cxn ang="0">
                  <a:pos x="60" y="0"/>
                </a:cxn>
                <a:cxn ang="0">
                  <a:pos x="75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109" y="17"/>
                </a:cxn>
                <a:cxn ang="0">
                  <a:pos x="109" y="21"/>
                </a:cxn>
                <a:cxn ang="0">
                  <a:pos x="108" y="24"/>
                </a:cxn>
                <a:cxn ang="0">
                  <a:pos x="105" y="24"/>
                </a:cxn>
                <a:cxn ang="0">
                  <a:pos x="70" y="24"/>
                </a:cxn>
                <a:cxn ang="0">
                  <a:pos x="66" y="24"/>
                </a:cxn>
                <a:cxn ang="0">
                  <a:pos x="66" y="27"/>
                </a:cxn>
                <a:cxn ang="0">
                  <a:pos x="66" y="42"/>
                </a:cxn>
                <a:cxn ang="0">
                  <a:pos x="65" y="59"/>
                </a:cxn>
                <a:cxn ang="0">
                  <a:pos x="64" y="60"/>
                </a:cxn>
                <a:cxn ang="0">
                  <a:pos x="60" y="61"/>
                </a:cxn>
                <a:cxn ang="0">
                  <a:pos x="55" y="64"/>
                </a:cxn>
                <a:cxn ang="0">
                  <a:pos x="52" y="66"/>
                </a:cxn>
                <a:cxn ang="0">
                  <a:pos x="50" y="69"/>
                </a:cxn>
                <a:cxn ang="0">
                  <a:pos x="50" y="73"/>
                </a:cxn>
                <a:cxn ang="0">
                  <a:pos x="51" y="83"/>
                </a:cxn>
                <a:cxn ang="0">
                  <a:pos x="52" y="90"/>
                </a:cxn>
                <a:cxn ang="0">
                  <a:pos x="50" y="90"/>
                </a:cxn>
                <a:cxn ang="0">
                  <a:pos x="46" y="90"/>
                </a:cxn>
                <a:cxn ang="0">
                  <a:pos x="32" y="90"/>
                </a:cxn>
                <a:cxn ang="0">
                  <a:pos x="2" y="90"/>
                </a:cxn>
                <a:cxn ang="0">
                  <a:pos x="0" y="90"/>
                </a:cxn>
              </a:cxnLst>
              <a:rect l="0" t="0" r="r" b="b"/>
              <a:pathLst>
                <a:path w="109" h="90">
                  <a:moveTo>
                    <a:pt x="0" y="90"/>
                  </a:moveTo>
                  <a:lnTo>
                    <a:pt x="0" y="85"/>
                  </a:lnTo>
                  <a:lnTo>
                    <a:pt x="2" y="80"/>
                  </a:lnTo>
                  <a:lnTo>
                    <a:pt x="5" y="76"/>
                  </a:lnTo>
                  <a:lnTo>
                    <a:pt x="8" y="73"/>
                  </a:lnTo>
                  <a:lnTo>
                    <a:pt x="9" y="70"/>
                  </a:lnTo>
                  <a:lnTo>
                    <a:pt x="17" y="53"/>
                  </a:lnTo>
                  <a:lnTo>
                    <a:pt x="18" y="52"/>
                  </a:lnTo>
                  <a:lnTo>
                    <a:pt x="26" y="44"/>
                  </a:lnTo>
                  <a:lnTo>
                    <a:pt x="28" y="41"/>
                  </a:lnTo>
                  <a:lnTo>
                    <a:pt x="29" y="35"/>
                  </a:lnTo>
                  <a:lnTo>
                    <a:pt x="30" y="28"/>
                  </a:lnTo>
                  <a:lnTo>
                    <a:pt x="34" y="21"/>
                  </a:lnTo>
                  <a:lnTo>
                    <a:pt x="36" y="19"/>
                  </a:lnTo>
                  <a:lnTo>
                    <a:pt x="39" y="17"/>
                  </a:lnTo>
                  <a:lnTo>
                    <a:pt x="44" y="14"/>
                  </a:lnTo>
                  <a:lnTo>
                    <a:pt x="46" y="11"/>
                  </a:lnTo>
                  <a:lnTo>
                    <a:pt x="48" y="6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09" y="6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8" y="24"/>
                  </a:lnTo>
                  <a:lnTo>
                    <a:pt x="105" y="24"/>
                  </a:lnTo>
                  <a:lnTo>
                    <a:pt x="70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6" y="42"/>
                  </a:lnTo>
                  <a:lnTo>
                    <a:pt x="65" y="59"/>
                  </a:lnTo>
                  <a:lnTo>
                    <a:pt x="64" y="60"/>
                  </a:lnTo>
                  <a:lnTo>
                    <a:pt x="60" y="61"/>
                  </a:lnTo>
                  <a:lnTo>
                    <a:pt x="55" y="64"/>
                  </a:lnTo>
                  <a:lnTo>
                    <a:pt x="52" y="66"/>
                  </a:lnTo>
                  <a:lnTo>
                    <a:pt x="50" y="69"/>
                  </a:lnTo>
                  <a:lnTo>
                    <a:pt x="50" y="73"/>
                  </a:lnTo>
                  <a:lnTo>
                    <a:pt x="51" y="83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32" y="90"/>
                  </a:lnTo>
                  <a:lnTo>
                    <a:pt x="2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6" name="Freeform 46"/>
            <p:cNvSpPr>
              <a:spLocks/>
            </p:cNvSpPr>
            <p:nvPr/>
          </p:nvSpPr>
          <p:spPr bwMode="auto">
            <a:xfrm>
              <a:off x="5406609" y="4106863"/>
              <a:ext cx="93663" cy="57150"/>
            </a:xfrm>
            <a:custGeom>
              <a:avLst/>
              <a:gdLst/>
              <a:ahLst/>
              <a:cxnLst>
                <a:cxn ang="0">
                  <a:pos x="48" y="7"/>
                </a:cxn>
                <a:cxn ang="0">
                  <a:pos x="48" y="12"/>
                </a:cxn>
                <a:cxn ang="0">
                  <a:pos x="51" y="14"/>
                </a:cxn>
                <a:cxn ang="0">
                  <a:pos x="54" y="18"/>
                </a:cxn>
                <a:cxn ang="0">
                  <a:pos x="59" y="16"/>
                </a:cxn>
                <a:cxn ang="0">
                  <a:pos x="58" y="20"/>
                </a:cxn>
                <a:cxn ang="0">
                  <a:pos x="58" y="23"/>
                </a:cxn>
                <a:cxn ang="0">
                  <a:pos x="55" y="21"/>
                </a:cxn>
                <a:cxn ang="0">
                  <a:pos x="53" y="25"/>
                </a:cxn>
                <a:cxn ang="0">
                  <a:pos x="54" y="29"/>
                </a:cxn>
                <a:cxn ang="0">
                  <a:pos x="49" y="27"/>
                </a:cxn>
                <a:cxn ang="0">
                  <a:pos x="48" y="28"/>
                </a:cxn>
                <a:cxn ang="0">
                  <a:pos x="45" y="24"/>
                </a:cxn>
                <a:cxn ang="0">
                  <a:pos x="43" y="27"/>
                </a:cxn>
                <a:cxn ang="0">
                  <a:pos x="41" y="35"/>
                </a:cxn>
                <a:cxn ang="0">
                  <a:pos x="37" y="34"/>
                </a:cxn>
                <a:cxn ang="0">
                  <a:pos x="36" y="32"/>
                </a:cxn>
                <a:cxn ang="0">
                  <a:pos x="32" y="25"/>
                </a:cxn>
                <a:cxn ang="0">
                  <a:pos x="28" y="30"/>
                </a:cxn>
                <a:cxn ang="0">
                  <a:pos x="25" y="35"/>
                </a:cxn>
                <a:cxn ang="0">
                  <a:pos x="17" y="36"/>
                </a:cxn>
                <a:cxn ang="0">
                  <a:pos x="13" y="32"/>
                </a:cxn>
                <a:cxn ang="0">
                  <a:pos x="8" y="26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6" y="16"/>
                </a:cxn>
                <a:cxn ang="0">
                  <a:pos x="9" y="14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6" y="5"/>
                </a:cxn>
                <a:cxn ang="0">
                  <a:pos x="19" y="6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31" y="4"/>
                </a:cxn>
                <a:cxn ang="0">
                  <a:pos x="32" y="2"/>
                </a:cxn>
                <a:cxn ang="0">
                  <a:pos x="36" y="1"/>
                </a:cxn>
                <a:cxn ang="0">
                  <a:pos x="38" y="2"/>
                </a:cxn>
                <a:cxn ang="0">
                  <a:pos x="47" y="4"/>
                </a:cxn>
              </a:cxnLst>
              <a:rect l="0" t="0" r="r" b="b"/>
              <a:pathLst>
                <a:path w="59" h="36">
                  <a:moveTo>
                    <a:pt x="47" y="4"/>
                  </a:moveTo>
                  <a:lnTo>
                    <a:pt x="48" y="7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7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4" y="18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54" y="22"/>
                  </a:lnTo>
                  <a:lnTo>
                    <a:pt x="53" y="25"/>
                  </a:lnTo>
                  <a:lnTo>
                    <a:pt x="55" y="26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8" y="28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41" y="35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1" y="34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13" y="32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47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7" name="Freeform 47"/>
            <p:cNvSpPr>
              <a:spLocks/>
            </p:cNvSpPr>
            <p:nvPr/>
          </p:nvSpPr>
          <p:spPr bwMode="auto">
            <a:xfrm>
              <a:off x="3841334" y="5443538"/>
              <a:ext cx="247650" cy="28575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21" y="12"/>
                </a:cxn>
                <a:cxn ang="0">
                  <a:pos x="35" y="4"/>
                </a:cxn>
                <a:cxn ang="0">
                  <a:pos x="48" y="0"/>
                </a:cxn>
                <a:cxn ang="0">
                  <a:pos x="55" y="8"/>
                </a:cxn>
                <a:cxn ang="0">
                  <a:pos x="56" y="20"/>
                </a:cxn>
                <a:cxn ang="0">
                  <a:pos x="69" y="35"/>
                </a:cxn>
                <a:cxn ang="0">
                  <a:pos x="78" y="36"/>
                </a:cxn>
                <a:cxn ang="0">
                  <a:pos x="90" y="42"/>
                </a:cxn>
                <a:cxn ang="0">
                  <a:pos x="98" y="43"/>
                </a:cxn>
                <a:cxn ang="0">
                  <a:pos x="104" y="51"/>
                </a:cxn>
                <a:cxn ang="0">
                  <a:pos x="117" y="52"/>
                </a:cxn>
                <a:cxn ang="0">
                  <a:pos x="120" y="58"/>
                </a:cxn>
                <a:cxn ang="0">
                  <a:pos x="122" y="81"/>
                </a:cxn>
                <a:cxn ang="0">
                  <a:pos x="130" y="87"/>
                </a:cxn>
                <a:cxn ang="0">
                  <a:pos x="147" y="88"/>
                </a:cxn>
                <a:cxn ang="0">
                  <a:pos x="146" y="98"/>
                </a:cxn>
                <a:cxn ang="0">
                  <a:pos x="155" y="106"/>
                </a:cxn>
                <a:cxn ang="0">
                  <a:pos x="155" y="121"/>
                </a:cxn>
                <a:cxn ang="0">
                  <a:pos x="149" y="135"/>
                </a:cxn>
                <a:cxn ang="0">
                  <a:pos x="135" y="128"/>
                </a:cxn>
                <a:cxn ang="0">
                  <a:pos x="124" y="129"/>
                </a:cxn>
                <a:cxn ang="0">
                  <a:pos x="107" y="132"/>
                </a:cxn>
                <a:cxn ang="0">
                  <a:pos x="99" y="142"/>
                </a:cxn>
                <a:cxn ang="0">
                  <a:pos x="96" y="151"/>
                </a:cxn>
                <a:cxn ang="0">
                  <a:pos x="91" y="168"/>
                </a:cxn>
                <a:cxn ang="0">
                  <a:pos x="75" y="166"/>
                </a:cxn>
                <a:cxn ang="0">
                  <a:pos x="65" y="169"/>
                </a:cxn>
                <a:cxn ang="0">
                  <a:pos x="56" y="168"/>
                </a:cxn>
                <a:cxn ang="0">
                  <a:pos x="47" y="166"/>
                </a:cxn>
                <a:cxn ang="0">
                  <a:pos x="31" y="180"/>
                </a:cxn>
                <a:cxn ang="0">
                  <a:pos x="21" y="165"/>
                </a:cxn>
                <a:cxn ang="0">
                  <a:pos x="14" y="148"/>
                </a:cxn>
                <a:cxn ang="0">
                  <a:pos x="15" y="132"/>
                </a:cxn>
                <a:cxn ang="0">
                  <a:pos x="9" y="122"/>
                </a:cxn>
                <a:cxn ang="0">
                  <a:pos x="3" y="106"/>
                </a:cxn>
                <a:cxn ang="0">
                  <a:pos x="1" y="102"/>
                </a:cxn>
                <a:cxn ang="0">
                  <a:pos x="5" y="94"/>
                </a:cxn>
                <a:cxn ang="0">
                  <a:pos x="3" y="81"/>
                </a:cxn>
                <a:cxn ang="0">
                  <a:pos x="6" y="73"/>
                </a:cxn>
                <a:cxn ang="0">
                  <a:pos x="7" y="62"/>
                </a:cxn>
                <a:cxn ang="0">
                  <a:pos x="8" y="52"/>
                </a:cxn>
                <a:cxn ang="0">
                  <a:pos x="9" y="41"/>
                </a:cxn>
                <a:cxn ang="0">
                  <a:pos x="6" y="25"/>
                </a:cxn>
              </a:cxnLst>
              <a:rect l="0" t="0" r="r" b="b"/>
              <a:pathLst>
                <a:path w="156" h="180">
                  <a:moveTo>
                    <a:pt x="0" y="14"/>
                  </a:moveTo>
                  <a:lnTo>
                    <a:pt x="5" y="15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5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8" y="24"/>
                  </a:lnTo>
                  <a:lnTo>
                    <a:pt x="63" y="29"/>
                  </a:lnTo>
                  <a:lnTo>
                    <a:pt x="69" y="35"/>
                  </a:lnTo>
                  <a:lnTo>
                    <a:pt x="71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82" y="37"/>
                  </a:lnTo>
                  <a:lnTo>
                    <a:pt x="86" y="39"/>
                  </a:lnTo>
                  <a:lnTo>
                    <a:pt x="90" y="42"/>
                  </a:lnTo>
                  <a:lnTo>
                    <a:pt x="92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100" y="48"/>
                  </a:lnTo>
                  <a:lnTo>
                    <a:pt x="102" y="50"/>
                  </a:lnTo>
                  <a:lnTo>
                    <a:pt x="104" y="51"/>
                  </a:lnTo>
                  <a:lnTo>
                    <a:pt x="110" y="50"/>
                  </a:lnTo>
                  <a:lnTo>
                    <a:pt x="114" y="51"/>
                  </a:lnTo>
                  <a:lnTo>
                    <a:pt x="117" y="52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1" y="64"/>
                  </a:lnTo>
                  <a:lnTo>
                    <a:pt x="121" y="68"/>
                  </a:lnTo>
                  <a:lnTo>
                    <a:pt x="122" y="81"/>
                  </a:lnTo>
                  <a:lnTo>
                    <a:pt x="123" y="86"/>
                  </a:lnTo>
                  <a:lnTo>
                    <a:pt x="125" y="87"/>
                  </a:lnTo>
                  <a:lnTo>
                    <a:pt x="130" y="87"/>
                  </a:lnTo>
                  <a:lnTo>
                    <a:pt x="133" y="87"/>
                  </a:lnTo>
                  <a:lnTo>
                    <a:pt x="143" y="87"/>
                  </a:lnTo>
                  <a:lnTo>
                    <a:pt x="147" y="88"/>
                  </a:lnTo>
                  <a:lnTo>
                    <a:pt x="147" y="89"/>
                  </a:lnTo>
                  <a:lnTo>
                    <a:pt x="145" y="94"/>
                  </a:lnTo>
                  <a:lnTo>
                    <a:pt x="146" y="98"/>
                  </a:lnTo>
                  <a:lnTo>
                    <a:pt x="148" y="100"/>
                  </a:lnTo>
                  <a:lnTo>
                    <a:pt x="153" y="103"/>
                  </a:lnTo>
                  <a:lnTo>
                    <a:pt x="155" y="106"/>
                  </a:lnTo>
                  <a:lnTo>
                    <a:pt x="156" y="111"/>
                  </a:lnTo>
                  <a:lnTo>
                    <a:pt x="156" y="114"/>
                  </a:lnTo>
                  <a:lnTo>
                    <a:pt x="155" y="121"/>
                  </a:lnTo>
                  <a:lnTo>
                    <a:pt x="154" y="126"/>
                  </a:lnTo>
                  <a:lnTo>
                    <a:pt x="152" y="131"/>
                  </a:lnTo>
                  <a:lnTo>
                    <a:pt x="149" y="135"/>
                  </a:lnTo>
                  <a:lnTo>
                    <a:pt x="149" y="134"/>
                  </a:lnTo>
                  <a:lnTo>
                    <a:pt x="137" y="128"/>
                  </a:lnTo>
                  <a:lnTo>
                    <a:pt x="135" y="128"/>
                  </a:lnTo>
                  <a:lnTo>
                    <a:pt x="130" y="128"/>
                  </a:lnTo>
                  <a:lnTo>
                    <a:pt x="125" y="128"/>
                  </a:lnTo>
                  <a:lnTo>
                    <a:pt x="124" y="129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7" y="132"/>
                  </a:lnTo>
                  <a:lnTo>
                    <a:pt x="105" y="132"/>
                  </a:lnTo>
                  <a:lnTo>
                    <a:pt x="103" y="135"/>
                  </a:lnTo>
                  <a:lnTo>
                    <a:pt x="99" y="142"/>
                  </a:lnTo>
                  <a:lnTo>
                    <a:pt x="97" y="144"/>
                  </a:lnTo>
                  <a:lnTo>
                    <a:pt x="96" y="147"/>
                  </a:lnTo>
                  <a:lnTo>
                    <a:pt x="96" y="151"/>
                  </a:lnTo>
                  <a:lnTo>
                    <a:pt x="94" y="159"/>
                  </a:lnTo>
                  <a:lnTo>
                    <a:pt x="92" y="166"/>
                  </a:lnTo>
                  <a:lnTo>
                    <a:pt x="91" y="168"/>
                  </a:lnTo>
                  <a:lnTo>
                    <a:pt x="87" y="167"/>
                  </a:lnTo>
                  <a:lnTo>
                    <a:pt x="80" y="166"/>
                  </a:lnTo>
                  <a:lnTo>
                    <a:pt x="75" y="166"/>
                  </a:lnTo>
                  <a:lnTo>
                    <a:pt x="69" y="178"/>
                  </a:lnTo>
                  <a:lnTo>
                    <a:pt x="67" y="171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0" y="167"/>
                  </a:lnTo>
                  <a:lnTo>
                    <a:pt x="56" y="168"/>
                  </a:lnTo>
                  <a:lnTo>
                    <a:pt x="51" y="168"/>
                  </a:lnTo>
                  <a:lnTo>
                    <a:pt x="48" y="166"/>
                  </a:lnTo>
                  <a:lnTo>
                    <a:pt x="47" y="166"/>
                  </a:lnTo>
                  <a:lnTo>
                    <a:pt x="45" y="165"/>
                  </a:lnTo>
                  <a:lnTo>
                    <a:pt x="43" y="166"/>
                  </a:lnTo>
                  <a:lnTo>
                    <a:pt x="31" y="180"/>
                  </a:lnTo>
                  <a:lnTo>
                    <a:pt x="25" y="180"/>
                  </a:lnTo>
                  <a:lnTo>
                    <a:pt x="23" y="178"/>
                  </a:lnTo>
                  <a:lnTo>
                    <a:pt x="21" y="165"/>
                  </a:lnTo>
                  <a:lnTo>
                    <a:pt x="19" y="159"/>
                  </a:lnTo>
                  <a:lnTo>
                    <a:pt x="18" y="155"/>
                  </a:lnTo>
                  <a:lnTo>
                    <a:pt x="14" y="148"/>
                  </a:lnTo>
                  <a:lnTo>
                    <a:pt x="12" y="144"/>
                  </a:lnTo>
                  <a:lnTo>
                    <a:pt x="12" y="141"/>
                  </a:lnTo>
                  <a:lnTo>
                    <a:pt x="15" y="132"/>
                  </a:lnTo>
                  <a:lnTo>
                    <a:pt x="15" y="130"/>
                  </a:lnTo>
                  <a:lnTo>
                    <a:pt x="10" y="125"/>
                  </a:lnTo>
                  <a:lnTo>
                    <a:pt x="9" y="122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3" y="106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1" y="102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4" y="76"/>
                  </a:lnTo>
                  <a:lnTo>
                    <a:pt x="6" y="73"/>
                  </a:lnTo>
                  <a:lnTo>
                    <a:pt x="3" y="68"/>
                  </a:lnTo>
                  <a:lnTo>
                    <a:pt x="4" y="66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9" y="58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9" y="44"/>
                  </a:lnTo>
                  <a:lnTo>
                    <a:pt x="9" y="41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6" y="2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8" name="Freeform 48"/>
            <p:cNvSpPr>
              <a:spLocks/>
            </p:cNvSpPr>
            <p:nvPr/>
          </p:nvSpPr>
          <p:spPr bwMode="auto">
            <a:xfrm>
              <a:off x="5716171" y="3181350"/>
              <a:ext cx="219075" cy="498475"/>
            </a:xfrm>
            <a:custGeom>
              <a:avLst/>
              <a:gdLst/>
              <a:ahLst/>
              <a:cxnLst>
                <a:cxn ang="0">
                  <a:pos x="101" y="57"/>
                </a:cxn>
                <a:cxn ang="0">
                  <a:pos x="110" y="71"/>
                </a:cxn>
                <a:cxn ang="0">
                  <a:pos x="117" y="91"/>
                </a:cxn>
                <a:cxn ang="0">
                  <a:pos x="115" y="128"/>
                </a:cxn>
                <a:cxn ang="0">
                  <a:pos x="116" y="157"/>
                </a:cxn>
                <a:cxn ang="0">
                  <a:pos x="117" y="175"/>
                </a:cxn>
                <a:cxn ang="0">
                  <a:pos x="125" y="201"/>
                </a:cxn>
                <a:cxn ang="0">
                  <a:pos x="123" y="214"/>
                </a:cxn>
                <a:cxn ang="0">
                  <a:pos x="137" y="229"/>
                </a:cxn>
                <a:cxn ang="0">
                  <a:pos x="135" y="245"/>
                </a:cxn>
                <a:cxn ang="0">
                  <a:pos x="112" y="276"/>
                </a:cxn>
                <a:cxn ang="0">
                  <a:pos x="94" y="296"/>
                </a:cxn>
                <a:cxn ang="0">
                  <a:pos x="83" y="298"/>
                </a:cxn>
                <a:cxn ang="0">
                  <a:pos x="76" y="300"/>
                </a:cxn>
                <a:cxn ang="0">
                  <a:pos x="73" y="301"/>
                </a:cxn>
                <a:cxn ang="0">
                  <a:pos x="66" y="303"/>
                </a:cxn>
                <a:cxn ang="0">
                  <a:pos x="60" y="306"/>
                </a:cxn>
                <a:cxn ang="0">
                  <a:pos x="54" y="307"/>
                </a:cxn>
                <a:cxn ang="0">
                  <a:pos x="47" y="313"/>
                </a:cxn>
                <a:cxn ang="0">
                  <a:pos x="41" y="311"/>
                </a:cxn>
                <a:cxn ang="0">
                  <a:pos x="31" y="314"/>
                </a:cxn>
                <a:cxn ang="0">
                  <a:pos x="28" y="304"/>
                </a:cxn>
                <a:cxn ang="0">
                  <a:pos x="21" y="302"/>
                </a:cxn>
                <a:cxn ang="0">
                  <a:pos x="12" y="299"/>
                </a:cxn>
                <a:cxn ang="0">
                  <a:pos x="8" y="283"/>
                </a:cxn>
                <a:cxn ang="0">
                  <a:pos x="10" y="270"/>
                </a:cxn>
                <a:cxn ang="0">
                  <a:pos x="7" y="251"/>
                </a:cxn>
                <a:cxn ang="0">
                  <a:pos x="3" y="242"/>
                </a:cxn>
                <a:cxn ang="0">
                  <a:pos x="9" y="231"/>
                </a:cxn>
                <a:cxn ang="0">
                  <a:pos x="11" y="222"/>
                </a:cxn>
                <a:cxn ang="0">
                  <a:pos x="19" y="222"/>
                </a:cxn>
                <a:cxn ang="0">
                  <a:pos x="23" y="206"/>
                </a:cxn>
                <a:cxn ang="0">
                  <a:pos x="36" y="195"/>
                </a:cxn>
                <a:cxn ang="0">
                  <a:pos x="54" y="173"/>
                </a:cxn>
                <a:cxn ang="0">
                  <a:pos x="58" y="168"/>
                </a:cxn>
                <a:cxn ang="0">
                  <a:pos x="58" y="154"/>
                </a:cxn>
                <a:cxn ang="0">
                  <a:pos x="44" y="143"/>
                </a:cxn>
                <a:cxn ang="0">
                  <a:pos x="38" y="135"/>
                </a:cxn>
                <a:cxn ang="0">
                  <a:pos x="40" y="109"/>
                </a:cxn>
                <a:cxn ang="0">
                  <a:pos x="34" y="81"/>
                </a:cxn>
                <a:cxn ang="0">
                  <a:pos x="27" y="63"/>
                </a:cxn>
                <a:cxn ang="0">
                  <a:pos x="4" y="44"/>
                </a:cxn>
                <a:cxn ang="0">
                  <a:pos x="6" y="25"/>
                </a:cxn>
                <a:cxn ang="0">
                  <a:pos x="16" y="35"/>
                </a:cxn>
                <a:cxn ang="0">
                  <a:pos x="33" y="47"/>
                </a:cxn>
                <a:cxn ang="0">
                  <a:pos x="52" y="54"/>
                </a:cxn>
                <a:cxn ang="0">
                  <a:pos x="64" y="32"/>
                </a:cxn>
                <a:cxn ang="0">
                  <a:pos x="69" y="10"/>
                </a:cxn>
                <a:cxn ang="0">
                  <a:pos x="89" y="0"/>
                </a:cxn>
                <a:cxn ang="0">
                  <a:pos x="103" y="10"/>
                </a:cxn>
                <a:cxn ang="0">
                  <a:pos x="103" y="35"/>
                </a:cxn>
              </a:cxnLst>
              <a:rect l="0" t="0" r="r" b="b"/>
              <a:pathLst>
                <a:path w="138" h="314">
                  <a:moveTo>
                    <a:pt x="103" y="45"/>
                  </a:moveTo>
                  <a:lnTo>
                    <a:pt x="103" y="49"/>
                  </a:lnTo>
                  <a:lnTo>
                    <a:pt x="101" y="57"/>
                  </a:lnTo>
                  <a:lnTo>
                    <a:pt x="102" y="65"/>
                  </a:lnTo>
                  <a:lnTo>
                    <a:pt x="105" y="68"/>
                  </a:lnTo>
                  <a:lnTo>
                    <a:pt x="110" y="71"/>
                  </a:lnTo>
                  <a:lnTo>
                    <a:pt x="116" y="79"/>
                  </a:lnTo>
                  <a:lnTo>
                    <a:pt x="119" y="85"/>
                  </a:lnTo>
                  <a:lnTo>
                    <a:pt x="117" y="91"/>
                  </a:lnTo>
                  <a:lnTo>
                    <a:pt x="109" y="103"/>
                  </a:lnTo>
                  <a:lnTo>
                    <a:pt x="107" y="107"/>
                  </a:lnTo>
                  <a:lnTo>
                    <a:pt x="115" y="128"/>
                  </a:lnTo>
                  <a:lnTo>
                    <a:pt x="120" y="145"/>
                  </a:lnTo>
                  <a:lnTo>
                    <a:pt x="119" y="150"/>
                  </a:lnTo>
                  <a:lnTo>
                    <a:pt x="116" y="157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7" y="175"/>
                  </a:lnTo>
                  <a:lnTo>
                    <a:pt x="124" y="195"/>
                  </a:lnTo>
                  <a:lnTo>
                    <a:pt x="126" y="198"/>
                  </a:lnTo>
                  <a:lnTo>
                    <a:pt x="125" y="201"/>
                  </a:lnTo>
                  <a:lnTo>
                    <a:pt x="122" y="207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30" y="220"/>
                  </a:lnTo>
                  <a:lnTo>
                    <a:pt x="135" y="224"/>
                  </a:lnTo>
                  <a:lnTo>
                    <a:pt x="137" y="229"/>
                  </a:lnTo>
                  <a:lnTo>
                    <a:pt x="138" y="233"/>
                  </a:lnTo>
                  <a:lnTo>
                    <a:pt x="138" y="238"/>
                  </a:lnTo>
                  <a:lnTo>
                    <a:pt x="135" y="245"/>
                  </a:lnTo>
                  <a:lnTo>
                    <a:pt x="132" y="252"/>
                  </a:lnTo>
                  <a:lnTo>
                    <a:pt x="123" y="262"/>
                  </a:lnTo>
                  <a:lnTo>
                    <a:pt x="112" y="276"/>
                  </a:lnTo>
                  <a:lnTo>
                    <a:pt x="100" y="290"/>
                  </a:lnTo>
                  <a:lnTo>
                    <a:pt x="99" y="294"/>
                  </a:lnTo>
                  <a:lnTo>
                    <a:pt x="94" y="296"/>
                  </a:lnTo>
                  <a:lnTo>
                    <a:pt x="87" y="298"/>
                  </a:lnTo>
                  <a:lnTo>
                    <a:pt x="86" y="300"/>
                  </a:lnTo>
                  <a:lnTo>
                    <a:pt x="83" y="298"/>
                  </a:lnTo>
                  <a:lnTo>
                    <a:pt x="80" y="300"/>
                  </a:lnTo>
                  <a:lnTo>
                    <a:pt x="79" y="301"/>
                  </a:lnTo>
                  <a:lnTo>
                    <a:pt x="76" y="300"/>
                  </a:lnTo>
                  <a:lnTo>
                    <a:pt x="75" y="299"/>
                  </a:lnTo>
                  <a:lnTo>
                    <a:pt x="75" y="294"/>
                  </a:lnTo>
                  <a:lnTo>
                    <a:pt x="73" y="301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6" y="303"/>
                  </a:lnTo>
                  <a:lnTo>
                    <a:pt x="66" y="306"/>
                  </a:lnTo>
                  <a:lnTo>
                    <a:pt x="62" y="303"/>
                  </a:lnTo>
                  <a:lnTo>
                    <a:pt x="60" y="306"/>
                  </a:lnTo>
                  <a:lnTo>
                    <a:pt x="57" y="307"/>
                  </a:lnTo>
                  <a:lnTo>
                    <a:pt x="54" y="309"/>
                  </a:lnTo>
                  <a:lnTo>
                    <a:pt x="54" y="307"/>
                  </a:lnTo>
                  <a:lnTo>
                    <a:pt x="51" y="309"/>
                  </a:lnTo>
                  <a:lnTo>
                    <a:pt x="48" y="310"/>
                  </a:lnTo>
                  <a:lnTo>
                    <a:pt x="47" y="313"/>
                  </a:lnTo>
                  <a:lnTo>
                    <a:pt x="45" y="311"/>
                  </a:lnTo>
                  <a:lnTo>
                    <a:pt x="41" y="313"/>
                  </a:lnTo>
                  <a:lnTo>
                    <a:pt x="41" y="311"/>
                  </a:lnTo>
                  <a:lnTo>
                    <a:pt x="37" y="314"/>
                  </a:lnTo>
                  <a:lnTo>
                    <a:pt x="34" y="314"/>
                  </a:lnTo>
                  <a:lnTo>
                    <a:pt x="31" y="314"/>
                  </a:lnTo>
                  <a:lnTo>
                    <a:pt x="28" y="311"/>
                  </a:lnTo>
                  <a:lnTo>
                    <a:pt x="27" y="308"/>
                  </a:lnTo>
                  <a:lnTo>
                    <a:pt x="28" y="304"/>
                  </a:lnTo>
                  <a:lnTo>
                    <a:pt x="24" y="304"/>
                  </a:lnTo>
                  <a:lnTo>
                    <a:pt x="21" y="306"/>
                  </a:lnTo>
                  <a:lnTo>
                    <a:pt x="21" y="302"/>
                  </a:lnTo>
                  <a:lnTo>
                    <a:pt x="18" y="303"/>
                  </a:lnTo>
                  <a:lnTo>
                    <a:pt x="15" y="300"/>
                  </a:lnTo>
                  <a:lnTo>
                    <a:pt x="12" y="299"/>
                  </a:lnTo>
                  <a:lnTo>
                    <a:pt x="10" y="296"/>
                  </a:lnTo>
                  <a:lnTo>
                    <a:pt x="8" y="291"/>
                  </a:lnTo>
                  <a:lnTo>
                    <a:pt x="8" y="283"/>
                  </a:lnTo>
                  <a:lnTo>
                    <a:pt x="9" y="278"/>
                  </a:lnTo>
                  <a:lnTo>
                    <a:pt x="9" y="273"/>
                  </a:lnTo>
                  <a:lnTo>
                    <a:pt x="10" y="270"/>
                  </a:lnTo>
                  <a:lnTo>
                    <a:pt x="7" y="264"/>
                  </a:lnTo>
                  <a:lnTo>
                    <a:pt x="5" y="259"/>
                  </a:lnTo>
                  <a:lnTo>
                    <a:pt x="7" y="251"/>
                  </a:lnTo>
                  <a:lnTo>
                    <a:pt x="7" y="246"/>
                  </a:lnTo>
                  <a:lnTo>
                    <a:pt x="5" y="243"/>
                  </a:lnTo>
                  <a:lnTo>
                    <a:pt x="3" y="242"/>
                  </a:lnTo>
                  <a:lnTo>
                    <a:pt x="3" y="238"/>
                  </a:lnTo>
                  <a:lnTo>
                    <a:pt x="5" y="234"/>
                  </a:lnTo>
                  <a:lnTo>
                    <a:pt x="9" y="231"/>
                  </a:lnTo>
                  <a:lnTo>
                    <a:pt x="9" y="228"/>
                  </a:lnTo>
                  <a:lnTo>
                    <a:pt x="9" y="224"/>
                  </a:lnTo>
                  <a:lnTo>
                    <a:pt x="11" y="222"/>
                  </a:lnTo>
                  <a:lnTo>
                    <a:pt x="15" y="223"/>
                  </a:lnTo>
                  <a:lnTo>
                    <a:pt x="16" y="224"/>
                  </a:lnTo>
                  <a:lnTo>
                    <a:pt x="19" y="222"/>
                  </a:lnTo>
                  <a:lnTo>
                    <a:pt x="21" y="216"/>
                  </a:lnTo>
                  <a:lnTo>
                    <a:pt x="22" y="210"/>
                  </a:lnTo>
                  <a:lnTo>
                    <a:pt x="23" y="206"/>
                  </a:lnTo>
                  <a:lnTo>
                    <a:pt x="25" y="210"/>
                  </a:lnTo>
                  <a:lnTo>
                    <a:pt x="26" y="210"/>
                  </a:lnTo>
                  <a:lnTo>
                    <a:pt x="36" y="195"/>
                  </a:lnTo>
                  <a:lnTo>
                    <a:pt x="43" y="187"/>
                  </a:lnTo>
                  <a:lnTo>
                    <a:pt x="48" y="179"/>
                  </a:lnTo>
                  <a:lnTo>
                    <a:pt x="54" y="173"/>
                  </a:lnTo>
                  <a:lnTo>
                    <a:pt x="59" y="174"/>
                  </a:lnTo>
                  <a:lnTo>
                    <a:pt x="59" y="169"/>
                  </a:lnTo>
                  <a:lnTo>
                    <a:pt x="58" y="168"/>
                  </a:lnTo>
                  <a:lnTo>
                    <a:pt x="56" y="165"/>
                  </a:lnTo>
                  <a:lnTo>
                    <a:pt x="57" y="160"/>
                  </a:lnTo>
                  <a:lnTo>
                    <a:pt x="58" y="154"/>
                  </a:lnTo>
                  <a:lnTo>
                    <a:pt x="56" y="151"/>
                  </a:lnTo>
                  <a:lnTo>
                    <a:pt x="49" y="149"/>
                  </a:lnTo>
                  <a:lnTo>
                    <a:pt x="44" y="143"/>
                  </a:lnTo>
                  <a:lnTo>
                    <a:pt x="41" y="142"/>
                  </a:lnTo>
                  <a:lnTo>
                    <a:pt x="40" y="139"/>
                  </a:lnTo>
                  <a:lnTo>
                    <a:pt x="38" y="135"/>
                  </a:lnTo>
                  <a:lnTo>
                    <a:pt x="37" y="127"/>
                  </a:lnTo>
                  <a:lnTo>
                    <a:pt x="40" y="115"/>
                  </a:lnTo>
                  <a:lnTo>
                    <a:pt x="40" y="109"/>
                  </a:lnTo>
                  <a:lnTo>
                    <a:pt x="37" y="99"/>
                  </a:lnTo>
                  <a:lnTo>
                    <a:pt x="34" y="89"/>
                  </a:lnTo>
                  <a:lnTo>
                    <a:pt x="34" y="81"/>
                  </a:lnTo>
                  <a:lnTo>
                    <a:pt x="35" y="75"/>
                  </a:lnTo>
                  <a:lnTo>
                    <a:pt x="30" y="66"/>
                  </a:lnTo>
                  <a:lnTo>
                    <a:pt x="27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25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6" y="35"/>
                  </a:lnTo>
                  <a:lnTo>
                    <a:pt x="21" y="45"/>
                  </a:lnTo>
                  <a:lnTo>
                    <a:pt x="24" y="46"/>
                  </a:lnTo>
                  <a:lnTo>
                    <a:pt x="33" y="47"/>
                  </a:lnTo>
                  <a:lnTo>
                    <a:pt x="43" y="44"/>
                  </a:lnTo>
                  <a:lnTo>
                    <a:pt x="50" y="52"/>
                  </a:lnTo>
                  <a:lnTo>
                    <a:pt x="52" y="54"/>
                  </a:lnTo>
                  <a:lnTo>
                    <a:pt x="55" y="48"/>
                  </a:lnTo>
                  <a:lnTo>
                    <a:pt x="63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6" y="17"/>
                  </a:lnTo>
                  <a:lnTo>
                    <a:pt x="69" y="10"/>
                  </a:lnTo>
                  <a:lnTo>
                    <a:pt x="74" y="3"/>
                  </a:lnTo>
                  <a:lnTo>
                    <a:pt x="86" y="1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9" y="8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03" y="35"/>
                  </a:lnTo>
                  <a:lnTo>
                    <a:pt x="103" y="41"/>
                  </a:lnTo>
                  <a:lnTo>
                    <a:pt x="103" y="4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9" name="Freeform 49"/>
            <p:cNvSpPr>
              <a:spLocks/>
            </p:cNvSpPr>
            <p:nvPr/>
          </p:nvSpPr>
          <p:spPr bwMode="auto">
            <a:xfrm>
              <a:off x="5479634" y="4070350"/>
              <a:ext cx="163513" cy="7937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27"/>
                </a:cxn>
                <a:cxn ang="0">
                  <a:pos x="7" y="28"/>
                </a:cxn>
                <a:cxn ang="0">
                  <a:pos x="8" y="30"/>
                </a:cxn>
                <a:cxn ang="0">
                  <a:pos x="9" y="32"/>
                </a:cxn>
                <a:cxn ang="0">
                  <a:pos x="13" y="29"/>
                </a:cxn>
                <a:cxn ang="0">
                  <a:pos x="14" y="27"/>
                </a:cxn>
                <a:cxn ang="0">
                  <a:pos x="18" y="28"/>
                </a:cxn>
                <a:cxn ang="0">
                  <a:pos x="19" y="30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38" y="24"/>
                </a:cxn>
                <a:cxn ang="0">
                  <a:pos x="43" y="25"/>
                </a:cxn>
                <a:cxn ang="0">
                  <a:pos x="43" y="27"/>
                </a:cxn>
                <a:cxn ang="0">
                  <a:pos x="47" y="28"/>
                </a:cxn>
                <a:cxn ang="0">
                  <a:pos x="47" y="24"/>
                </a:cxn>
                <a:cxn ang="0">
                  <a:pos x="46" y="21"/>
                </a:cxn>
                <a:cxn ang="0">
                  <a:pos x="45" y="14"/>
                </a:cxn>
                <a:cxn ang="0">
                  <a:pos x="51" y="10"/>
                </a:cxn>
                <a:cxn ang="0">
                  <a:pos x="53" y="7"/>
                </a:cxn>
                <a:cxn ang="0">
                  <a:pos x="59" y="6"/>
                </a:cxn>
                <a:cxn ang="0">
                  <a:pos x="62" y="7"/>
                </a:cxn>
                <a:cxn ang="0">
                  <a:pos x="68" y="7"/>
                </a:cxn>
                <a:cxn ang="0">
                  <a:pos x="81" y="3"/>
                </a:cxn>
                <a:cxn ang="0">
                  <a:pos x="95" y="3"/>
                </a:cxn>
                <a:cxn ang="0">
                  <a:pos x="98" y="6"/>
                </a:cxn>
                <a:cxn ang="0">
                  <a:pos x="98" y="12"/>
                </a:cxn>
                <a:cxn ang="0">
                  <a:pos x="103" y="19"/>
                </a:cxn>
                <a:cxn ang="0">
                  <a:pos x="99" y="25"/>
                </a:cxn>
                <a:cxn ang="0">
                  <a:pos x="94" y="24"/>
                </a:cxn>
                <a:cxn ang="0">
                  <a:pos x="91" y="26"/>
                </a:cxn>
                <a:cxn ang="0">
                  <a:pos x="95" y="28"/>
                </a:cxn>
                <a:cxn ang="0">
                  <a:pos x="91" y="30"/>
                </a:cxn>
                <a:cxn ang="0">
                  <a:pos x="92" y="35"/>
                </a:cxn>
                <a:cxn ang="0">
                  <a:pos x="89" y="40"/>
                </a:cxn>
                <a:cxn ang="0">
                  <a:pos x="86" y="45"/>
                </a:cxn>
                <a:cxn ang="0">
                  <a:pos x="79" y="46"/>
                </a:cxn>
                <a:cxn ang="0">
                  <a:pos x="71" y="46"/>
                </a:cxn>
                <a:cxn ang="0">
                  <a:pos x="65" y="49"/>
                </a:cxn>
                <a:cxn ang="0">
                  <a:pos x="60" y="48"/>
                </a:cxn>
                <a:cxn ang="0">
                  <a:pos x="51" y="47"/>
                </a:cxn>
                <a:cxn ang="0">
                  <a:pos x="38" y="44"/>
                </a:cxn>
                <a:cxn ang="0">
                  <a:pos x="35" y="40"/>
                </a:cxn>
                <a:cxn ang="0">
                  <a:pos x="29" y="38"/>
                </a:cxn>
                <a:cxn ang="0">
                  <a:pos x="25" y="38"/>
                </a:cxn>
                <a:cxn ang="0">
                  <a:pos x="22" y="38"/>
                </a:cxn>
                <a:cxn ang="0">
                  <a:pos x="17" y="42"/>
                </a:cxn>
                <a:cxn ang="0">
                  <a:pos x="13" y="39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5"/>
                </a:cxn>
                <a:cxn ang="0">
                  <a:pos x="2" y="30"/>
                </a:cxn>
              </a:cxnLst>
              <a:rect l="0" t="0" r="r" b="b"/>
              <a:pathLst>
                <a:path w="103" h="50">
                  <a:moveTo>
                    <a:pt x="1" y="27"/>
                  </a:moveTo>
                  <a:lnTo>
                    <a:pt x="3" y="28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29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8" y="28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6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6" y="29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6" y="21"/>
                  </a:lnTo>
                  <a:lnTo>
                    <a:pt x="43" y="16"/>
                  </a:lnTo>
                  <a:lnTo>
                    <a:pt x="45" y="14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68" y="7"/>
                  </a:lnTo>
                  <a:lnTo>
                    <a:pt x="73" y="0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5" y="3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12"/>
                  </a:lnTo>
                  <a:lnTo>
                    <a:pt x="99" y="14"/>
                  </a:lnTo>
                  <a:lnTo>
                    <a:pt x="103" y="19"/>
                  </a:lnTo>
                  <a:lnTo>
                    <a:pt x="99" y="22"/>
                  </a:lnTo>
                  <a:lnTo>
                    <a:pt x="99" y="25"/>
                  </a:lnTo>
                  <a:lnTo>
                    <a:pt x="95" y="25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5" y="28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1" y="34"/>
                  </a:lnTo>
                  <a:lnTo>
                    <a:pt x="92" y="35"/>
                  </a:lnTo>
                  <a:lnTo>
                    <a:pt x="91" y="38"/>
                  </a:lnTo>
                  <a:lnTo>
                    <a:pt x="89" y="40"/>
                  </a:lnTo>
                  <a:lnTo>
                    <a:pt x="85" y="41"/>
                  </a:lnTo>
                  <a:lnTo>
                    <a:pt x="86" y="45"/>
                  </a:lnTo>
                  <a:lnTo>
                    <a:pt x="80" y="44"/>
                  </a:lnTo>
                  <a:lnTo>
                    <a:pt x="79" y="46"/>
                  </a:lnTo>
                  <a:lnTo>
                    <a:pt x="74" y="45"/>
                  </a:lnTo>
                  <a:lnTo>
                    <a:pt x="71" y="46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6" y="46"/>
                  </a:lnTo>
                  <a:lnTo>
                    <a:pt x="38" y="44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5" y="36"/>
                  </a:lnTo>
                  <a:lnTo>
                    <a:pt x="29" y="38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1" y="2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0" name="Freeform 50"/>
            <p:cNvSpPr>
              <a:spLocks/>
            </p:cNvSpPr>
            <p:nvPr/>
          </p:nvSpPr>
          <p:spPr bwMode="auto">
            <a:xfrm>
              <a:off x="5538371" y="4002088"/>
              <a:ext cx="136525" cy="80963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15" y="40"/>
                </a:cxn>
                <a:cxn ang="0">
                  <a:pos x="8" y="35"/>
                </a:cxn>
                <a:cxn ang="0">
                  <a:pos x="4" y="29"/>
                </a:cxn>
                <a:cxn ang="0">
                  <a:pos x="4" y="22"/>
                </a:cxn>
                <a:cxn ang="0">
                  <a:pos x="0" y="17"/>
                </a:cxn>
                <a:cxn ang="0">
                  <a:pos x="4" y="14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6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33" y="4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2" y="5"/>
                </a:cxn>
                <a:cxn ang="0">
                  <a:pos x="47" y="7"/>
                </a:cxn>
                <a:cxn ang="0">
                  <a:pos x="52" y="8"/>
                </a:cxn>
                <a:cxn ang="0">
                  <a:pos x="55" y="9"/>
                </a:cxn>
                <a:cxn ang="0">
                  <a:pos x="52" y="12"/>
                </a:cxn>
                <a:cxn ang="0">
                  <a:pos x="58" y="19"/>
                </a:cxn>
                <a:cxn ang="0">
                  <a:pos x="61" y="13"/>
                </a:cxn>
                <a:cxn ang="0">
                  <a:pos x="65" y="14"/>
                </a:cxn>
                <a:cxn ang="0">
                  <a:pos x="70" y="18"/>
                </a:cxn>
                <a:cxn ang="0">
                  <a:pos x="72" y="21"/>
                </a:cxn>
                <a:cxn ang="0">
                  <a:pos x="77" y="21"/>
                </a:cxn>
                <a:cxn ang="0">
                  <a:pos x="83" y="27"/>
                </a:cxn>
                <a:cxn ang="0">
                  <a:pos x="86" y="30"/>
                </a:cxn>
                <a:cxn ang="0">
                  <a:pos x="84" y="31"/>
                </a:cxn>
                <a:cxn ang="0">
                  <a:pos x="82" y="32"/>
                </a:cxn>
                <a:cxn ang="0">
                  <a:pos x="80" y="34"/>
                </a:cxn>
                <a:cxn ang="0">
                  <a:pos x="79" y="35"/>
                </a:cxn>
                <a:cxn ang="0">
                  <a:pos x="77" y="37"/>
                </a:cxn>
                <a:cxn ang="0">
                  <a:pos x="77" y="40"/>
                </a:cxn>
                <a:cxn ang="0">
                  <a:pos x="74" y="41"/>
                </a:cxn>
                <a:cxn ang="0">
                  <a:pos x="73" y="43"/>
                </a:cxn>
                <a:cxn ang="0">
                  <a:pos x="72" y="43"/>
                </a:cxn>
                <a:cxn ang="0">
                  <a:pos x="70" y="44"/>
                </a:cxn>
                <a:cxn ang="0">
                  <a:pos x="68" y="45"/>
                </a:cxn>
                <a:cxn ang="0">
                  <a:pos x="67" y="45"/>
                </a:cxn>
                <a:cxn ang="0">
                  <a:pos x="65" y="44"/>
                </a:cxn>
                <a:cxn ang="0">
                  <a:pos x="63" y="45"/>
                </a:cxn>
                <a:cxn ang="0">
                  <a:pos x="62" y="47"/>
                </a:cxn>
                <a:cxn ang="0">
                  <a:pos x="61" y="48"/>
                </a:cxn>
                <a:cxn ang="0">
                  <a:pos x="44" y="46"/>
                </a:cxn>
                <a:cxn ang="0">
                  <a:pos x="28" y="51"/>
                </a:cxn>
                <a:cxn ang="0">
                  <a:pos x="22" y="49"/>
                </a:cxn>
              </a:cxnLst>
              <a:rect l="0" t="0" r="r" b="b"/>
              <a:pathLst>
                <a:path w="86" h="51">
                  <a:moveTo>
                    <a:pt x="22" y="49"/>
                  </a:moveTo>
                  <a:lnTo>
                    <a:pt x="19" y="43"/>
                  </a:lnTo>
                  <a:lnTo>
                    <a:pt x="18" y="43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5" y="40"/>
                  </a:lnTo>
                  <a:lnTo>
                    <a:pt x="12" y="39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4" y="10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5" y="15"/>
                  </a:lnTo>
                  <a:lnTo>
                    <a:pt x="56" y="18"/>
                  </a:lnTo>
                  <a:lnTo>
                    <a:pt x="58" y="19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1" y="13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5" y="14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0" y="18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6" y="20"/>
                  </a:lnTo>
                  <a:lnTo>
                    <a:pt x="77" y="21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3" y="27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5" y="32"/>
                  </a:lnTo>
                  <a:lnTo>
                    <a:pt x="84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3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43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0" y="44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5"/>
                  </a:lnTo>
                  <a:lnTo>
                    <a:pt x="66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7"/>
                  </a:lnTo>
                  <a:lnTo>
                    <a:pt x="61" y="48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58" y="46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6" y="43"/>
                  </a:lnTo>
                  <a:lnTo>
                    <a:pt x="31" y="50"/>
                  </a:lnTo>
                  <a:lnTo>
                    <a:pt x="28" y="51"/>
                  </a:lnTo>
                  <a:lnTo>
                    <a:pt x="25" y="50"/>
                  </a:lnTo>
                  <a:lnTo>
                    <a:pt x="23" y="49"/>
                  </a:lnTo>
                  <a:lnTo>
                    <a:pt x="22" y="4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1" name="Freeform 51"/>
            <p:cNvSpPr>
              <a:spLocks/>
            </p:cNvSpPr>
            <p:nvPr/>
          </p:nvSpPr>
          <p:spPr bwMode="auto">
            <a:xfrm>
              <a:off x="4930359" y="4652963"/>
              <a:ext cx="252413" cy="274638"/>
            </a:xfrm>
            <a:custGeom>
              <a:avLst/>
              <a:gdLst/>
              <a:ahLst/>
              <a:cxnLst>
                <a:cxn ang="0">
                  <a:pos x="59" y="167"/>
                </a:cxn>
                <a:cxn ang="0">
                  <a:pos x="52" y="159"/>
                </a:cxn>
                <a:cxn ang="0">
                  <a:pos x="49" y="154"/>
                </a:cxn>
                <a:cxn ang="0">
                  <a:pos x="44" y="152"/>
                </a:cxn>
                <a:cxn ang="0">
                  <a:pos x="36" y="147"/>
                </a:cxn>
                <a:cxn ang="0">
                  <a:pos x="30" y="146"/>
                </a:cxn>
                <a:cxn ang="0">
                  <a:pos x="12" y="148"/>
                </a:cxn>
                <a:cxn ang="0">
                  <a:pos x="9" y="147"/>
                </a:cxn>
                <a:cxn ang="0">
                  <a:pos x="13" y="134"/>
                </a:cxn>
                <a:cxn ang="0">
                  <a:pos x="13" y="120"/>
                </a:cxn>
                <a:cxn ang="0">
                  <a:pos x="7" y="111"/>
                </a:cxn>
                <a:cxn ang="0">
                  <a:pos x="10" y="106"/>
                </a:cxn>
                <a:cxn ang="0">
                  <a:pos x="10" y="97"/>
                </a:cxn>
                <a:cxn ang="0">
                  <a:pos x="4" y="90"/>
                </a:cxn>
                <a:cxn ang="0">
                  <a:pos x="0" y="91"/>
                </a:cxn>
                <a:cxn ang="0">
                  <a:pos x="0" y="88"/>
                </a:cxn>
                <a:cxn ang="0">
                  <a:pos x="3" y="84"/>
                </a:cxn>
                <a:cxn ang="0">
                  <a:pos x="47" y="84"/>
                </a:cxn>
                <a:cxn ang="0">
                  <a:pos x="53" y="84"/>
                </a:cxn>
                <a:cxn ang="0">
                  <a:pos x="51" y="67"/>
                </a:cxn>
                <a:cxn ang="0">
                  <a:pos x="53" y="60"/>
                </a:cxn>
                <a:cxn ang="0">
                  <a:pos x="61" y="55"/>
                </a:cxn>
                <a:cxn ang="0">
                  <a:pos x="66" y="53"/>
                </a:cxn>
                <a:cxn ang="0">
                  <a:pos x="67" y="21"/>
                </a:cxn>
                <a:cxn ang="0">
                  <a:pos x="71" y="18"/>
                </a:cxn>
                <a:cxn ang="0">
                  <a:pos x="109" y="18"/>
                </a:cxn>
                <a:cxn ang="0">
                  <a:pos x="110" y="11"/>
                </a:cxn>
                <a:cxn ang="0">
                  <a:pos x="127" y="9"/>
                </a:cxn>
                <a:cxn ang="0">
                  <a:pos x="159" y="31"/>
                </a:cxn>
                <a:cxn ang="0">
                  <a:pos x="137" y="33"/>
                </a:cxn>
                <a:cxn ang="0">
                  <a:pos x="143" y="88"/>
                </a:cxn>
                <a:cxn ang="0">
                  <a:pos x="145" y="109"/>
                </a:cxn>
                <a:cxn ang="0">
                  <a:pos x="148" y="140"/>
                </a:cxn>
                <a:cxn ang="0">
                  <a:pos x="153" y="154"/>
                </a:cxn>
                <a:cxn ang="0">
                  <a:pos x="113" y="164"/>
                </a:cxn>
                <a:cxn ang="0">
                  <a:pos x="96" y="166"/>
                </a:cxn>
                <a:cxn ang="0">
                  <a:pos x="91" y="166"/>
                </a:cxn>
                <a:cxn ang="0">
                  <a:pos x="84" y="165"/>
                </a:cxn>
                <a:cxn ang="0">
                  <a:pos x="84" y="168"/>
                </a:cxn>
                <a:cxn ang="0">
                  <a:pos x="81" y="169"/>
                </a:cxn>
                <a:cxn ang="0">
                  <a:pos x="76" y="163"/>
                </a:cxn>
                <a:cxn ang="0">
                  <a:pos x="72" y="163"/>
                </a:cxn>
                <a:cxn ang="0">
                  <a:pos x="69" y="168"/>
                </a:cxn>
                <a:cxn ang="0">
                  <a:pos x="67" y="173"/>
                </a:cxn>
              </a:cxnLst>
              <a:rect l="0" t="0" r="r" b="b"/>
              <a:pathLst>
                <a:path w="159" h="173">
                  <a:moveTo>
                    <a:pt x="67" y="173"/>
                  </a:moveTo>
                  <a:lnTo>
                    <a:pt x="59" y="167"/>
                  </a:lnTo>
                  <a:lnTo>
                    <a:pt x="55" y="163"/>
                  </a:lnTo>
                  <a:lnTo>
                    <a:pt x="52" y="159"/>
                  </a:lnTo>
                  <a:lnTo>
                    <a:pt x="50" y="155"/>
                  </a:lnTo>
                  <a:lnTo>
                    <a:pt x="49" y="154"/>
                  </a:lnTo>
                  <a:lnTo>
                    <a:pt x="48" y="153"/>
                  </a:lnTo>
                  <a:lnTo>
                    <a:pt x="44" y="152"/>
                  </a:lnTo>
                  <a:lnTo>
                    <a:pt x="40" y="150"/>
                  </a:lnTo>
                  <a:lnTo>
                    <a:pt x="36" y="147"/>
                  </a:lnTo>
                  <a:lnTo>
                    <a:pt x="33" y="146"/>
                  </a:lnTo>
                  <a:lnTo>
                    <a:pt x="30" y="146"/>
                  </a:lnTo>
                  <a:lnTo>
                    <a:pt x="22" y="147"/>
                  </a:lnTo>
                  <a:lnTo>
                    <a:pt x="12" y="148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2" y="139"/>
                  </a:lnTo>
                  <a:lnTo>
                    <a:pt x="13" y="134"/>
                  </a:lnTo>
                  <a:lnTo>
                    <a:pt x="14" y="127"/>
                  </a:lnTo>
                  <a:lnTo>
                    <a:pt x="13" y="120"/>
                  </a:lnTo>
                  <a:lnTo>
                    <a:pt x="11" y="115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0" y="106"/>
                  </a:lnTo>
                  <a:lnTo>
                    <a:pt x="11" y="100"/>
                  </a:lnTo>
                  <a:lnTo>
                    <a:pt x="10" y="97"/>
                  </a:lnTo>
                  <a:lnTo>
                    <a:pt x="9" y="94"/>
                  </a:lnTo>
                  <a:lnTo>
                    <a:pt x="4" y="90"/>
                  </a:lnTo>
                  <a:lnTo>
                    <a:pt x="3" y="89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33" y="84"/>
                  </a:lnTo>
                  <a:lnTo>
                    <a:pt x="47" y="84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2" y="77"/>
                  </a:lnTo>
                  <a:lnTo>
                    <a:pt x="51" y="67"/>
                  </a:lnTo>
                  <a:lnTo>
                    <a:pt x="51" y="63"/>
                  </a:lnTo>
                  <a:lnTo>
                    <a:pt x="53" y="60"/>
                  </a:lnTo>
                  <a:lnTo>
                    <a:pt x="56" y="58"/>
                  </a:lnTo>
                  <a:lnTo>
                    <a:pt x="61" y="55"/>
                  </a:lnTo>
                  <a:lnTo>
                    <a:pt x="65" y="54"/>
                  </a:lnTo>
                  <a:lnTo>
                    <a:pt x="66" y="53"/>
                  </a:lnTo>
                  <a:lnTo>
                    <a:pt x="67" y="36"/>
                  </a:lnTo>
                  <a:lnTo>
                    <a:pt x="67" y="21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106" y="18"/>
                  </a:lnTo>
                  <a:lnTo>
                    <a:pt x="109" y="18"/>
                  </a:lnTo>
                  <a:lnTo>
                    <a:pt x="110" y="15"/>
                  </a:lnTo>
                  <a:lnTo>
                    <a:pt x="110" y="11"/>
                  </a:lnTo>
                  <a:lnTo>
                    <a:pt x="110" y="0"/>
                  </a:lnTo>
                  <a:lnTo>
                    <a:pt x="127" y="9"/>
                  </a:lnTo>
                  <a:lnTo>
                    <a:pt x="151" y="25"/>
                  </a:lnTo>
                  <a:lnTo>
                    <a:pt x="159" y="31"/>
                  </a:lnTo>
                  <a:lnTo>
                    <a:pt x="156" y="32"/>
                  </a:lnTo>
                  <a:lnTo>
                    <a:pt x="137" y="33"/>
                  </a:lnTo>
                  <a:lnTo>
                    <a:pt x="138" y="38"/>
                  </a:lnTo>
                  <a:lnTo>
                    <a:pt x="143" y="88"/>
                  </a:lnTo>
                  <a:lnTo>
                    <a:pt x="144" y="98"/>
                  </a:lnTo>
                  <a:lnTo>
                    <a:pt x="145" y="109"/>
                  </a:lnTo>
                  <a:lnTo>
                    <a:pt x="147" y="126"/>
                  </a:lnTo>
                  <a:lnTo>
                    <a:pt x="148" y="140"/>
                  </a:lnTo>
                  <a:lnTo>
                    <a:pt x="149" y="150"/>
                  </a:lnTo>
                  <a:lnTo>
                    <a:pt x="153" y="154"/>
                  </a:lnTo>
                  <a:lnTo>
                    <a:pt x="151" y="164"/>
                  </a:lnTo>
                  <a:lnTo>
                    <a:pt x="113" y="164"/>
                  </a:lnTo>
                  <a:lnTo>
                    <a:pt x="102" y="164"/>
                  </a:lnTo>
                  <a:lnTo>
                    <a:pt x="96" y="166"/>
                  </a:lnTo>
                  <a:lnTo>
                    <a:pt x="94" y="166"/>
                  </a:lnTo>
                  <a:lnTo>
                    <a:pt x="91" y="166"/>
                  </a:lnTo>
                  <a:lnTo>
                    <a:pt x="87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84" y="168"/>
                  </a:lnTo>
                  <a:lnTo>
                    <a:pt x="83" y="169"/>
                  </a:lnTo>
                  <a:lnTo>
                    <a:pt x="81" y="169"/>
                  </a:lnTo>
                  <a:lnTo>
                    <a:pt x="79" y="168"/>
                  </a:lnTo>
                  <a:lnTo>
                    <a:pt x="76" y="163"/>
                  </a:lnTo>
                  <a:lnTo>
                    <a:pt x="74" y="162"/>
                  </a:lnTo>
                  <a:lnTo>
                    <a:pt x="72" y="163"/>
                  </a:lnTo>
                  <a:lnTo>
                    <a:pt x="70" y="164"/>
                  </a:lnTo>
                  <a:lnTo>
                    <a:pt x="69" y="168"/>
                  </a:lnTo>
                  <a:lnTo>
                    <a:pt x="69" y="171"/>
                  </a:lnTo>
                  <a:lnTo>
                    <a:pt x="67" y="17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2" name="Freeform 52"/>
            <p:cNvSpPr>
              <a:spLocks noEditPoints="1"/>
            </p:cNvSpPr>
            <p:nvPr/>
          </p:nvSpPr>
          <p:spPr bwMode="auto">
            <a:xfrm>
              <a:off x="5576471" y="3876675"/>
              <a:ext cx="207963" cy="190500"/>
            </a:xfrm>
            <a:custGeom>
              <a:avLst/>
              <a:gdLst/>
              <a:ahLst/>
              <a:cxnLst>
                <a:cxn ang="0">
                  <a:pos x="103" y="116"/>
                </a:cxn>
                <a:cxn ang="0">
                  <a:pos x="98" y="111"/>
                </a:cxn>
                <a:cxn ang="0">
                  <a:pos x="91" y="112"/>
                </a:cxn>
                <a:cxn ang="0">
                  <a:pos x="83" y="112"/>
                </a:cxn>
                <a:cxn ang="0">
                  <a:pos x="79" y="115"/>
                </a:cxn>
                <a:cxn ang="0">
                  <a:pos x="74" y="116"/>
                </a:cxn>
                <a:cxn ang="0">
                  <a:pos x="74" y="112"/>
                </a:cxn>
                <a:cxn ang="0">
                  <a:pos x="71" y="108"/>
                </a:cxn>
                <a:cxn ang="0">
                  <a:pos x="68" y="109"/>
                </a:cxn>
                <a:cxn ang="0">
                  <a:pos x="64" y="110"/>
                </a:cxn>
                <a:cxn ang="0">
                  <a:pos x="59" y="106"/>
                </a:cxn>
                <a:cxn ang="0">
                  <a:pos x="53" y="100"/>
                </a:cxn>
                <a:cxn ang="0">
                  <a:pos x="48" y="100"/>
                </a:cxn>
                <a:cxn ang="0">
                  <a:pos x="46" y="97"/>
                </a:cxn>
                <a:cxn ang="0">
                  <a:pos x="41" y="93"/>
                </a:cxn>
                <a:cxn ang="0">
                  <a:pos x="37" y="92"/>
                </a:cxn>
                <a:cxn ang="0">
                  <a:pos x="34" y="98"/>
                </a:cxn>
                <a:cxn ang="0">
                  <a:pos x="28" y="91"/>
                </a:cxn>
                <a:cxn ang="0">
                  <a:pos x="31" y="88"/>
                </a:cxn>
                <a:cxn ang="0">
                  <a:pos x="28" y="87"/>
                </a:cxn>
                <a:cxn ang="0">
                  <a:pos x="23" y="86"/>
                </a:cxn>
                <a:cxn ang="0">
                  <a:pos x="18" y="84"/>
                </a:cxn>
                <a:cxn ang="0">
                  <a:pos x="14" y="79"/>
                </a:cxn>
                <a:cxn ang="0">
                  <a:pos x="12" y="81"/>
                </a:cxn>
                <a:cxn ang="0">
                  <a:pos x="12" y="76"/>
                </a:cxn>
                <a:cxn ang="0">
                  <a:pos x="8" y="67"/>
                </a:cxn>
                <a:cxn ang="0">
                  <a:pos x="8" y="61"/>
                </a:cxn>
                <a:cxn ang="0">
                  <a:pos x="8" y="55"/>
                </a:cxn>
                <a:cxn ang="0">
                  <a:pos x="7" y="48"/>
                </a:cxn>
                <a:cxn ang="0">
                  <a:pos x="1" y="39"/>
                </a:cxn>
                <a:cxn ang="0">
                  <a:pos x="2" y="24"/>
                </a:cxn>
                <a:cxn ang="0">
                  <a:pos x="5" y="24"/>
                </a:cxn>
                <a:cxn ang="0">
                  <a:pos x="5" y="20"/>
                </a:cxn>
                <a:cxn ang="0">
                  <a:pos x="10" y="16"/>
                </a:cxn>
                <a:cxn ang="0">
                  <a:pos x="23" y="13"/>
                </a:cxn>
                <a:cxn ang="0">
                  <a:pos x="38" y="4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64" y="11"/>
                </a:cxn>
                <a:cxn ang="0">
                  <a:pos x="74" y="6"/>
                </a:cxn>
                <a:cxn ang="0">
                  <a:pos x="67" y="12"/>
                </a:cxn>
                <a:cxn ang="0">
                  <a:pos x="74" y="9"/>
                </a:cxn>
                <a:cxn ang="0">
                  <a:pos x="95" y="8"/>
                </a:cxn>
                <a:cxn ang="0">
                  <a:pos x="116" y="7"/>
                </a:cxn>
                <a:cxn ang="0">
                  <a:pos x="123" y="16"/>
                </a:cxn>
                <a:cxn ang="0">
                  <a:pos x="124" y="21"/>
                </a:cxn>
                <a:cxn ang="0">
                  <a:pos x="129" y="43"/>
                </a:cxn>
                <a:cxn ang="0">
                  <a:pos x="121" y="48"/>
                </a:cxn>
                <a:cxn ang="0">
                  <a:pos x="121" y="54"/>
                </a:cxn>
                <a:cxn ang="0">
                  <a:pos x="125" y="58"/>
                </a:cxn>
                <a:cxn ang="0">
                  <a:pos x="124" y="69"/>
                </a:cxn>
                <a:cxn ang="0">
                  <a:pos x="130" y="81"/>
                </a:cxn>
                <a:cxn ang="0">
                  <a:pos x="129" y="84"/>
                </a:cxn>
                <a:cxn ang="0">
                  <a:pos x="129" y="92"/>
                </a:cxn>
                <a:cxn ang="0">
                  <a:pos x="122" y="97"/>
                </a:cxn>
                <a:cxn ang="0">
                  <a:pos x="113" y="117"/>
                </a:cxn>
                <a:cxn ang="0">
                  <a:pos x="5" y="19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1" y="18"/>
                </a:cxn>
                <a:cxn ang="0">
                  <a:pos x="0" y="18"/>
                </a:cxn>
              </a:cxnLst>
              <a:rect l="0" t="0" r="r" b="b"/>
              <a:pathLst>
                <a:path w="131" h="120">
                  <a:moveTo>
                    <a:pt x="111" y="120"/>
                  </a:moveTo>
                  <a:lnTo>
                    <a:pt x="106" y="117"/>
                  </a:lnTo>
                  <a:lnTo>
                    <a:pt x="103" y="116"/>
                  </a:lnTo>
                  <a:lnTo>
                    <a:pt x="103" y="114"/>
                  </a:lnTo>
                  <a:lnTo>
                    <a:pt x="99" y="112"/>
                  </a:lnTo>
                  <a:lnTo>
                    <a:pt x="98" y="111"/>
                  </a:lnTo>
                  <a:lnTo>
                    <a:pt x="95" y="112"/>
                  </a:lnTo>
                  <a:lnTo>
                    <a:pt x="92" y="111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2"/>
                  </a:lnTo>
                  <a:lnTo>
                    <a:pt x="83" y="112"/>
                  </a:lnTo>
                  <a:lnTo>
                    <a:pt x="82" y="112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78" y="117"/>
                  </a:lnTo>
                  <a:lnTo>
                    <a:pt x="77" y="115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1" y="108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8" y="109"/>
                  </a:lnTo>
                  <a:lnTo>
                    <a:pt x="67" y="112"/>
                  </a:lnTo>
                  <a:lnTo>
                    <a:pt x="64" y="112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3" y="100"/>
                  </a:lnTo>
                  <a:lnTo>
                    <a:pt x="52" y="99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6" y="97"/>
                  </a:lnTo>
                  <a:lnTo>
                    <a:pt x="47" y="94"/>
                  </a:lnTo>
                  <a:lnTo>
                    <a:pt x="43" y="94"/>
                  </a:lnTo>
                  <a:lnTo>
                    <a:pt x="41" y="93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8" y="95"/>
                  </a:lnTo>
                  <a:lnTo>
                    <a:pt x="36" y="96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4"/>
                  </a:lnTo>
                  <a:lnTo>
                    <a:pt x="28" y="91"/>
                  </a:lnTo>
                  <a:lnTo>
                    <a:pt x="29" y="90"/>
                  </a:lnTo>
                  <a:lnTo>
                    <a:pt x="30" y="89"/>
                  </a:lnTo>
                  <a:lnTo>
                    <a:pt x="31" y="88"/>
                  </a:lnTo>
                  <a:lnTo>
                    <a:pt x="29" y="87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19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5" y="80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1" y="80"/>
                  </a:lnTo>
                  <a:lnTo>
                    <a:pt x="12" y="81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12" y="76"/>
                  </a:lnTo>
                  <a:lnTo>
                    <a:pt x="10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3"/>
                  </a:lnTo>
                  <a:lnTo>
                    <a:pt x="5" y="51"/>
                  </a:lnTo>
                  <a:lnTo>
                    <a:pt x="7" y="48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23" y="13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8" y="4"/>
                  </a:lnTo>
                  <a:lnTo>
                    <a:pt x="47" y="1"/>
                  </a:lnTo>
                  <a:lnTo>
                    <a:pt x="55" y="0"/>
                  </a:lnTo>
                  <a:lnTo>
                    <a:pt x="61" y="4"/>
                  </a:lnTo>
                  <a:lnTo>
                    <a:pt x="56" y="1"/>
                  </a:lnTo>
                  <a:lnTo>
                    <a:pt x="55" y="3"/>
                  </a:lnTo>
                  <a:lnTo>
                    <a:pt x="57" y="4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4" y="11"/>
                  </a:lnTo>
                  <a:lnTo>
                    <a:pt x="67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4" y="9"/>
                  </a:lnTo>
                  <a:lnTo>
                    <a:pt x="77" y="6"/>
                  </a:lnTo>
                  <a:lnTo>
                    <a:pt x="82" y="6"/>
                  </a:lnTo>
                  <a:lnTo>
                    <a:pt x="95" y="8"/>
                  </a:lnTo>
                  <a:lnTo>
                    <a:pt x="112" y="7"/>
                  </a:lnTo>
                  <a:lnTo>
                    <a:pt x="116" y="6"/>
                  </a:lnTo>
                  <a:lnTo>
                    <a:pt x="116" y="7"/>
                  </a:lnTo>
                  <a:lnTo>
                    <a:pt x="121" y="9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24" y="21"/>
                  </a:lnTo>
                  <a:lnTo>
                    <a:pt x="128" y="36"/>
                  </a:lnTo>
                  <a:lnTo>
                    <a:pt x="129" y="40"/>
                  </a:lnTo>
                  <a:lnTo>
                    <a:pt x="129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1" y="48"/>
                  </a:lnTo>
                  <a:lnTo>
                    <a:pt x="119" y="51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5"/>
                  </a:lnTo>
                  <a:lnTo>
                    <a:pt x="124" y="57"/>
                  </a:lnTo>
                  <a:lnTo>
                    <a:pt x="125" y="58"/>
                  </a:lnTo>
                  <a:lnTo>
                    <a:pt x="125" y="60"/>
                  </a:lnTo>
                  <a:lnTo>
                    <a:pt x="123" y="67"/>
                  </a:lnTo>
                  <a:lnTo>
                    <a:pt x="124" y="69"/>
                  </a:lnTo>
                  <a:lnTo>
                    <a:pt x="125" y="70"/>
                  </a:lnTo>
                  <a:lnTo>
                    <a:pt x="125" y="73"/>
                  </a:lnTo>
                  <a:lnTo>
                    <a:pt x="130" y="81"/>
                  </a:lnTo>
                  <a:lnTo>
                    <a:pt x="131" y="82"/>
                  </a:lnTo>
                  <a:lnTo>
                    <a:pt x="130" y="83"/>
                  </a:lnTo>
                  <a:lnTo>
                    <a:pt x="129" y="84"/>
                  </a:lnTo>
                  <a:lnTo>
                    <a:pt x="131" y="87"/>
                  </a:lnTo>
                  <a:lnTo>
                    <a:pt x="131" y="90"/>
                  </a:lnTo>
                  <a:lnTo>
                    <a:pt x="129" y="92"/>
                  </a:lnTo>
                  <a:lnTo>
                    <a:pt x="127" y="92"/>
                  </a:lnTo>
                  <a:lnTo>
                    <a:pt x="125" y="94"/>
                  </a:lnTo>
                  <a:lnTo>
                    <a:pt x="122" y="97"/>
                  </a:lnTo>
                  <a:lnTo>
                    <a:pt x="113" y="109"/>
                  </a:lnTo>
                  <a:lnTo>
                    <a:pt x="112" y="111"/>
                  </a:lnTo>
                  <a:lnTo>
                    <a:pt x="113" y="117"/>
                  </a:lnTo>
                  <a:lnTo>
                    <a:pt x="115" y="120"/>
                  </a:lnTo>
                  <a:lnTo>
                    <a:pt x="111" y="120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9"/>
                  </a:lnTo>
                  <a:close/>
                  <a:moveTo>
                    <a:pt x="0" y="18"/>
                  </a:moveTo>
                  <a:lnTo>
                    <a:pt x="1" y="18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3" name="Freeform 53"/>
            <p:cNvSpPr>
              <a:spLocks/>
            </p:cNvSpPr>
            <p:nvPr/>
          </p:nvSpPr>
          <p:spPr bwMode="auto">
            <a:xfrm>
              <a:off x="4936709" y="4948238"/>
              <a:ext cx="57150" cy="1428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3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6" y="3"/>
                </a:cxn>
                <a:cxn ang="0">
                  <a:pos x="27" y="3"/>
                </a:cxn>
                <a:cxn ang="0">
                  <a:pos x="27" y="4"/>
                </a:cxn>
                <a:cxn ang="0">
                  <a:pos x="29" y="6"/>
                </a:cxn>
                <a:cxn ang="0">
                  <a:pos x="30" y="5"/>
                </a:cxn>
                <a:cxn ang="0">
                  <a:pos x="31" y="4"/>
                </a:cxn>
                <a:cxn ang="0">
                  <a:pos x="33" y="4"/>
                </a:cxn>
                <a:cxn ang="0">
                  <a:pos x="34" y="4"/>
                </a:cxn>
                <a:cxn ang="0">
                  <a:pos x="35" y="4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1" y="9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6" h="9">
                  <a:moveTo>
                    <a:pt x="4" y="4"/>
                  </a:moveTo>
                  <a:lnTo>
                    <a:pt x="14" y="4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4" name="Freeform 54"/>
            <p:cNvSpPr>
              <a:spLocks/>
            </p:cNvSpPr>
            <p:nvPr/>
          </p:nvSpPr>
          <p:spPr bwMode="auto">
            <a:xfrm>
              <a:off x="4922421" y="4884738"/>
              <a:ext cx="125413" cy="96838"/>
            </a:xfrm>
            <a:custGeom>
              <a:avLst/>
              <a:gdLst/>
              <a:ahLst/>
              <a:cxnLst>
                <a:cxn ang="0">
                  <a:pos x="35" y="56"/>
                </a:cxn>
                <a:cxn ang="0">
                  <a:pos x="26" y="58"/>
                </a:cxn>
                <a:cxn ang="0">
                  <a:pos x="19" y="59"/>
                </a:cxn>
                <a:cxn ang="0">
                  <a:pos x="11" y="61"/>
                </a:cxn>
                <a:cxn ang="0">
                  <a:pos x="10" y="59"/>
                </a:cxn>
                <a:cxn ang="0">
                  <a:pos x="9" y="54"/>
                </a:cxn>
                <a:cxn ang="0">
                  <a:pos x="9" y="50"/>
                </a:cxn>
                <a:cxn ang="0">
                  <a:pos x="18" y="49"/>
                </a:cxn>
                <a:cxn ang="0">
                  <a:pos x="20" y="47"/>
                </a:cxn>
                <a:cxn ang="0">
                  <a:pos x="23" y="46"/>
                </a:cxn>
                <a:cxn ang="0">
                  <a:pos x="26" y="46"/>
                </a:cxn>
                <a:cxn ang="0">
                  <a:pos x="27" y="44"/>
                </a:cxn>
                <a:cxn ang="0">
                  <a:pos x="28" y="44"/>
                </a:cxn>
                <a:cxn ang="0">
                  <a:pos x="30" y="45"/>
                </a:cxn>
                <a:cxn ang="0">
                  <a:pos x="33" y="47"/>
                </a:cxn>
                <a:cxn ang="0">
                  <a:pos x="35" y="47"/>
                </a:cxn>
                <a:cxn ang="0">
                  <a:pos x="37" y="49"/>
                </a:cxn>
                <a:cxn ang="0">
                  <a:pos x="41" y="48"/>
                </a:cxn>
                <a:cxn ang="0">
                  <a:pos x="44" y="47"/>
                </a:cxn>
                <a:cxn ang="0">
                  <a:pos x="45" y="46"/>
                </a:cxn>
                <a:cxn ang="0">
                  <a:pos x="43" y="44"/>
                </a:cxn>
                <a:cxn ang="0">
                  <a:pos x="40" y="44"/>
                </a:cxn>
                <a:cxn ang="0">
                  <a:pos x="38" y="46"/>
                </a:cxn>
                <a:cxn ang="0">
                  <a:pos x="36" y="43"/>
                </a:cxn>
                <a:cxn ang="0">
                  <a:pos x="34" y="43"/>
                </a:cxn>
                <a:cxn ang="0">
                  <a:pos x="32" y="43"/>
                </a:cxn>
                <a:cxn ang="0">
                  <a:pos x="30" y="41"/>
                </a:cxn>
                <a:cxn ang="0">
                  <a:pos x="28" y="40"/>
                </a:cxn>
                <a:cxn ang="0">
                  <a:pos x="25" y="41"/>
                </a:cxn>
                <a:cxn ang="0">
                  <a:pos x="23" y="42"/>
                </a:cxn>
                <a:cxn ang="0">
                  <a:pos x="13" y="44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8" y="33"/>
                </a:cxn>
                <a:cxn ang="0">
                  <a:pos x="3" y="28"/>
                </a:cxn>
                <a:cxn ang="0">
                  <a:pos x="3" y="25"/>
                </a:cxn>
                <a:cxn ang="0">
                  <a:pos x="11" y="14"/>
                </a:cxn>
                <a:cxn ang="0">
                  <a:pos x="14" y="4"/>
                </a:cxn>
                <a:cxn ang="0">
                  <a:pos x="27" y="1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3" y="7"/>
                </a:cxn>
                <a:cxn ang="0">
                  <a:pos x="55" y="9"/>
                </a:cxn>
                <a:cxn ang="0">
                  <a:pos x="60" y="17"/>
                </a:cxn>
                <a:cxn ang="0">
                  <a:pos x="72" y="27"/>
                </a:cxn>
                <a:cxn ang="0">
                  <a:pos x="69" y="31"/>
                </a:cxn>
                <a:cxn ang="0">
                  <a:pos x="71" y="42"/>
                </a:cxn>
                <a:cxn ang="0">
                  <a:pos x="74" y="46"/>
                </a:cxn>
                <a:cxn ang="0">
                  <a:pos x="78" y="50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68" y="60"/>
                </a:cxn>
                <a:cxn ang="0">
                  <a:pos x="61" y="58"/>
                </a:cxn>
                <a:cxn ang="0">
                  <a:pos x="49" y="56"/>
                </a:cxn>
              </a:cxnLst>
              <a:rect l="0" t="0" r="r" b="b"/>
              <a:pathLst>
                <a:path w="79" h="61">
                  <a:moveTo>
                    <a:pt x="49" y="56"/>
                  </a:moveTo>
                  <a:lnTo>
                    <a:pt x="35" y="56"/>
                  </a:lnTo>
                  <a:lnTo>
                    <a:pt x="29" y="56"/>
                  </a:lnTo>
                  <a:lnTo>
                    <a:pt x="26" y="58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4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59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5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7" y="49"/>
                  </a:lnTo>
                  <a:lnTo>
                    <a:pt x="40" y="49"/>
                  </a:lnTo>
                  <a:lnTo>
                    <a:pt x="41" y="48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4"/>
                  </a:lnTo>
                  <a:lnTo>
                    <a:pt x="43" y="44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9" y="45"/>
                  </a:lnTo>
                  <a:lnTo>
                    <a:pt x="38" y="46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3" y="9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3" y="7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60" y="17"/>
                  </a:lnTo>
                  <a:lnTo>
                    <a:pt x="64" y="21"/>
                  </a:lnTo>
                  <a:lnTo>
                    <a:pt x="72" y="27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71" y="38"/>
                  </a:lnTo>
                  <a:lnTo>
                    <a:pt x="71" y="42"/>
                  </a:lnTo>
                  <a:lnTo>
                    <a:pt x="72" y="45"/>
                  </a:lnTo>
                  <a:lnTo>
                    <a:pt x="74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79" y="55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2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1" y="58"/>
                  </a:lnTo>
                  <a:lnTo>
                    <a:pt x="56" y="56"/>
                  </a:lnTo>
                  <a:lnTo>
                    <a:pt x="49" y="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5" name="Freeform 55"/>
            <p:cNvSpPr>
              <a:spLocks/>
            </p:cNvSpPr>
            <p:nvPr/>
          </p:nvSpPr>
          <p:spPr bwMode="auto">
            <a:xfrm>
              <a:off x="5717759" y="3751263"/>
              <a:ext cx="150813" cy="90488"/>
            </a:xfrm>
            <a:custGeom>
              <a:avLst/>
              <a:gdLst/>
              <a:ahLst/>
              <a:cxnLst>
                <a:cxn ang="0">
                  <a:pos x="86" y="14"/>
                </a:cxn>
                <a:cxn ang="0">
                  <a:pos x="89" y="17"/>
                </a:cxn>
                <a:cxn ang="0">
                  <a:pos x="90" y="20"/>
                </a:cxn>
                <a:cxn ang="0">
                  <a:pos x="90" y="23"/>
                </a:cxn>
                <a:cxn ang="0">
                  <a:pos x="89" y="24"/>
                </a:cxn>
                <a:cxn ang="0">
                  <a:pos x="89" y="28"/>
                </a:cxn>
                <a:cxn ang="0">
                  <a:pos x="89" y="29"/>
                </a:cxn>
                <a:cxn ang="0">
                  <a:pos x="91" y="29"/>
                </a:cxn>
                <a:cxn ang="0">
                  <a:pos x="91" y="32"/>
                </a:cxn>
                <a:cxn ang="0">
                  <a:pos x="93" y="35"/>
                </a:cxn>
                <a:cxn ang="0">
                  <a:pos x="94" y="38"/>
                </a:cxn>
                <a:cxn ang="0">
                  <a:pos x="95" y="43"/>
                </a:cxn>
                <a:cxn ang="0">
                  <a:pos x="95" y="46"/>
                </a:cxn>
                <a:cxn ang="0">
                  <a:pos x="91" y="48"/>
                </a:cxn>
                <a:cxn ang="0">
                  <a:pos x="88" y="51"/>
                </a:cxn>
                <a:cxn ang="0">
                  <a:pos x="86" y="55"/>
                </a:cxn>
                <a:cxn ang="0">
                  <a:pos x="81" y="54"/>
                </a:cxn>
                <a:cxn ang="0">
                  <a:pos x="78" y="56"/>
                </a:cxn>
                <a:cxn ang="0">
                  <a:pos x="75" y="56"/>
                </a:cxn>
                <a:cxn ang="0">
                  <a:pos x="71" y="56"/>
                </a:cxn>
                <a:cxn ang="0">
                  <a:pos x="67" y="51"/>
                </a:cxn>
                <a:cxn ang="0">
                  <a:pos x="60" y="46"/>
                </a:cxn>
                <a:cxn ang="0">
                  <a:pos x="53" y="42"/>
                </a:cxn>
                <a:cxn ang="0">
                  <a:pos x="50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32" y="41"/>
                </a:cxn>
                <a:cxn ang="0">
                  <a:pos x="28" y="42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8" y="43"/>
                </a:cxn>
                <a:cxn ang="0">
                  <a:pos x="3" y="47"/>
                </a:cxn>
                <a:cxn ang="0">
                  <a:pos x="0" y="38"/>
                </a:cxn>
                <a:cxn ang="0">
                  <a:pos x="5" y="29"/>
                </a:cxn>
                <a:cxn ang="0">
                  <a:pos x="9" y="17"/>
                </a:cxn>
                <a:cxn ang="0">
                  <a:pos x="18" y="12"/>
                </a:cxn>
                <a:cxn ang="0">
                  <a:pos x="22" y="11"/>
                </a:cxn>
                <a:cxn ang="0">
                  <a:pos x="28" y="19"/>
                </a:cxn>
                <a:cxn ang="0">
                  <a:pos x="33" y="28"/>
                </a:cxn>
                <a:cxn ang="0">
                  <a:pos x="44" y="25"/>
                </a:cxn>
                <a:cxn ang="0">
                  <a:pos x="44" y="8"/>
                </a:cxn>
                <a:cxn ang="0">
                  <a:pos x="45" y="5"/>
                </a:cxn>
                <a:cxn ang="0">
                  <a:pos x="49" y="2"/>
                </a:cxn>
                <a:cxn ang="0">
                  <a:pos x="52" y="1"/>
                </a:cxn>
                <a:cxn ang="0">
                  <a:pos x="55" y="0"/>
                </a:cxn>
                <a:cxn ang="0">
                  <a:pos x="56" y="2"/>
                </a:cxn>
                <a:cxn ang="0">
                  <a:pos x="58" y="1"/>
                </a:cxn>
                <a:cxn ang="0">
                  <a:pos x="61" y="4"/>
                </a:cxn>
                <a:cxn ang="0">
                  <a:pos x="64" y="5"/>
                </a:cxn>
                <a:cxn ang="0">
                  <a:pos x="67" y="7"/>
                </a:cxn>
                <a:cxn ang="0">
                  <a:pos x="70" y="10"/>
                </a:cxn>
                <a:cxn ang="0">
                  <a:pos x="72" y="12"/>
                </a:cxn>
                <a:cxn ang="0">
                  <a:pos x="75" y="12"/>
                </a:cxn>
                <a:cxn ang="0">
                  <a:pos x="78" y="11"/>
                </a:cxn>
                <a:cxn ang="0">
                  <a:pos x="81" y="13"/>
                </a:cxn>
                <a:cxn ang="0">
                  <a:pos x="84" y="13"/>
                </a:cxn>
              </a:cxnLst>
              <a:rect l="0" t="0" r="r" b="b"/>
              <a:pathLst>
                <a:path w="95" h="57">
                  <a:moveTo>
                    <a:pt x="84" y="13"/>
                  </a:moveTo>
                  <a:lnTo>
                    <a:pt x="86" y="13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0" y="22"/>
                  </a:lnTo>
                  <a:lnTo>
                    <a:pt x="90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9" y="28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2" y="30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2" y="33"/>
                  </a:lnTo>
                  <a:lnTo>
                    <a:pt x="92" y="34"/>
                  </a:lnTo>
                  <a:lnTo>
                    <a:pt x="93" y="35"/>
                  </a:lnTo>
                  <a:lnTo>
                    <a:pt x="93" y="36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5" y="39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0" y="49"/>
                  </a:lnTo>
                  <a:lnTo>
                    <a:pt x="89" y="50"/>
                  </a:lnTo>
                  <a:lnTo>
                    <a:pt x="88" y="51"/>
                  </a:lnTo>
                  <a:lnTo>
                    <a:pt x="87" y="52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2" y="57"/>
                  </a:lnTo>
                  <a:lnTo>
                    <a:pt x="71" y="56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67" y="51"/>
                  </a:lnTo>
                  <a:lnTo>
                    <a:pt x="64" y="49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3" y="42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4" y="43"/>
                  </a:lnTo>
                  <a:lnTo>
                    <a:pt x="42" y="43"/>
                  </a:lnTo>
                  <a:lnTo>
                    <a:pt x="41" y="43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4" y="42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1" y="41"/>
                  </a:lnTo>
                  <a:lnTo>
                    <a:pt x="8" y="43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3" y="47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5" y="29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9" y="17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8" y="29"/>
                  </a:lnTo>
                  <a:lnTo>
                    <a:pt x="42" y="26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5" y="17"/>
                  </a:lnTo>
                  <a:lnTo>
                    <a:pt x="44" y="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70" y="10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5" y="12"/>
                  </a:lnTo>
                  <a:lnTo>
                    <a:pt x="76" y="11"/>
                  </a:lnTo>
                  <a:lnTo>
                    <a:pt x="77" y="12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6" name="Freeform 56"/>
            <p:cNvSpPr>
              <a:spLocks/>
            </p:cNvSpPr>
            <p:nvPr/>
          </p:nvSpPr>
          <p:spPr bwMode="auto">
            <a:xfrm>
              <a:off x="5768559" y="3694113"/>
              <a:ext cx="100013" cy="77788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63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8" y="10"/>
                </a:cxn>
                <a:cxn ang="0">
                  <a:pos x="55" y="14"/>
                </a:cxn>
                <a:cxn ang="0">
                  <a:pos x="53" y="17"/>
                </a:cxn>
                <a:cxn ang="0">
                  <a:pos x="54" y="24"/>
                </a:cxn>
                <a:cxn ang="0">
                  <a:pos x="54" y="28"/>
                </a:cxn>
                <a:cxn ang="0">
                  <a:pos x="53" y="32"/>
                </a:cxn>
                <a:cxn ang="0">
                  <a:pos x="55" y="35"/>
                </a:cxn>
                <a:cxn ang="0">
                  <a:pos x="56" y="37"/>
                </a:cxn>
                <a:cxn ang="0">
                  <a:pos x="57" y="40"/>
                </a:cxn>
                <a:cxn ang="0">
                  <a:pos x="58" y="41"/>
                </a:cxn>
                <a:cxn ang="0">
                  <a:pos x="55" y="42"/>
                </a:cxn>
                <a:cxn ang="0">
                  <a:pos x="54" y="44"/>
                </a:cxn>
                <a:cxn ang="0">
                  <a:pos x="53" y="45"/>
                </a:cxn>
                <a:cxn ang="0">
                  <a:pos x="52" y="47"/>
                </a:cxn>
                <a:cxn ang="0">
                  <a:pos x="52" y="49"/>
                </a:cxn>
                <a:cxn ang="0">
                  <a:pos x="51" y="49"/>
                </a:cxn>
                <a:cxn ang="0">
                  <a:pos x="48" y="48"/>
                </a:cxn>
                <a:cxn ang="0">
                  <a:pos x="46" y="47"/>
                </a:cxn>
                <a:cxn ang="0">
                  <a:pos x="44" y="47"/>
                </a:cxn>
                <a:cxn ang="0">
                  <a:pos x="42" y="49"/>
                </a:cxn>
                <a:cxn ang="0">
                  <a:pos x="40" y="48"/>
                </a:cxn>
                <a:cxn ang="0">
                  <a:pos x="39" y="48"/>
                </a:cxn>
                <a:cxn ang="0">
                  <a:pos x="37" y="44"/>
                </a:cxn>
                <a:cxn ang="0">
                  <a:pos x="35" y="43"/>
                </a:cxn>
                <a:cxn ang="0">
                  <a:pos x="33" y="41"/>
                </a:cxn>
                <a:cxn ang="0">
                  <a:pos x="31" y="40"/>
                </a:cxn>
                <a:cxn ang="0">
                  <a:pos x="29" y="40"/>
                </a:cxn>
                <a:cxn ang="0">
                  <a:pos x="27" y="38"/>
                </a:cxn>
                <a:cxn ang="0">
                  <a:pos x="25" y="36"/>
                </a:cxn>
                <a:cxn ang="0">
                  <a:pos x="24" y="38"/>
                </a:cxn>
                <a:cxn ang="0">
                  <a:pos x="24" y="36"/>
                </a:cxn>
                <a:cxn ang="0">
                  <a:pos x="22" y="36"/>
                </a:cxn>
                <a:cxn ang="0">
                  <a:pos x="20" y="37"/>
                </a:cxn>
                <a:cxn ang="0">
                  <a:pos x="18" y="38"/>
                </a:cxn>
                <a:cxn ang="0">
                  <a:pos x="16" y="38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5" y="32"/>
                </a:cxn>
                <a:cxn ang="0">
                  <a:pos x="9" y="35"/>
                </a:cxn>
                <a:cxn ang="0">
                  <a:pos x="4" y="31"/>
                </a:cxn>
                <a:cxn ang="0">
                  <a:pos x="2" y="23"/>
                </a:cxn>
                <a:cxn ang="0">
                  <a:pos x="1" y="16"/>
                </a:cxn>
                <a:cxn ang="0">
                  <a:pos x="1" y="12"/>
                </a:cxn>
                <a:cxn ang="0">
                  <a:pos x="3" y="9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46" y="3"/>
                </a:cxn>
                <a:cxn ang="0">
                  <a:pos x="51" y="4"/>
                </a:cxn>
                <a:cxn ang="0">
                  <a:pos x="59" y="4"/>
                </a:cxn>
                <a:cxn ang="0">
                  <a:pos x="61" y="1"/>
                </a:cxn>
              </a:cxnLst>
              <a:rect l="0" t="0" r="r" b="b"/>
              <a:pathLst>
                <a:path w="63" h="49">
                  <a:moveTo>
                    <a:pt x="61" y="1"/>
                  </a:moveTo>
                  <a:lnTo>
                    <a:pt x="62" y="1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6" y="36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8" y="48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5" y="48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9" y="48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9" y="35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25" y="3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7" y="5"/>
                  </a:lnTo>
                  <a:lnTo>
                    <a:pt x="59" y="4"/>
                  </a:lnTo>
                  <a:lnTo>
                    <a:pt x="61" y="1"/>
                  </a:lnTo>
                  <a:lnTo>
                    <a:pt x="61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7" name="Freeform 57"/>
            <p:cNvSpPr>
              <a:spLocks/>
            </p:cNvSpPr>
            <p:nvPr/>
          </p:nvSpPr>
          <p:spPr bwMode="auto">
            <a:xfrm>
              <a:off x="5560596" y="4133850"/>
              <a:ext cx="66675" cy="4445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20" y="6"/>
                </a:cxn>
                <a:cxn ang="0">
                  <a:pos x="29" y="4"/>
                </a:cxn>
                <a:cxn ang="0">
                  <a:pos x="38" y="0"/>
                </a:cxn>
                <a:cxn ang="0">
                  <a:pos x="42" y="8"/>
                </a:cxn>
                <a:cxn ang="0">
                  <a:pos x="39" y="7"/>
                </a:cxn>
                <a:cxn ang="0">
                  <a:pos x="38" y="9"/>
                </a:cxn>
                <a:cxn ang="0">
                  <a:pos x="38" y="10"/>
                </a:cxn>
                <a:cxn ang="0">
                  <a:pos x="36" y="10"/>
                </a:cxn>
                <a:cxn ang="0">
                  <a:pos x="35" y="12"/>
                </a:cxn>
                <a:cxn ang="0">
                  <a:pos x="33" y="12"/>
                </a:cxn>
                <a:cxn ang="0">
                  <a:pos x="31" y="13"/>
                </a:cxn>
                <a:cxn ang="0">
                  <a:pos x="30" y="15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1" y="20"/>
                </a:cxn>
                <a:cxn ang="0">
                  <a:pos x="29" y="21"/>
                </a:cxn>
                <a:cxn ang="0">
                  <a:pos x="27" y="21"/>
                </a:cxn>
                <a:cxn ang="0">
                  <a:pos x="26" y="22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6" y="25"/>
                </a:cxn>
                <a:cxn ang="0">
                  <a:pos x="26" y="27"/>
                </a:cxn>
                <a:cxn ang="0">
                  <a:pos x="25" y="28"/>
                </a:cxn>
                <a:cxn ang="0">
                  <a:pos x="23" y="27"/>
                </a:cxn>
                <a:cxn ang="0">
                  <a:pos x="22" y="27"/>
                </a:cxn>
                <a:cxn ang="0">
                  <a:pos x="21" y="27"/>
                </a:cxn>
                <a:cxn ang="0">
                  <a:pos x="19" y="27"/>
                </a:cxn>
                <a:cxn ang="0">
                  <a:pos x="18" y="25"/>
                </a:cxn>
                <a:cxn ang="0">
                  <a:pos x="17" y="25"/>
                </a:cxn>
                <a:cxn ang="0">
                  <a:pos x="17" y="24"/>
                </a:cxn>
                <a:cxn ang="0">
                  <a:pos x="16" y="24"/>
                </a:cxn>
                <a:cxn ang="0">
                  <a:pos x="15" y="26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10" y="27"/>
                </a:cxn>
                <a:cxn ang="0">
                  <a:pos x="9" y="27"/>
                </a:cxn>
                <a:cxn ang="0">
                  <a:pos x="8" y="27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3" y="27"/>
                </a:cxn>
                <a:cxn ang="0">
                  <a:pos x="6" y="24"/>
                </a:cxn>
                <a:cxn ang="0">
                  <a:pos x="3" y="18"/>
                </a:cxn>
                <a:cxn ang="0">
                  <a:pos x="3" y="13"/>
                </a:cxn>
                <a:cxn ang="0">
                  <a:pos x="4" y="9"/>
                </a:cxn>
              </a:cxnLst>
              <a:rect l="0" t="0" r="r" b="b"/>
              <a:pathLst>
                <a:path w="42" h="28">
                  <a:moveTo>
                    <a:pt x="3" y="7"/>
                  </a:moveTo>
                  <a:lnTo>
                    <a:pt x="9" y="8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8" y="6"/>
                  </a:lnTo>
                  <a:lnTo>
                    <a:pt x="29" y="4"/>
                  </a:lnTo>
                  <a:lnTo>
                    <a:pt x="35" y="5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40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4" y="9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8" name="Freeform 58"/>
            <p:cNvSpPr>
              <a:spLocks/>
            </p:cNvSpPr>
            <p:nvPr/>
          </p:nvSpPr>
          <p:spPr bwMode="auto">
            <a:xfrm>
              <a:off x="4939884" y="4973638"/>
              <a:ext cx="60325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4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37" y="5"/>
                </a:cxn>
                <a:cxn ang="0">
                  <a:pos x="38" y="10"/>
                </a:cxn>
                <a:cxn ang="0">
                  <a:pos x="37" y="12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30" y="14"/>
                </a:cxn>
                <a:cxn ang="0">
                  <a:pos x="27" y="15"/>
                </a:cxn>
                <a:cxn ang="0">
                  <a:pos x="23" y="18"/>
                </a:cxn>
                <a:cxn ang="0">
                  <a:pos x="21" y="21"/>
                </a:cxn>
                <a:cxn ang="0">
                  <a:pos x="21" y="20"/>
                </a:cxn>
                <a:cxn ang="0">
                  <a:pos x="19" y="20"/>
                </a:cxn>
                <a:cxn ang="0">
                  <a:pos x="16" y="19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38" h="21">
                  <a:moveTo>
                    <a:pt x="0" y="5"/>
                  </a:moveTo>
                  <a:lnTo>
                    <a:pt x="3" y="4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7" y="5"/>
                  </a:lnTo>
                  <a:lnTo>
                    <a:pt x="38" y="10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9" name="Freeform 59"/>
            <p:cNvSpPr>
              <a:spLocks noEditPoints="1"/>
            </p:cNvSpPr>
            <p:nvPr/>
          </p:nvSpPr>
          <p:spPr bwMode="auto">
            <a:xfrm>
              <a:off x="5419309" y="4127500"/>
              <a:ext cx="249238" cy="290513"/>
            </a:xfrm>
            <a:custGeom>
              <a:avLst/>
              <a:gdLst/>
              <a:ahLst/>
              <a:cxnLst>
                <a:cxn ang="0">
                  <a:pos x="24" y="140"/>
                </a:cxn>
                <a:cxn ang="0">
                  <a:pos x="22" y="117"/>
                </a:cxn>
                <a:cxn ang="0">
                  <a:pos x="31" y="112"/>
                </a:cxn>
                <a:cxn ang="0">
                  <a:pos x="41" y="123"/>
                </a:cxn>
                <a:cxn ang="0">
                  <a:pos x="36" y="142"/>
                </a:cxn>
                <a:cxn ang="0">
                  <a:pos x="95" y="29"/>
                </a:cxn>
                <a:cxn ang="0">
                  <a:pos x="87" y="26"/>
                </a:cxn>
                <a:cxn ang="0">
                  <a:pos x="75" y="32"/>
                </a:cxn>
                <a:cxn ang="0">
                  <a:pos x="76" y="39"/>
                </a:cxn>
                <a:cxn ang="0">
                  <a:pos x="75" y="48"/>
                </a:cxn>
                <a:cxn ang="0">
                  <a:pos x="95" y="74"/>
                </a:cxn>
                <a:cxn ang="0">
                  <a:pos x="107" y="91"/>
                </a:cxn>
                <a:cxn ang="0">
                  <a:pos x="126" y="97"/>
                </a:cxn>
                <a:cxn ang="0">
                  <a:pos x="130" y="106"/>
                </a:cxn>
                <a:cxn ang="0">
                  <a:pos x="155" y="123"/>
                </a:cxn>
                <a:cxn ang="0">
                  <a:pos x="150" y="129"/>
                </a:cxn>
                <a:cxn ang="0">
                  <a:pos x="140" y="122"/>
                </a:cxn>
                <a:cxn ang="0">
                  <a:pos x="133" y="125"/>
                </a:cxn>
                <a:cxn ang="0">
                  <a:pos x="135" y="136"/>
                </a:cxn>
                <a:cxn ang="0">
                  <a:pos x="138" y="147"/>
                </a:cxn>
                <a:cxn ang="0">
                  <a:pos x="128" y="157"/>
                </a:cxn>
                <a:cxn ang="0">
                  <a:pos x="119" y="158"/>
                </a:cxn>
                <a:cxn ang="0">
                  <a:pos x="126" y="151"/>
                </a:cxn>
                <a:cxn ang="0">
                  <a:pos x="122" y="134"/>
                </a:cxn>
                <a:cxn ang="0">
                  <a:pos x="111" y="125"/>
                </a:cxn>
                <a:cxn ang="0">
                  <a:pos x="102" y="118"/>
                </a:cxn>
                <a:cxn ang="0">
                  <a:pos x="98" y="115"/>
                </a:cxn>
                <a:cxn ang="0">
                  <a:pos x="88" y="106"/>
                </a:cxn>
                <a:cxn ang="0">
                  <a:pos x="65" y="87"/>
                </a:cxn>
                <a:cxn ang="0">
                  <a:pos x="47" y="60"/>
                </a:cxn>
                <a:cxn ang="0">
                  <a:pos x="28" y="50"/>
                </a:cxn>
                <a:cxn ang="0">
                  <a:pos x="14" y="57"/>
                </a:cxn>
                <a:cxn ang="0">
                  <a:pos x="5" y="45"/>
                </a:cxn>
                <a:cxn ang="0">
                  <a:pos x="2" y="36"/>
                </a:cxn>
                <a:cxn ang="0">
                  <a:pos x="5" y="28"/>
                </a:cxn>
                <a:cxn ang="0">
                  <a:pos x="17" y="22"/>
                </a:cxn>
                <a:cxn ang="0">
                  <a:pos x="24" y="16"/>
                </a:cxn>
                <a:cxn ang="0">
                  <a:pos x="33" y="22"/>
                </a:cxn>
                <a:cxn ang="0">
                  <a:pos x="38" y="14"/>
                </a:cxn>
                <a:cxn ang="0">
                  <a:pos x="46" y="16"/>
                </a:cxn>
                <a:cxn ang="0">
                  <a:pos x="49" y="10"/>
                </a:cxn>
                <a:cxn ang="0">
                  <a:pos x="55" y="6"/>
                </a:cxn>
                <a:cxn ang="0">
                  <a:pos x="66" y="1"/>
                </a:cxn>
                <a:cxn ang="0">
                  <a:pos x="76" y="8"/>
                </a:cxn>
                <a:cxn ang="0">
                  <a:pos x="89" y="16"/>
                </a:cxn>
                <a:cxn ang="0">
                  <a:pos x="92" y="22"/>
                </a:cxn>
                <a:cxn ang="0">
                  <a:pos x="110" y="183"/>
                </a:cxn>
                <a:cxn ang="0">
                  <a:pos x="80" y="169"/>
                </a:cxn>
                <a:cxn ang="0">
                  <a:pos x="82" y="160"/>
                </a:cxn>
                <a:cxn ang="0">
                  <a:pos x="100" y="163"/>
                </a:cxn>
                <a:cxn ang="0">
                  <a:pos x="116" y="161"/>
                </a:cxn>
                <a:cxn ang="0">
                  <a:pos x="114" y="179"/>
                </a:cxn>
              </a:cxnLst>
              <a:rect l="0" t="0" r="r" b="b"/>
              <a:pathLst>
                <a:path w="157" h="183">
                  <a:moveTo>
                    <a:pt x="30" y="146"/>
                  </a:moveTo>
                  <a:lnTo>
                    <a:pt x="28" y="145"/>
                  </a:lnTo>
                  <a:lnTo>
                    <a:pt x="27" y="144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5" y="134"/>
                  </a:lnTo>
                  <a:lnTo>
                    <a:pt x="26" y="130"/>
                  </a:lnTo>
                  <a:lnTo>
                    <a:pt x="26" y="125"/>
                  </a:lnTo>
                  <a:lnTo>
                    <a:pt x="25" y="121"/>
                  </a:lnTo>
                  <a:lnTo>
                    <a:pt x="22" y="117"/>
                  </a:lnTo>
                  <a:lnTo>
                    <a:pt x="22" y="115"/>
                  </a:lnTo>
                  <a:lnTo>
                    <a:pt x="23" y="114"/>
                  </a:lnTo>
                  <a:lnTo>
                    <a:pt x="25" y="114"/>
                  </a:lnTo>
                  <a:lnTo>
                    <a:pt x="29" y="114"/>
                  </a:lnTo>
                  <a:lnTo>
                    <a:pt x="31" y="112"/>
                  </a:lnTo>
                  <a:lnTo>
                    <a:pt x="37" y="108"/>
                  </a:lnTo>
                  <a:lnTo>
                    <a:pt x="40" y="113"/>
                  </a:lnTo>
                  <a:lnTo>
                    <a:pt x="43" y="119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41" y="127"/>
                  </a:lnTo>
                  <a:lnTo>
                    <a:pt x="41" y="134"/>
                  </a:lnTo>
                  <a:lnTo>
                    <a:pt x="41" y="138"/>
                  </a:lnTo>
                  <a:lnTo>
                    <a:pt x="39" y="143"/>
                  </a:lnTo>
                  <a:lnTo>
                    <a:pt x="36" y="142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2" y="145"/>
                  </a:lnTo>
                  <a:lnTo>
                    <a:pt x="30" y="146"/>
                  </a:lnTo>
                  <a:close/>
                  <a:moveTo>
                    <a:pt x="95" y="29"/>
                  </a:moveTo>
                  <a:lnTo>
                    <a:pt x="94" y="26"/>
                  </a:lnTo>
                  <a:lnTo>
                    <a:pt x="92" y="26"/>
                  </a:lnTo>
                  <a:lnTo>
                    <a:pt x="91" y="28"/>
                  </a:lnTo>
                  <a:lnTo>
                    <a:pt x="89" y="27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3" y="29"/>
                  </a:lnTo>
                  <a:lnTo>
                    <a:pt x="77" y="32"/>
                  </a:lnTo>
                  <a:lnTo>
                    <a:pt x="78" y="31"/>
                  </a:lnTo>
                  <a:lnTo>
                    <a:pt x="75" y="32"/>
                  </a:lnTo>
                  <a:lnTo>
                    <a:pt x="75" y="34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6" y="37"/>
                  </a:lnTo>
                  <a:lnTo>
                    <a:pt x="76" y="39"/>
                  </a:lnTo>
                  <a:lnTo>
                    <a:pt x="77" y="40"/>
                  </a:lnTo>
                  <a:lnTo>
                    <a:pt x="79" y="42"/>
                  </a:lnTo>
                  <a:lnTo>
                    <a:pt x="78" y="44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6" y="53"/>
                  </a:lnTo>
                  <a:lnTo>
                    <a:pt x="81" y="59"/>
                  </a:lnTo>
                  <a:lnTo>
                    <a:pt x="92" y="67"/>
                  </a:lnTo>
                  <a:lnTo>
                    <a:pt x="94" y="70"/>
                  </a:lnTo>
                  <a:lnTo>
                    <a:pt x="95" y="74"/>
                  </a:lnTo>
                  <a:lnTo>
                    <a:pt x="97" y="78"/>
                  </a:lnTo>
                  <a:lnTo>
                    <a:pt x="99" y="83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7" y="91"/>
                  </a:lnTo>
                  <a:lnTo>
                    <a:pt x="107" y="93"/>
                  </a:lnTo>
                  <a:lnTo>
                    <a:pt x="110" y="94"/>
                  </a:lnTo>
                  <a:lnTo>
                    <a:pt x="117" y="96"/>
                  </a:lnTo>
                  <a:lnTo>
                    <a:pt x="124" y="95"/>
                  </a:lnTo>
                  <a:lnTo>
                    <a:pt x="126" y="97"/>
                  </a:lnTo>
                  <a:lnTo>
                    <a:pt x="127" y="98"/>
                  </a:lnTo>
                  <a:lnTo>
                    <a:pt x="124" y="100"/>
                  </a:lnTo>
                  <a:lnTo>
                    <a:pt x="122" y="103"/>
                  </a:lnTo>
                  <a:lnTo>
                    <a:pt x="124" y="104"/>
                  </a:lnTo>
                  <a:lnTo>
                    <a:pt x="130" y="106"/>
                  </a:lnTo>
                  <a:lnTo>
                    <a:pt x="136" y="110"/>
                  </a:lnTo>
                  <a:lnTo>
                    <a:pt x="141" y="113"/>
                  </a:lnTo>
                  <a:lnTo>
                    <a:pt x="151" y="118"/>
                  </a:lnTo>
                  <a:lnTo>
                    <a:pt x="151" y="120"/>
                  </a:lnTo>
                  <a:lnTo>
                    <a:pt x="155" y="123"/>
                  </a:lnTo>
                  <a:lnTo>
                    <a:pt x="157" y="127"/>
                  </a:lnTo>
                  <a:lnTo>
                    <a:pt x="156" y="130"/>
                  </a:lnTo>
                  <a:lnTo>
                    <a:pt x="155" y="133"/>
                  </a:lnTo>
                  <a:lnTo>
                    <a:pt x="152" y="131"/>
                  </a:lnTo>
                  <a:lnTo>
                    <a:pt x="150" y="129"/>
                  </a:lnTo>
                  <a:lnTo>
                    <a:pt x="149" y="125"/>
                  </a:lnTo>
                  <a:lnTo>
                    <a:pt x="148" y="124"/>
                  </a:lnTo>
                  <a:lnTo>
                    <a:pt x="145" y="124"/>
                  </a:lnTo>
                  <a:lnTo>
                    <a:pt x="142" y="124"/>
                  </a:lnTo>
                  <a:lnTo>
                    <a:pt x="140" y="122"/>
                  </a:lnTo>
                  <a:lnTo>
                    <a:pt x="140" y="120"/>
                  </a:lnTo>
                  <a:lnTo>
                    <a:pt x="138" y="119"/>
                  </a:lnTo>
                  <a:lnTo>
                    <a:pt x="136" y="120"/>
                  </a:lnTo>
                  <a:lnTo>
                    <a:pt x="135" y="122"/>
                  </a:lnTo>
                  <a:lnTo>
                    <a:pt x="133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1" y="131"/>
                  </a:lnTo>
                  <a:lnTo>
                    <a:pt x="131" y="134"/>
                  </a:lnTo>
                  <a:lnTo>
                    <a:pt x="135" y="136"/>
                  </a:lnTo>
                  <a:lnTo>
                    <a:pt x="139" y="138"/>
                  </a:lnTo>
                  <a:lnTo>
                    <a:pt x="138" y="141"/>
                  </a:lnTo>
                  <a:lnTo>
                    <a:pt x="139" y="144"/>
                  </a:lnTo>
                  <a:lnTo>
                    <a:pt x="139" y="145"/>
                  </a:lnTo>
                  <a:lnTo>
                    <a:pt x="138" y="147"/>
                  </a:lnTo>
                  <a:lnTo>
                    <a:pt x="134" y="147"/>
                  </a:lnTo>
                  <a:lnTo>
                    <a:pt x="132" y="148"/>
                  </a:lnTo>
                  <a:lnTo>
                    <a:pt x="131" y="150"/>
                  </a:lnTo>
                  <a:lnTo>
                    <a:pt x="131" y="155"/>
                  </a:lnTo>
                  <a:lnTo>
                    <a:pt x="128" y="157"/>
                  </a:lnTo>
                  <a:lnTo>
                    <a:pt x="125" y="163"/>
                  </a:lnTo>
                  <a:lnTo>
                    <a:pt x="121" y="164"/>
                  </a:lnTo>
                  <a:lnTo>
                    <a:pt x="120" y="163"/>
                  </a:lnTo>
                  <a:lnTo>
                    <a:pt x="119" y="162"/>
                  </a:lnTo>
                  <a:lnTo>
                    <a:pt x="119" y="158"/>
                  </a:lnTo>
                  <a:lnTo>
                    <a:pt x="121" y="157"/>
                  </a:lnTo>
                  <a:lnTo>
                    <a:pt x="123" y="153"/>
                  </a:lnTo>
                  <a:lnTo>
                    <a:pt x="122" y="152"/>
                  </a:lnTo>
                  <a:lnTo>
                    <a:pt x="124" y="150"/>
                  </a:lnTo>
                  <a:lnTo>
                    <a:pt x="126" y="151"/>
                  </a:lnTo>
                  <a:lnTo>
                    <a:pt x="127" y="149"/>
                  </a:lnTo>
                  <a:lnTo>
                    <a:pt x="126" y="146"/>
                  </a:lnTo>
                  <a:lnTo>
                    <a:pt x="125" y="145"/>
                  </a:lnTo>
                  <a:lnTo>
                    <a:pt x="124" y="138"/>
                  </a:lnTo>
                  <a:lnTo>
                    <a:pt x="122" y="134"/>
                  </a:lnTo>
                  <a:lnTo>
                    <a:pt x="121" y="130"/>
                  </a:lnTo>
                  <a:lnTo>
                    <a:pt x="119" y="127"/>
                  </a:lnTo>
                  <a:lnTo>
                    <a:pt x="118" y="127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0" y="124"/>
                  </a:lnTo>
                  <a:lnTo>
                    <a:pt x="111" y="122"/>
                  </a:lnTo>
                  <a:lnTo>
                    <a:pt x="110" y="119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4" y="116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8" y="115"/>
                  </a:lnTo>
                  <a:lnTo>
                    <a:pt x="97" y="111"/>
                  </a:lnTo>
                  <a:lnTo>
                    <a:pt x="96" y="110"/>
                  </a:lnTo>
                  <a:lnTo>
                    <a:pt x="95" y="108"/>
                  </a:lnTo>
                  <a:lnTo>
                    <a:pt x="91" y="106"/>
                  </a:lnTo>
                  <a:lnTo>
                    <a:pt x="88" y="106"/>
                  </a:lnTo>
                  <a:lnTo>
                    <a:pt x="85" y="105"/>
                  </a:lnTo>
                  <a:lnTo>
                    <a:pt x="80" y="102"/>
                  </a:lnTo>
                  <a:lnTo>
                    <a:pt x="77" y="98"/>
                  </a:lnTo>
                  <a:lnTo>
                    <a:pt x="71" y="94"/>
                  </a:lnTo>
                  <a:lnTo>
                    <a:pt x="65" y="87"/>
                  </a:lnTo>
                  <a:lnTo>
                    <a:pt x="60" y="84"/>
                  </a:lnTo>
                  <a:lnTo>
                    <a:pt x="55" y="79"/>
                  </a:lnTo>
                  <a:lnTo>
                    <a:pt x="52" y="72"/>
                  </a:lnTo>
                  <a:lnTo>
                    <a:pt x="49" y="64"/>
                  </a:lnTo>
                  <a:lnTo>
                    <a:pt x="47" y="60"/>
                  </a:lnTo>
                  <a:lnTo>
                    <a:pt x="44" y="56"/>
                  </a:lnTo>
                  <a:lnTo>
                    <a:pt x="41" y="54"/>
                  </a:lnTo>
                  <a:lnTo>
                    <a:pt x="34" y="51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2" y="56"/>
                  </a:lnTo>
                  <a:lnTo>
                    <a:pt x="19" y="59"/>
                  </a:lnTo>
                  <a:lnTo>
                    <a:pt x="15" y="60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9" y="55"/>
                  </a:lnTo>
                  <a:lnTo>
                    <a:pt x="5" y="52"/>
                  </a:lnTo>
                  <a:lnTo>
                    <a:pt x="4" y="48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5" y="42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3" y="18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51" y="4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8"/>
                  </a:lnTo>
                  <a:lnTo>
                    <a:pt x="84" y="10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3" y="13"/>
                  </a:lnTo>
                  <a:lnTo>
                    <a:pt x="89" y="16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3" y="19"/>
                  </a:lnTo>
                  <a:lnTo>
                    <a:pt x="91" y="21"/>
                  </a:lnTo>
                  <a:lnTo>
                    <a:pt x="92" y="22"/>
                  </a:lnTo>
                  <a:lnTo>
                    <a:pt x="92" y="25"/>
                  </a:lnTo>
                  <a:lnTo>
                    <a:pt x="94" y="26"/>
                  </a:lnTo>
                  <a:lnTo>
                    <a:pt x="95" y="28"/>
                  </a:lnTo>
                  <a:lnTo>
                    <a:pt x="95" y="29"/>
                  </a:lnTo>
                  <a:close/>
                  <a:moveTo>
                    <a:pt x="110" y="183"/>
                  </a:moveTo>
                  <a:lnTo>
                    <a:pt x="106" y="182"/>
                  </a:lnTo>
                  <a:lnTo>
                    <a:pt x="101" y="178"/>
                  </a:lnTo>
                  <a:lnTo>
                    <a:pt x="96" y="176"/>
                  </a:lnTo>
                  <a:lnTo>
                    <a:pt x="85" y="170"/>
                  </a:lnTo>
                  <a:lnTo>
                    <a:pt x="80" y="169"/>
                  </a:lnTo>
                  <a:lnTo>
                    <a:pt x="79" y="168"/>
                  </a:lnTo>
                  <a:lnTo>
                    <a:pt x="77" y="166"/>
                  </a:lnTo>
                  <a:lnTo>
                    <a:pt x="79" y="163"/>
                  </a:lnTo>
                  <a:lnTo>
                    <a:pt x="80" y="161"/>
                  </a:lnTo>
                  <a:lnTo>
                    <a:pt x="82" y="160"/>
                  </a:lnTo>
                  <a:lnTo>
                    <a:pt x="86" y="161"/>
                  </a:lnTo>
                  <a:lnTo>
                    <a:pt x="89" y="158"/>
                  </a:lnTo>
                  <a:lnTo>
                    <a:pt x="93" y="161"/>
                  </a:lnTo>
                  <a:lnTo>
                    <a:pt x="95" y="163"/>
                  </a:lnTo>
                  <a:lnTo>
                    <a:pt x="100" y="163"/>
                  </a:lnTo>
                  <a:lnTo>
                    <a:pt x="108" y="161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6" y="161"/>
                  </a:lnTo>
                  <a:lnTo>
                    <a:pt x="113" y="167"/>
                  </a:lnTo>
                  <a:lnTo>
                    <a:pt x="112" y="171"/>
                  </a:lnTo>
                  <a:lnTo>
                    <a:pt x="112" y="174"/>
                  </a:lnTo>
                  <a:lnTo>
                    <a:pt x="115" y="178"/>
                  </a:lnTo>
                  <a:lnTo>
                    <a:pt x="114" y="179"/>
                  </a:lnTo>
                  <a:lnTo>
                    <a:pt x="111" y="183"/>
                  </a:lnTo>
                  <a:lnTo>
                    <a:pt x="110" y="18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0" name="Freeform 60"/>
            <p:cNvSpPr>
              <a:spLocks/>
            </p:cNvSpPr>
            <p:nvPr/>
          </p:nvSpPr>
          <p:spPr bwMode="auto">
            <a:xfrm>
              <a:off x="5717759" y="3814763"/>
              <a:ext cx="122238" cy="92075"/>
            </a:xfrm>
            <a:custGeom>
              <a:avLst/>
              <a:gdLst/>
              <a:ahLst/>
              <a:cxnLst>
                <a:cxn ang="0">
                  <a:pos x="23" y="44"/>
                </a:cxn>
                <a:cxn ang="0">
                  <a:pos x="24" y="39"/>
                </a:cxn>
                <a:cxn ang="0">
                  <a:pos x="25" y="35"/>
                </a:cxn>
                <a:cxn ang="0">
                  <a:pos x="22" y="33"/>
                </a:cxn>
                <a:cxn ang="0">
                  <a:pos x="19" y="31"/>
                </a:cxn>
                <a:cxn ang="0">
                  <a:pos x="14" y="31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3" y="27"/>
                </a:cxn>
                <a:cxn ang="0">
                  <a:pos x="2" y="18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30" y="1"/>
                </a:cxn>
                <a:cxn ang="0">
                  <a:pos x="36" y="1"/>
                </a:cxn>
                <a:cxn ang="0">
                  <a:pos x="42" y="3"/>
                </a:cxn>
                <a:cxn ang="0">
                  <a:pos x="48" y="2"/>
                </a:cxn>
                <a:cxn ang="0">
                  <a:pos x="52" y="0"/>
                </a:cxn>
                <a:cxn ang="0">
                  <a:pos x="56" y="6"/>
                </a:cxn>
                <a:cxn ang="0">
                  <a:pos x="64" y="9"/>
                </a:cxn>
                <a:cxn ang="0">
                  <a:pos x="69" y="14"/>
                </a:cxn>
                <a:cxn ang="0">
                  <a:pos x="74" y="17"/>
                </a:cxn>
                <a:cxn ang="0">
                  <a:pos x="74" y="22"/>
                </a:cxn>
                <a:cxn ang="0">
                  <a:pos x="74" y="25"/>
                </a:cxn>
                <a:cxn ang="0">
                  <a:pos x="76" y="27"/>
                </a:cxn>
                <a:cxn ang="0">
                  <a:pos x="75" y="30"/>
                </a:cxn>
                <a:cxn ang="0">
                  <a:pos x="72" y="30"/>
                </a:cxn>
                <a:cxn ang="0">
                  <a:pos x="69" y="31"/>
                </a:cxn>
                <a:cxn ang="0">
                  <a:pos x="65" y="33"/>
                </a:cxn>
                <a:cxn ang="0">
                  <a:pos x="63" y="37"/>
                </a:cxn>
                <a:cxn ang="0">
                  <a:pos x="63" y="42"/>
                </a:cxn>
                <a:cxn ang="0">
                  <a:pos x="61" y="46"/>
                </a:cxn>
                <a:cxn ang="0">
                  <a:pos x="63" y="48"/>
                </a:cxn>
                <a:cxn ang="0">
                  <a:pos x="61" y="52"/>
                </a:cxn>
                <a:cxn ang="0">
                  <a:pos x="60" y="49"/>
                </a:cxn>
                <a:cxn ang="0">
                  <a:pos x="57" y="50"/>
                </a:cxn>
                <a:cxn ang="0">
                  <a:pos x="54" y="52"/>
                </a:cxn>
                <a:cxn ang="0">
                  <a:pos x="50" y="53"/>
                </a:cxn>
                <a:cxn ang="0">
                  <a:pos x="50" y="56"/>
                </a:cxn>
                <a:cxn ang="0">
                  <a:pos x="45" y="58"/>
                </a:cxn>
                <a:cxn ang="0">
                  <a:pos x="42" y="56"/>
                </a:cxn>
                <a:cxn ang="0">
                  <a:pos x="38" y="57"/>
                </a:cxn>
                <a:cxn ang="0">
                  <a:pos x="34" y="57"/>
                </a:cxn>
                <a:cxn ang="0">
                  <a:pos x="33" y="53"/>
                </a:cxn>
                <a:cxn ang="0">
                  <a:pos x="27" y="45"/>
                </a:cxn>
              </a:cxnLst>
              <a:rect l="0" t="0" r="r" b="b"/>
              <a:pathLst>
                <a:path w="77" h="58">
                  <a:moveTo>
                    <a:pt x="23" y="46"/>
                  </a:moveTo>
                  <a:lnTo>
                    <a:pt x="23" y="45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9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3" y="23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8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30"/>
                  </a:lnTo>
                  <a:lnTo>
                    <a:pt x="71" y="29"/>
                  </a:lnTo>
                  <a:lnTo>
                    <a:pt x="70" y="30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5" y="33"/>
                  </a:lnTo>
                  <a:lnTo>
                    <a:pt x="64" y="35"/>
                  </a:lnTo>
                  <a:lnTo>
                    <a:pt x="63" y="36"/>
                  </a:lnTo>
                  <a:lnTo>
                    <a:pt x="63" y="37"/>
                  </a:lnTo>
                  <a:lnTo>
                    <a:pt x="62" y="39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3" y="50"/>
                  </a:lnTo>
                  <a:lnTo>
                    <a:pt x="63" y="52"/>
                  </a:lnTo>
                  <a:lnTo>
                    <a:pt x="61" y="52"/>
                  </a:lnTo>
                  <a:lnTo>
                    <a:pt x="60" y="51"/>
                  </a:lnTo>
                  <a:lnTo>
                    <a:pt x="60" y="50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9"/>
                  </a:lnTo>
                  <a:lnTo>
                    <a:pt x="57" y="50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51" y="54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55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3" y="57"/>
                  </a:lnTo>
                  <a:lnTo>
                    <a:pt x="42" y="56"/>
                  </a:lnTo>
                  <a:lnTo>
                    <a:pt x="41" y="57"/>
                  </a:lnTo>
                  <a:lnTo>
                    <a:pt x="39" y="57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4" y="57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3" y="53"/>
                  </a:lnTo>
                  <a:lnTo>
                    <a:pt x="32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3" y="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1" name="Freeform 61"/>
            <p:cNvSpPr>
              <a:spLocks/>
            </p:cNvSpPr>
            <p:nvPr/>
          </p:nvSpPr>
          <p:spPr bwMode="auto">
            <a:xfrm>
              <a:off x="5104984" y="4408488"/>
              <a:ext cx="427038" cy="43021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3" y="123"/>
                </a:cxn>
                <a:cxn ang="0">
                  <a:pos x="29" y="119"/>
                </a:cxn>
                <a:cxn ang="0">
                  <a:pos x="40" y="113"/>
                </a:cxn>
                <a:cxn ang="0">
                  <a:pos x="49" y="105"/>
                </a:cxn>
                <a:cxn ang="0">
                  <a:pos x="65" y="96"/>
                </a:cxn>
                <a:cxn ang="0">
                  <a:pos x="64" y="88"/>
                </a:cxn>
                <a:cxn ang="0">
                  <a:pos x="74" y="85"/>
                </a:cxn>
                <a:cxn ang="0">
                  <a:pos x="86" y="81"/>
                </a:cxn>
                <a:cxn ang="0">
                  <a:pos x="98" y="73"/>
                </a:cxn>
                <a:cxn ang="0">
                  <a:pos x="91" y="61"/>
                </a:cxn>
                <a:cxn ang="0">
                  <a:pos x="90" y="40"/>
                </a:cxn>
                <a:cxn ang="0">
                  <a:pos x="84" y="33"/>
                </a:cxn>
                <a:cxn ang="0">
                  <a:pos x="93" y="30"/>
                </a:cxn>
                <a:cxn ang="0">
                  <a:pos x="101" y="23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23" y="11"/>
                </a:cxn>
                <a:cxn ang="0">
                  <a:pos x="143" y="9"/>
                </a:cxn>
                <a:cxn ang="0">
                  <a:pos x="153" y="8"/>
                </a:cxn>
                <a:cxn ang="0">
                  <a:pos x="162" y="4"/>
                </a:cxn>
                <a:cxn ang="0">
                  <a:pos x="172" y="5"/>
                </a:cxn>
                <a:cxn ang="0">
                  <a:pos x="180" y="7"/>
                </a:cxn>
                <a:cxn ang="0">
                  <a:pos x="192" y="4"/>
                </a:cxn>
                <a:cxn ang="0">
                  <a:pos x="203" y="5"/>
                </a:cxn>
                <a:cxn ang="0">
                  <a:pos x="208" y="1"/>
                </a:cxn>
                <a:cxn ang="0">
                  <a:pos x="215" y="4"/>
                </a:cxn>
                <a:cxn ang="0">
                  <a:pos x="226" y="4"/>
                </a:cxn>
                <a:cxn ang="0">
                  <a:pos x="221" y="13"/>
                </a:cxn>
                <a:cxn ang="0">
                  <a:pos x="221" y="34"/>
                </a:cxn>
                <a:cxn ang="0">
                  <a:pos x="218" y="43"/>
                </a:cxn>
                <a:cxn ang="0">
                  <a:pos x="213" y="59"/>
                </a:cxn>
                <a:cxn ang="0">
                  <a:pos x="220" y="67"/>
                </a:cxn>
                <a:cxn ang="0">
                  <a:pos x="226" y="77"/>
                </a:cxn>
                <a:cxn ang="0">
                  <a:pos x="235" y="98"/>
                </a:cxn>
                <a:cxn ang="0">
                  <a:pos x="235" y="112"/>
                </a:cxn>
                <a:cxn ang="0">
                  <a:pos x="242" y="133"/>
                </a:cxn>
                <a:cxn ang="0">
                  <a:pos x="241" y="148"/>
                </a:cxn>
                <a:cxn ang="0">
                  <a:pos x="242" y="163"/>
                </a:cxn>
                <a:cxn ang="0">
                  <a:pos x="236" y="168"/>
                </a:cxn>
                <a:cxn ang="0">
                  <a:pos x="244" y="187"/>
                </a:cxn>
                <a:cxn ang="0">
                  <a:pos x="252" y="193"/>
                </a:cxn>
                <a:cxn ang="0">
                  <a:pos x="263" y="197"/>
                </a:cxn>
                <a:cxn ang="0">
                  <a:pos x="268" y="208"/>
                </a:cxn>
                <a:cxn ang="0">
                  <a:pos x="225" y="234"/>
                </a:cxn>
                <a:cxn ang="0">
                  <a:pos x="188" y="263"/>
                </a:cxn>
                <a:cxn ang="0">
                  <a:pos x="155" y="271"/>
                </a:cxn>
                <a:cxn ang="0">
                  <a:pos x="154" y="259"/>
                </a:cxn>
                <a:cxn ang="0">
                  <a:pos x="147" y="256"/>
                </a:cxn>
                <a:cxn ang="0">
                  <a:pos x="138" y="254"/>
                </a:cxn>
                <a:cxn ang="0">
                  <a:pos x="128" y="245"/>
                </a:cxn>
                <a:cxn ang="0">
                  <a:pos x="127" y="240"/>
                </a:cxn>
                <a:cxn ang="0">
                  <a:pos x="103" y="224"/>
                </a:cxn>
                <a:cxn ang="0">
                  <a:pos x="67" y="198"/>
                </a:cxn>
                <a:cxn ang="0">
                  <a:pos x="49" y="185"/>
                </a:cxn>
                <a:cxn ang="0">
                  <a:pos x="0" y="154"/>
                </a:cxn>
              </a:cxnLst>
              <a:rect l="0" t="0" r="r" b="b"/>
              <a:pathLst>
                <a:path w="269" h="271">
                  <a:moveTo>
                    <a:pt x="0" y="154"/>
                  </a:moveTo>
                  <a:lnTo>
                    <a:pt x="0" y="148"/>
                  </a:lnTo>
                  <a:lnTo>
                    <a:pt x="0" y="134"/>
                  </a:lnTo>
                  <a:lnTo>
                    <a:pt x="1" y="132"/>
                  </a:lnTo>
                  <a:lnTo>
                    <a:pt x="5" y="130"/>
                  </a:lnTo>
                  <a:lnTo>
                    <a:pt x="13" y="123"/>
                  </a:lnTo>
                  <a:lnTo>
                    <a:pt x="19" y="119"/>
                  </a:lnTo>
                  <a:lnTo>
                    <a:pt x="26" y="120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5" y="115"/>
                  </a:lnTo>
                  <a:lnTo>
                    <a:pt x="40" y="113"/>
                  </a:lnTo>
                  <a:lnTo>
                    <a:pt x="43" y="112"/>
                  </a:lnTo>
                  <a:lnTo>
                    <a:pt x="46" y="109"/>
                  </a:lnTo>
                  <a:lnTo>
                    <a:pt x="49" y="105"/>
                  </a:lnTo>
                  <a:lnTo>
                    <a:pt x="55" y="103"/>
                  </a:lnTo>
                  <a:lnTo>
                    <a:pt x="64" y="98"/>
                  </a:lnTo>
                  <a:lnTo>
                    <a:pt x="65" y="96"/>
                  </a:lnTo>
                  <a:lnTo>
                    <a:pt x="63" y="92"/>
                  </a:lnTo>
                  <a:lnTo>
                    <a:pt x="63" y="89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72" y="86"/>
                  </a:lnTo>
                  <a:lnTo>
                    <a:pt x="74" y="85"/>
                  </a:lnTo>
                  <a:lnTo>
                    <a:pt x="76" y="81"/>
                  </a:lnTo>
                  <a:lnTo>
                    <a:pt x="82" y="81"/>
                  </a:lnTo>
                  <a:lnTo>
                    <a:pt x="86" y="81"/>
                  </a:lnTo>
                  <a:lnTo>
                    <a:pt x="97" y="81"/>
                  </a:lnTo>
                  <a:lnTo>
                    <a:pt x="99" y="74"/>
                  </a:lnTo>
                  <a:lnTo>
                    <a:pt x="98" y="73"/>
                  </a:lnTo>
                  <a:lnTo>
                    <a:pt x="95" y="70"/>
                  </a:lnTo>
                  <a:lnTo>
                    <a:pt x="92" y="65"/>
                  </a:lnTo>
                  <a:lnTo>
                    <a:pt x="91" y="61"/>
                  </a:lnTo>
                  <a:lnTo>
                    <a:pt x="91" y="52"/>
                  </a:lnTo>
                  <a:lnTo>
                    <a:pt x="91" y="47"/>
                  </a:lnTo>
                  <a:lnTo>
                    <a:pt x="90" y="40"/>
                  </a:lnTo>
                  <a:lnTo>
                    <a:pt x="89" y="39"/>
                  </a:lnTo>
                  <a:lnTo>
                    <a:pt x="86" y="37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95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3" y="22"/>
                  </a:lnTo>
                  <a:lnTo>
                    <a:pt x="107" y="20"/>
                  </a:lnTo>
                  <a:lnTo>
                    <a:pt x="109" y="22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5" y="17"/>
                  </a:lnTo>
                  <a:lnTo>
                    <a:pt x="119" y="14"/>
                  </a:lnTo>
                  <a:lnTo>
                    <a:pt x="123" y="11"/>
                  </a:lnTo>
                  <a:lnTo>
                    <a:pt x="127" y="10"/>
                  </a:lnTo>
                  <a:lnTo>
                    <a:pt x="133" y="10"/>
                  </a:lnTo>
                  <a:lnTo>
                    <a:pt x="143" y="9"/>
                  </a:lnTo>
                  <a:lnTo>
                    <a:pt x="146" y="8"/>
                  </a:lnTo>
                  <a:lnTo>
                    <a:pt x="149" y="6"/>
                  </a:lnTo>
                  <a:lnTo>
                    <a:pt x="153" y="8"/>
                  </a:lnTo>
                  <a:lnTo>
                    <a:pt x="156" y="7"/>
                  </a:lnTo>
                  <a:lnTo>
                    <a:pt x="160" y="5"/>
                  </a:lnTo>
                  <a:lnTo>
                    <a:pt x="162" y="4"/>
                  </a:lnTo>
                  <a:lnTo>
                    <a:pt x="167" y="4"/>
                  </a:lnTo>
                  <a:lnTo>
                    <a:pt x="170" y="4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5" y="6"/>
                  </a:lnTo>
                  <a:lnTo>
                    <a:pt x="180" y="7"/>
                  </a:lnTo>
                  <a:lnTo>
                    <a:pt x="183" y="7"/>
                  </a:lnTo>
                  <a:lnTo>
                    <a:pt x="188" y="6"/>
                  </a:lnTo>
                  <a:lnTo>
                    <a:pt x="192" y="4"/>
                  </a:lnTo>
                  <a:lnTo>
                    <a:pt x="196" y="0"/>
                  </a:lnTo>
                  <a:lnTo>
                    <a:pt x="201" y="4"/>
                  </a:lnTo>
                  <a:lnTo>
                    <a:pt x="203" y="5"/>
                  </a:lnTo>
                  <a:lnTo>
                    <a:pt x="205" y="4"/>
                  </a:lnTo>
                  <a:lnTo>
                    <a:pt x="207" y="2"/>
                  </a:lnTo>
                  <a:lnTo>
                    <a:pt x="208" y="1"/>
                  </a:lnTo>
                  <a:lnTo>
                    <a:pt x="211" y="1"/>
                  </a:lnTo>
                  <a:lnTo>
                    <a:pt x="214" y="2"/>
                  </a:lnTo>
                  <a:lnTo>
                    <a:pt x="215" y="4"/>
                  </a:lnTo>
                  <a:lnTo>
                    <a:pt x="216" y="5"/>
                  </a:lnTo>
                  <a:lnTo>
                    <a:pt x="219" y="5"/>
                  </a:lnTo>
                  <a:lnTo>
                    <a:pt x="226" y="4"/>
                  </a:lnTo>
                  <a:lnTo>
                    <a:pt x="226" y="5"/>
                  </a:lnTo>
                  <a:lnTo>
                    <a:pt x="221" y="10"/>
                  </a:lnTo>
                  <a:lnTo>
                    <a:pt x="221" y="13"/>
                  </a:lnTo>
                  <a:lnTo>
                    <a:pt x="221" y="23"/>
                  </a:lnTo>
                  <a:lnTo>
                    <a:pt x="221" y="29"/>
                  </a:lnTo>
                  <a:lnTo>
                    <a:pt x="221" y="34"/>
                  </a:lnTo>
                  <a:lnTo>
                    <a:pt x="221" y="38"/>
                  </a:lnTo>
                  <a:lnTo>
                    <a:pt x="220" y="41"/>
                  </a:lnTo>
                  <a:lnTo>
                    <a:pt x="218" y="43"/>
                  </a:lnTo>
                  <a:lnTo>
                    <a:pt x="212" y="49"/>
                  </a:lnTo>
                  <a:lnTo>
                    <a:pt x="211" y="53"/>
                  </a:lnTo>
                  <a:lnTo>
                    <a:pt x="213" y="59"/>
                  </a:lnTo>
                  <a:lnTo>
                    <a:pt x="215" y="64"/>
                  </a:lnTo>
                  <a:lnTo>
                    <a:pt x="218" y="65"/>
                  </a:lnTo>
                  <a:lnTo>
                    <a:pt x="220" y="67"/>
                  </a:lnTo>
                  <a:lnTo>
                    <a:pt x="221" y="70"/>
                  </a:lnTo>
                  <a:lnTo>
                    <a:pt x="224" y="76"/>
                  </a:lnTo>
                  <a:lnTo>
                    <a:pt x="226" y="77"/>
                  </a:lnTo>
                  <a:lnTo>
                    <a:pt x="229" y="79"/>
                  </a:lnTo>
                  <a:lnTo>
                    <a:pt x="230" y="82"/>
                  </a:lnTo>
                  <a:lnTo>
                    <a:pt x="235" y="98"/>
                  </a:lnTo>
                  <a:lnTo>
                    <a:pt x="238" y="108"/>
                  </a:lnTo>
                  <a:lnTo>
                    <a:pt x="237" y="109"/>
                  </a:lnTo>
                  <a:lnTo>
                    <a:pt x="235" y="112"/>
                  </a:lnTo>
                  <a:lnTo>
                    <a:pt x="241" y="123"/>
                  </a:lnTo>
                  <a:lnTo>
                    <a:pt x="241" y="128"/>
                  </a:lnTo>
                  <a:lnTo>
                    <a:pt x="242" y="133"/>
                  </a:lnTo>
                  <a:lnTo>
                    <a:pt x="241" y="139"/>
                  </a:lnTo>
                  <a:lnTo>
                    <a:pt x="242" y="144"/>
                  </a:lnTo>
                  <a:lnTo>
                    <a:pt x="241" y="148"/>
                  </a:lnTo>
                  <a:lnTo>
                    <a:pt x="240" y="151"/>
                  </a:lnTo>
                  <a:lnTo>
                    <a:pt x="242" y="159"/>
                  </a:lnTo>
                  <a:lnTo>
                    <a:pt x="242" y="163"/>
                  </a:lnTo>
                  <a:lnTo>
                    <a:pt x="242" y="164"/>
                  </a:lnTo>
                  <a:lnTo>
                    <a:pt x="238" y="167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43" y="181"/>
                  </a:lnTo>
                  <a:lnTo>
                    <a:pt x="244" y="187"/>
                  </a:lnTo>
                  <a:lnTo>
                    <a:pt x="248" y="193"/>
                  </a:lnTo>
                  <a:lnTo>
                    <a:pt x="249" y="194"/>
                  </a:lnTo>
                  <a:lnTo>
                    <a:pt x="252" y="193"/>
                  </a:lnTo>
                  <a:lnTo>
                    <a:pt x="256" y="194"/>
                  </a:lnTo>
                  <a:lnTo>
                    <a:pt x="262" y="196"/>
                  </a:lnTo>
                  <a:lnTo>
                    <a:pt x="263" y="197"/>
                  </a:lnTo>
                  <a:lnTo>
                    <a:pt x="269" y="206"/>
                  </a:lnTo>
                  <a:lnTo>
                    <a:pt x="269" y="207"/>
                  </a:lnTo>
                  <a:lnTo>
                    <a:pt x="268" y="208"/>
                  </a:lnTo>
                  <a:lnTo>
                    <a:pt x="258" y="214"/>
                  </a:lnTo>
                  <a:lnTo>
                    <a:pt x="234" y="228"/>
                  </a:lnTo>
                  <a:lnTo>
                    <a:pt x="225" y="234"/>
                  </a:lnTo>
                  <a:lnTo>
                    <a:pt x="211" y="243"/>
                  </a:lnTo>
                  <a:lnTo>
                    <a:pt x="206" y="247"/>
                  </a:lnTo>
                  <a:lnTo>
                    <a:pt x="188" y="263"/>
                  </a:lnTo>
                  <a:lnTo>
                    <a:pt x="178" y="266"/>
                  </a:lnTo>
                  <a:lnTo>
                    <a:pt x="168" y="268"/>
                  </a:lnTo>
                  <a:lnTo>
                    <a:pt x="155" y="271"/>
                  </a:lnTo>
                  <a:lnTo>
                    <a:pt x="154" y="267"/>
                  </a:lnTo>
                  <a:lnTo>
                    <a:pt x="155" y="263"/>
                  </a:lnTo>
                  <a:lnTo>
                    <a:pt x="154" y="259"/>
                  </a:lnTo>
                  <a:lnTo>
                    <a:pt x="153" y="257"/>
                  </a:lnTo>
                  <a:lnTo>
                    <a:pt x="151" y="256"/>
                  </a:lnTo>
                  <a:lnTo>
                    <a:pt x="147" y="256"/>
                  </a:lnTo>
                  <a:lnTo>
                    <a:pt x="145" y="255"/>
                  </a:lnTo>
                  <a:lnTo>
                    <a:pt x="141" y="252"/>
                  </a:lnTo>
                  <a:lnTo>
                    <a:pt x="138" y="254"/>
                  </a:lnTo>
                  <a:lnTo>
                    <a:pt x="137" y="254"/>
                  </a:lnTo>
                  <a:lnTo>
                    <a:pt x="130" y="247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0"/>
                  </a:lnTo>
                  <a:lnTo>
                    <a:pt x="113" y="231"/>
                  </a:lnTo>
                  <a:lnTo>
                    <a:pt x="110" y="229"/>
                  </a:lnTo>
                  <a:lnTo>
                    <a:pt x="103" y="224"/>
                  </a:lnTo>
                  <a:lnTo>
                    <a:pt x="91" y="216"/>
                  </a:lnTo>
                  <a:lnTo>
                    <a:pt x="72" y="202"/>
                  </a:lnTo>
                  <a:lnTo>
                    <a:pt x="67" y="198"/>
                  </a:lnTo>
                  <a:lnTo>
                    <a:pt x="55" y="189"/>
                  </a:lnTo>
                  <a:lnTo>
                    <a:pt x="50" y="186"/>
                  </a:lnTo>
                  <a:lnTo>
                    <a:pt x="49" y="185"/>
                  </a:lnTo>
                  <a:lnTo>
                    <a:pt x="41" y="179"/>
                  </a:lnTo>
                  <a:lnTo>
                    <a:pt x="17" y="163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2" name="Freeform 62"/>
            <p:cNvSpPr>
              <a:spLocks/>
            </p:cNvSpPr>
            <p:nvPr/>
          </p:nvSpPr>
          <p:spPr bwMode="auto">
            <a:xfrm>
              <a:off x="5635209" y="4048125"/>
              <a:ext cx="117475" cy="555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7"/>
                </a:cxn>
                <a:cxn ang="0">
                  <a:pos x="2" y="16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8" y="16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3" y="12"/>
                </a:cxn>
                <a:cxn ang="0">
                  <a:pos x="14" y="12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7"/>
                </a:cxn>
                <a:cxn ang="0">
                  <a:pos x="18" y="6"/>
                </a:cxn>
                <a:cxn ang="0">
                  <a:pos x="19" y="5"/>
                </a:cxn>
                <a:cxn ang="0">
                  <a:pos x="20" y="4"/>
                </a:cxn>
                <a:cxn ang="0">
                  <a:pos x="21" y="3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5" y="1"/>
                </a:cxn>
                <a:cxn ang="0">
                  <a:pos x="27" y="2"/>
                </a:cxn>
                <a:cxn ang="0">
                  <a:pos x="30" y="4"/>
                </a:cxn>
                <a:cxn ang="0">
                  <a:pos x="32" y="2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7" y="6"/>
                </a:cxn>
                <a:cxn ang="0">
                  <a:pos x="37" y="8"/>
                </a:cxn>
                <a:cxn ang="0">
                  <a:pos x="41" y="9"/>
                </a:cxn>
                <a:cxn ang="0">
                  <a:pos x="42" y="6"/>
                </a:cxn>
                <a:cxn ang="0">
                  <a:pos x="46" y="4"/>
                </a:cxn>
                <a:cxn ang="0">
                  <a:pos x="52" y="6"/>
                </a:cxn>
                <a:cxn ang="0">
                  <a:pos x="55" y="3"/>
                </a:cxn>
                <a:cxn ang="0">
                  <a:pos x="61" y="3"/>
                </a:cxn>
                <a:cxn ang="0">
                  <a:pos x="66" y="6"/>
                </a:cxn>
                <a:cxn ang="0">
                  <a:pos x="69" y="9"/>
                </a:cxn>
                <a:cxn ang="0">
                  <a:pos x="67" y="25"/>
                </a:cxn>
                <a:cxn ang="0">
                  <a:pos x="61" y="24"/>
                </a:cxn>
                <a:cxn ang="0">
                  <a:pos x="52" y="21"/>
                </a:cxn>
                <a:cxn ang="0">
                  <a:pos x="42" y="28"/>
                </a:cxn>
                <a:cxn ang="0">
                  <a:pos x="36" y="28"/>
                </a:cxn>
                <a:cxn ang="0">
                  <a:pos x="28" y="30"/>
                </a:cxn>
                <a:cxn ang="0">
                  <a:pos x="25" y="35"/>
                </a:cxn>
                <a:cxn ang="0">
                  <a:pos x="13" y="34"/>
                </a:cxn>
                <a:cxn ang="0">
                  <a:pos x="7" y="31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74" h="35">
                  <a:moveTo>
                    <a:pt x="0" y="20"/>
                  </a:move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1" y="3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9" y="9"/>
                  </a:lnTo>
                  <a:lnTo>
                    <a:pt x="74" y="12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1" y="24"/>
                  </a:lnTo>
                  <a:lnTo>
                    <a:pt x="58" y="21"/>
                  </a:lnTo>
                  <a:lnTo>
                    <a:pt x="52" y="21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39" y="29"/>
                  </a:lnTo>
                  <a:lnTo>
                    <a:pt x="36" y="28"/>
                  </a:lnTo>
                  <a:lnTo>
                    <a:pt x="33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15" y="35"/>
                  </a:lnTo>
                  <a:lnTo>
                    <a:pt x="13" y="34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3" name="Freeform 63"/>
            <p:cNvSpPr>
              <a:spLocks/>
            </p:cNvSpPr>
            <p:nvPr/>
          </p:nvSpPr>
          <p:spPr bwMode="auto">
            <a:xfrm>
              <a:off x="3985796" y="5646738"/>
              <a:ext cx="173038" cy="184150"/>
            </a:xfrm>
            <a:custGeom>
              <a:avLst/>
              <a:gdLst/>
              <a:ahLst/>
              <a:cxnLst>
                <a:cxn ang="0">
                  <a:pos x="105" y="92"/>
                </a:cxn>
                <a:cxn ang="0">
                  <a:pos x="100" y="106"/>
                </a:cxn>
                <a:cxn ang="0">
                  <a:pos x="92" y="113"/>
                </a:cxn>
                <a:cxn ang="0">
                  <a:pos x="86" y="113"/>
                </a:cxn>
                <a:cxn ang="0">
                  <a:pos x="83" y="113"/>
                </a:cxn>
                <a:cxn ang="0">
                  <a:pos x="76" y="115"/>
                </a:cxn>
                <a:cxn ang="0">
                  <a:pos x="68" y="115"/>
                </a:cxn>
                <a:cxn ang="0">
                  <a:pos x="59" y="112"/>
                </a:cxn>
                <a:cxn ang="0">
                  <a:pos x="51" y="114"/>
                </a:cxn>
                <a:cxn ang="0">
                  <a:pos x="54" y="110"/>
                </a:cxn>
                <a:cxn ang="0">
                  <a:pos x="57" y="106"/>
                </a:cxn>
                <a:cxn ang="0">
                  <a:pos x="56" y="100"/>
                </a:cxn>
                <a:cxn ang="0">
                  <a:pos x="64" y="87"/>
                </a:cxn>
                <a:cxn ang="0">
                  <a:pos x="58" y="82"/>
                </a:cxn>
                <a:cxn ang="0">
                  <a:pos x="46" y="76"/>
                </a:cxn>
                <a:cxn ang="0">
                  <a:pos x="32" y="67"/>
                </a:cxn>
                <a:cxn ang="0">
                  <a:pos x="23" y="64"/>
                </a:cxn>
                <a:cxn ang="0">
                  <a:pos x="14" y="57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3" y="31"/>
                </a:cxn>
                <a:cxn ang="0">
                  <a:pos x="5" y="19"/>
                </a:cxn>
                <a:cxn ang="0">
                  <a:pos x="8" y="14"/>
                </a:cxn>
                <a:cxn ang="0">
                  <a:pos x="14" y="4"/>
                </a:cxn>
                <a:cxn ang="0">
                  <a:pos x="20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8" y="7"/>
                </a:cxn>
                <a:cxn ang="0">
                  <a:pos x="60" y="14"/>
                </a:cxn>
                <a:cxn ang="0">
                  <a:pos x="64" y="25"/>
                </a:cxn>
                <a:cxn ang="0">
                  <a:pos x="62" y="35"/>
                </a:cxn>
                <a:cxn ang="0">
                  <a:pos x="65" y="40"/>
                </a:cxn>
                <a:cxn ang="0">
                  <a:pos x="75" y="42"/>
                </a:cxn>
                <a:cxn ang="0">
                  <a:pos x="81" y="40"/>
                </a:cxn>
                <a:cxn ang="0">
                  <a:pos x="86" y="41"/>
                </a:cxn>
                <a:cxn ang="0">
                  <a:pos x="92" y="47"/>
                </a:cxn>
                <a:cxn ang="0">
                  <a:pos x="96" y="66"/>
                </a:cxn>
                <a:cxn ang="0">
                  <a:pos x="105" y="64"/>
                </a:cxn>
                <a:cxn ang="0">
                  <a:pos x="109" y="67"/>
                </a:cxn>
                <a:cxn ang="0">
                  <a:pos x="107" y="73"/>
                </a:cxn>
                <a:cxn ang="0">
                  <a:pos x="104" y="83"/>
                </a:cxn>
                <a:cxn ang="0">
                  <a:pos x="105" y="91"/>
                </a:cxn>
              </a:cxnLst>
              <a:rect l="0" t="0" r="r" b="b"/>
              <a:pathLst>
                <a:path w="109" h="116">
                  <a:moveTo>
                    <a:pt x="105" y="91"/>
                  </a:moveTo>
                  <a:lnTo>
                    <a:pt x="105" y="92"/>
                  </a:lnTo>
                  <a:lnTo>
                    <a:pt x="101" y="103"/>
                  </a:lnTo>
                  <a:lnTo>
                    <a:pt x="100" y="106"/>
                  </a:lnTo>
                  <a:lnTo>
                    <a:pt x="94" y="111"/>
                  </a:lnTo>
                  <a:lnTo>
                    <a:pt x="92" y="113"/>
                  </a:lnTo>
                  <a:lnTo>
                    <a:pt x="90" y="116"/>
                  </a:lnTo>
                  <a:lnTo>
                    <a:pt x="86" y="113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0" y="114"/>
                  </a:lnTo>
                  <a:lnTo>
                    <a:pt x="76" y="115"/>
                  </a:lnTo>
                  <a:lnTo>
                    <a:pt x="72" y="115"/>
                  </a:lnTo>
                  <a:lnTo>
                    <a:pt x="68" y="115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2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4" y="110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6" y="102"/>
                  </a:lnTo>
                  <a:lnTo>
                    <a:pt x="56" y="100"/>
                  </a:lnTo>
                  <a:lnTo>
                    <a:pt x="60" y="95"/>
                  </a:lnTo>
                  <a:lnTo>
                    <a:pt x="64" y="87"/>
                  </a:lnTo>
                  <a:lnTo>
                    <a:pt x="64" y="85"/>
                  </a:lnTo>
                  <a:lnTo>
                    <a:pt x="58" y="82"/>
                  </a:lnTo>
                  <a:lnTo>
                    <a:pt x="55" y="81"/>
                  </a:lnTo>
                  <a:lnTo>
                    <a:pt x="46" y="76"/>
                  </a:lnTo>
                  <a:lnTo>
                    <a:pt x="36" y="69"/>
                  </a:lnTo>
                  <a:lnTo>
                    <a:pt x="32" y="67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18" y="60"/>
                  </a:lnTo>
                  <a:lnTo>
                    <a:pt x="14" y="57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4" y="25"/>
                  </a:lnTo>
                  <a:lnTo>
                    <a:pt x="63" y="31"/>
                  </a:lnTo>
                  <a:lnTo>
                    <a:pt x="62" y="35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70" y="41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6" y="41"/>
                  </a:lnTo>
                  <a:lnTo>
                    <a:pt x="91" y="44"/>
                  </a:lnTo>
                  <a:lnTo>
                    <a:pt x="92" y="47"/>
                  </a:lnTo>
                  <a:lnTo>
                    <a:pt x="95" y="63"/>
                  </a:lnTo>
                  <a:lnTo>
                    <a:pt x="96" y="66"/>
                  </a:lnTo>
                  <a:lnTo>
                    <a:pt x="97" y="67"/>
                  </a:lnTo>
                  <a:lnTo>
                    <a:pt x="105" y="64"/>
                  </a:lnTo>
                  <a:lnTo>
                    <a:pt x="106" y="65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07" y="73"/>
                  </a:lnTo>
                  <a:lnTo>
                    <a:pt x="106" y="78"/>
                  </a:lnTo>
                  <a:lnTo>
                    <a:pt x="104" y="83"/>
                  </a:lnTo>
                  <a:lnTo>
                    <a:pt x="104" y="88"/>
                  </a:lnTo>
                  <a:lnTo>
                    <a:pt x="105" y="9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4" name="Freeform 64"/>
            <p:cNvSpPr>
              <a:spLocks/>
            </p:cNvSpPr>
            <p:nvPr/>
          </p:nvSpPr>
          <p:spPr bwMode="auto">
            <a:xfrm>
              <a:off x="5620921" y="4081463"/>
              <a:ext cx="141288" cy="87313"/>
            </a:xfrm>
            <a:custGeom>
              <a:avLst/>
              <a:gdLst/>
              <a:ahLst/>
              <a:cxnLst>
                <a:cxn ang="0">
                  <a:pos x="34" y="52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24" y="55"/>
                </a:cxn>
                <a:cxn ang="0">
                  <a:pos x="20" y="54"/>
                </a:cxn>
                <a:cxn ang="0">
                  <a:pos x="14" y="48"/>
                </a:cxn>
                <a:cxn ang="0">
                  <a:pos x="6" y="43"/>
                </a:cxn>
                <a:cxn ang="0">
                  <a:pos x="4" y="41"/>
                </a:cxn>
                <a:cxn ang="0">
                  <a:pos x="2" y="38"/>
                </a:cxn>
                <a:cxn ang="0">
                  <a:pos x="0" y="33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2" y="27"/>
                </a:cxn>
                <a:cxn ang="0">
                  <a:pos x="2" y="23"/>
                </a:cxn>
                <a:cxn ang="0">
                  <a:pos x="5" y="23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2" y="19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0" y="15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2" y="13"/>
                </a:cxn>
                <a:cxn ang="0">
                  <a:pos x="24" y="14"/>
                </a:cxn>
                <a:cxn ang="0">
                  <a:pos x="34" y="14"/>
                </a:cxn>
                <a:cxn ang="0">
                  <a:pos x="36" y="9"/>
                </a:cxn>
                <a:cxn ang="0">
                  <a:pos x="37" y="9"/>
                </a:cxn>
                <a:cxn ang="0">
                  <a:pos x="42" y="8"/>
                </a:cxn>
                <a:cxn ang="0">
                  <a:pos x="45" y="7"/>
                </a:cxn>
                <a:cxn ang="0">
                  <a:pos x="48" y="8"/>
                </a:cxn>
                <a:cxn ang="0">
                  <a:pos x="51" y="7"/>
                </a:cxn>
                <a:cxn ang="0">
                  <a:pos x="57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0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78" y="4"/>
                </a:cxn>
                <a:cxn ang="0">
                  <a:pos x="82" y="6"/>
                </a:cxn>
                <a:cxn ang="0">
                  <a:pos x="85" y="8"/>
                </a:cxn>
                <a:cxn ang="0">
                  <a:pos x="89" y="12"/>
                </a:cxn>
                <a:cxn ang="0">
                  <a:pos x="86" y="15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33"/>
                </a:cxn>
                <a:cxn ang="0">
                  <a:pos x="67" y="40"/>
                </a:cxn>
                <a:cxn ang="0">
                  <a:pos x="62" y="45"/>
                </a:cxn>
                <a:cxn ang="0">
                  <a:pos x="60" y="46"/>
                </a:cxn>
                <a:cxn ang="0">
                  <a:pos x="56" y="47"/>
                </a:cxn>
                <a:cxn ang="0">
                  <a:pos x="54" y="48"/>
                </a:cxn>
                <a:cxn ang="0">
                  <a:pos x="53" y="48"/>
                </a:cxn>
                <a:cxn ang="0">
                  <a:pos x="48" y="47"/>
                </a:cxn>
                <a:cxn ang="0">
                  <a:pos x="43" y="48"/>
                </a:cxn>
                <a:cxn ang="0">
                  <a:pos x="34" y="52"/>
                </a:cxn>
              </a:cxnLst>
              <a:rect l="0" t="0" r="r" b="b"/>
              <a:pathLst>
                <a:path w="89" h="55">
                  <a:moveTo>
                    <a:pt x="34" y="52"/>
                  </a:moveTo>
                  <a:lnTo>
                    <a:pt x="30" y="54"/>
                  </a:lnTo>
                  <a:lnTo>
                    <a:pt x="28" y="54"/>
                  </a:lnTo>
                  <a:lnTo>
                    <a:pt x="24" y="55"/>
                  </a:lnTo>
                  <a:lnTo>
                    <a:pt x="20" y="54"/>
                  </a:lnTo>
                  <a:lnTo>
                    <a:pt x="14" y="48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2" y="13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42" y="8"/>
                  </a:lnTo>
                  <a:lnTo>
                    <a:pt x="45" y="7"/>
                  </a:lnTo>
                  <a:lnTo>
                    <a:pt x="48" y="8"/>
                  </a:lnTo>
                  <a:lnTo>
                    <a:pt x="51" y="7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0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5" y="8"/>
                  </a:lnTo>
                  <a:lnTo>
                    <a:pt x="89" y="12"/>
                  </a:lnTo>
                  <a:lnTo>
                    <a:pt x="86" y="15"/>
                  </a:lnTo>
                  <a:lnTo>
                    <a:pt x="79" y="17"/>
                  </a:lnTo>
                  <a:lnTo>
                    <a:pt x="76" y="21"/>
                  </a:lnTo>
                  <a:lnTo>
                    <a:pt x="70" y="33"/>
                  </a:lnTo>
                  <a:lnTo>
                    <a:pt x="67" y="40"/>
                  </a:lnTo>
                  <a:lnTo>
                    <a:pt x="62" y="45"/>
                  </a:lnTo>
                  <a:lnTo>
                    <a:pt x="60" y="46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53" y="48"/>
                  </a:lnTo>
                  <a:lnTo>
                    <a:pt x="48" y="47"/>
                  </a:lnTo>
                  <a:lnTo>
                    <a:pt x="43" y="48"/>
                  </a:lnTo>
                  <a:lnTo>
                    <a:pt x="34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5" name="Freeform 65"/>
            <p:cNvSpPr>
              <a:spLocks noEditPoints="1"/>
            </p:cNvSpPr>
            <p:nvPr/>
          </p:nvSpPr>
          <p:spPr bwMode="auto">
            <a:xfrm>
              <a:off x="5565359" y="4144963"/>
              <a:ext cx="122238" cy="122238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21" y="43"/>
                </a:cxn>
                <a:cxn ang="0">
                  <a:pos x="18" y="34"/>
                </a:cxn>
                <a:cxn ang="0">
                  <a:pos x="9" y="27"/>
                </a:cxn>
                <a:cxn ang="0">
                  <a:pos x="5" y="33"/>
                </a:cxn>
                <a:cxn ang="0">
                  <a:pos x="2" y="21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4" y="17"/>
                </a:cxn>
                <a:cxn ang="0">
                  <a:pos x="15" y="18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22" y="21"/>
                </a:cxn>
                <a:cxn ang="0">
                  <a:pos x="23" y="18"/>
                </a:cxn>
                <a:cxn ang="0">
                  <a:pos x="24" y="17"/>
                </a:cxn>
                <a:cxn ang="0">
                  <a:pos x="23" y="15"/>
                </a:cxn>
                <a:cxn ang="0">
                  <a:pos x="26" y="14"/>
                </a:cxn>
                <a:cxn ang="0">
                  <a:pos x="28" y="12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30" y="5"/>
                </a:cxn>
                <a:cxn ang="0">
                  <a:pos x="33" y="3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9" y="8"/>
                </a:cxn>
                <a:cxn ang="0">
                  <a:pos x="69" y="12"/>
                </a:cxn>
                <a:cxn ang="0">
                  <a:pos x="71" y="16"/>
                </a:cxn>
                <a:cxn ang="0">
                  <a:pos x="71" y="19"/>
                </a:cxn>
                <a:cxn ang="0">
                  <a:pos x="71" y="20"/>
                </a:cxn>
                <a:cxn ang="0">
                  <a:pos x="72" y="22"/>
                </a:cxn>
                <a:cxn ang="0">
                  <a:pos x="75" y="24"/>
                </a:cxn>
                <a:cxn ang="0">
                  <a:pos x="76" y="26"/>
                </a:cxn>
                <a:cxn ang="0">
                  <a:pos x="74" y="25"/>
                </a:cxn>
                <a:cxn ang="0">
                  <a:pos x="72" y="27"/>
                </a:cxn>
                <a:cxn ang="0">
                  <a:pos x="72" y="30"/>
                </a:cxn>
                <a:cxn ang="0">
                  <a:pos x="70" y="32"/>
                </a:cxn>
                <a:cxn ang="0">
                  <a:pos x="68" y="29"/>
                </a:cxn>
                <a:cxn ang="0">
                  <a:pos x="65" y="28"/>
                </a:cxn>
                <a:cxn ang="0">
                  <a:pos x="61" y="27"/>
                </a:cxn>
                <a:cxn ang="0">
                  <a:pos x="57" y="27"/>
                </a:cxn>
                <a:cxn ang="0">
                  <a:pos x="52" y="27"/>
                </a:cxn>
                <a:cxn ang="0">
                  <a:pos x="47" y="26"/>
                </a:cxn>
                <a:cxn ang="0">
                  <a:pos x="44" y="24"/>
                </a:cxn>
                <a:cxn ang="0">
                  <a:pos x="39" y="25"/>
                </a:cxn>
                <a:cxn ang="0">
                  <a:pos x="34" y="27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31" y="35"/>
                </a:cxn>
                <a:cxn ang="0">
                  <a:pos x="35" y="41"/>
                </a:cxn>
                <a:cxn ang="0">
                  <a:pos x="36" y="44"/>
                </a:cxn>
                <a:cxn ang="0">
                  <a:pos x="41" y="50"/>
                </a:cxn>
                <a:cxn ang="0">
                  <a:pos x="47" y="56"/>
                </a:cxn>
                <a:cxn ang="0">
                  <a:pos x="50" y="61"/>
                </a:cxn>
                <a:cxn ang="0">
                  <a:pos x="52" y="66"/>
                </a:cxn>
                <a:cxn ang="0">
                  <a:pos x="56" y="68"/>
                </a:cxn>
                <a:cxn ang="0">
                  <a:pos x="61" y="72"/>
                </a:cxn>
                <a:cxn ang="0">
                  <a:pos x="64" y="73"/>
                </a:cxn>
                <a:cxn ang="0">
                  <a:pos x="65" y="76"/>
                </a:cxn>
              </a:cxnLst>
              <a:rect l="0" t="0" r="r" b="b"/>
              <a:pathLst>
                <a:path w="77" h="77">
                  <a:moveTo>
                    <a:pt x="52" y="66"/>
                  </a:moveTo>
                  <a:lnTo>
                    <a:pt x="46" y="61"/>
                  </a:lnTo>
                  <a:lnTo>
                    <a:pt x="45" y="59"/>
                  </a:lnTo>
                  <a:lnTo>
                    <a:pt x="40" y="58"/>
                  </a:lnTo>
                  <a:lnTo>
                    <a:pt x="39" y="57"/>
                  </a:lnTo>
                  <a:lnTo>
                    <a:pt x="37" y="56"/>
                  </a:lnTo>
                  <a:lnTo>
                    <a:pt x="33" y="57"/>
                  </a:lnTo>
                  <a:lnTo>
                    <a:pt x="31" y="53"/>
                  </a:lnTo>
                  <a:lnTo>
                    <a:pt x="24" y="48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9" y="8"/>
                  </a:lnTo>
                  <a:lnTo>
                    <a:pt x="55" y="14"/>
                  </a:lnTo>
                  <a:lnTo>
                    <a:pt x="59" y="15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9" y="12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5"/>
                  </a:lnTo>
                  <a:lnTo>
                    <a:pt x="70" y="16"/>
                  </a:lnTo>
                  <a:lnTo>
                    <a:pt x="71" y="16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2" y="19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3" y="24"/>
                  </a:lnTo>
                  <a:lnTo>
                    <a:pt x="74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6" y="24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3" y="25"/>
                  </a:lnTo>
                  <a:lnTo>
                    <a:pt x="74" y="26"/>
                  </a:lnTo>
                  <a:lnTo>
                    <a:pt x="73" y="26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3" y="28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8" y="26"/>
                  </a:lnTo>
                  <a:lnTo>
                    <a:pt x="57" y="27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2" y="36"/>
                  </a:lnTo>
                  <a:lnTo>
                    <a:pt x="33" y="38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4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7" y="46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2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2" y="63"/>
                  </a:lnTo>
                  <a:lnTo>
                    <a:pt x="53" y="64"/>
                  </a:lnTo>
                  <a:lnTo>
                    <a:pt x="54" y="66"/>
                  </a:lnTo>
                  <a:lnTo>
                    <a:pt x="52" y="66"/>
                  </a:lnTo>
                  <a:close/>
                  <a:moveTo>
                    <a:pt x="53" y="68"/>
                  </a:moveTo>
                  <a:lnTo>
                    <a:pt x="54" y="66"/>
                  </a:lnTo>
                  <a:lnTo>
                    <a:pt x="55" y="67"/>
                  </a:lnTo>
                  <a:lnTo>
                    <a:pt x="56" y="67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60" y="70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1" y="74"/>
                  </a:lnTo>
                  <a:lnTo>
                    <a:pt x="58" y="71"/>
                  </a:lnTo>
                  <a:lnTo>
                    <a:pt x="53" y="6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6" name="Freeform 66"/>
            <p:cNvSpPr>
              <a:spLocks noEditPoints="1"/>
            </p:cNvSpPr>
            <p:nvPr/>
          </p:nvSpPr>
          <p:spPr bwMode="auto">
            <a:xfrm>
              <a:off x="3750846" y="5130800"/>
              <a:ext cx="809625" cy="855663"/>
            </a:xfrm>
            <a:custGeom>
              <a:avLst/>
              <a:gdLst/>
              <a:ahLst/>
              <a:cxnLst>
                <a:cxn ang="0">
                  <a:pos x="253" y="389"/>
                </a:cxn>
                <a:cxn ang="0">
                  <a:pos x="225" y="367"/>
                </a:cxn>
                <a:cxn ang="0">
                  <a:pos x="208" y="339"/>
                </a:cxn>
                <a:cxn ang="0">
                  <a:pos x="210" y="300"/>
                </a:cxn>
                <a:cxn ang="0">
                  <a:pos x="182" y="284"/>
                </a:cxn>
                <a:cxn ang="0">
                  <a:pos x="171" y="248"/>
                </a:cxn>
                <a:cxn ang="0">
                  <a:pos x="143" y="236"/>
                </a:cxn>
                <a:cxn ang="0">
                  <a:pos x="112" y="213"/>
                </a:cxn>
                <a:cxn ang="0">
                  <a:pos x="84" y="207"/>
                </a:cxn>
                <a:cxn ang="0">
                  <a:pos x="50" y="213"/>
                </a:cxn>
                <a:cxn ang="0">
                  <a:pos x="34" y="199"/>
                </a:cxn>
                <a:cxn ang="0">
                  <a:pos x="12" y="186"/>
                </a:cxn>
                <a:cxn ang="0">
                  <a:pos x="9" y="147"/>
                </a:cxn>
                <a:cxn ang="0">
                  <a:pos x="42" y="124"/>
                </a:cxn>
                <a:cxn ang="0">
                  <a:pos x="60" y="85"/>
                </a:cxn>
                <a:cxn ang="0">
                  <a:pos x="52" y="61"/>
                </a:cxn>
                <a:cxn ang="0">
                  <a:pos x="54" y="54"/>
                </a:cxn>
                <a:cxn ang="0">
                  <a:pos x="89" y="42"/>
                </a:cxn>
                <a:cxn ang="0">
                  <a:pos x="109" y="55"/>
                </a:cxn>
                <a:cxn ang="0">
                  <a:pos x="130" y="44"/>
                </a:cxn>
                <a:cxn ang="0">
                  <a:pos x="129" y="32"/>
                </a:cxn>
                <a:cxn ang="0">
                  <a:pos x="139" y="17"/>
                </a:cxn>
                <a:cxn ang="0">
                  <a:pos x="171" y="7"/>
                </a:cxn>
                <a:cxn ang="0">
                  <a:pos x="181" y="9"/>
                </a:cxn>
                <a:cxn ang="0">
                  <a:pos x="186" y="39"/>
                </a:cxn>
                <a:cxn ang="0">
                  <a:pos x="214" y="45"/>
                </a:cxn>
                <a:cxn ang="0">
                  <a:pos x="239" y="37"/>
                </a:cxn>
                <a:cxn ang="0">
                  <a:pos x="272" y="40"/>
                </a:cxn>
                <a:cxn ang="0">
                  <a:pos x="295" y="12"/>
                </a:cxn>
                <a:cxn ang="0">
                  <a:pos x="314" y="47"/>
                </a:cxn>
                <a:cxn ang="0">
                  <a:pos x="293" y="73"/>
                </a:cxn>
                <a:cxn ang="0">
                  <a:pos x="302" y="87"/>
                </a:cxn>
                <a:cxn ang="0">
                  <a:pos x="323" y="95"/>
                </a:cxn>
                <a:cxn ang="0">
                  <a:pos x="348" y="77"/>
                </a:cxn>
                <a:cxn ang="0">
                  <a:pos x="375" y="91"/>
                </a:cxn>
                <a:cxn ang="0">
                  <a:pos x="382" y="107"/>
                </a:cxn>
                <a:cxn ang="0">
                  <a:pos x="413" y="105"/>
                </a:cxn>
                <a:cxn ang="0">
                  <a:pos x="451" y="110"/>
                </a:cxn>
                <a:cxn ang="0">
                  <a:pos x="494" y="135"/>
                </a:cxn>
                <a:cxn ang="0">
                  <a:pos x="509" y="176"/>
                </a:cxn>
                <a:cxn ang="0">
                  <a:pos x="477" y="216"/>
                </a:cxn>
                <a:cxn ang="0">
                  <a:pos x="459" y="234"/>
                </a:cxn>
                <a:cxn ang="0">
                  <a:pos x="454" y="303"/>
                </a:cxn>
                <a:cxn ang="0">
                  <a:pos x="441" y="334"/>
                </a:cxn>
                <a:cxn ang="0">
                  <a:pos x="417" y="373"/>
                </a:cxn>
                <a:cxn ang="0">
                  <a:pos x="384" y="377"/>
                </a:cxn>
                <a:cxn ang="0">
                  <a:pos x="351" y="397"/>
                </a:cxn>
                <a:cxn ang="0">
                  <a:pos x="331" y="414"/>
                </a:cxn>
                <a:cxn ang="0">
                  <a:pos x="331" y="446"/>
                </a:cxn>
                <a:cxn ang="0">
                  <a:pos x="306" y="490"/>
                </a:cxn>
                <a:cxn ang="0">
                  <a:pos x="302" y="485"/>
                </a:cxn>
                <a:cxn ang="0">
                  <a:pos x="285" y="506"/>
                </a:cxn>
                <a:cxn ang="0">
                  <a:pos x="270" y="524"/>
                </a:cxn>
                <a:cxn ang="0">
                  <a:pos x="246" y="500"/>
                </a:cxn>
                <a:cxn ang="0">
                  <a:pos x="224" y="483"/>
                </a:cxn>
                <a:cxn ang="0">
                  <a:pos x="251" y="444"/>
                </a:cxn>
                <a:cxn ang="0">
                  <a:pos x="309" y="90"/>
                </a:cxn>
                <a:cxn ang="0">
                  <a:pos x="310" y="70"/>
                </a:cxn>
                <a:cxn ang="0">
                  <a:pos x="330" y="81"/>
                </a:cxn>
              </a:cxnLst>
              <a:rect l="0" t="0" r="r" b="b"/>
              <a:pathLst>
                <a:path w="510" h="539">
                  <a:moveTo>
                    <a:pt x="253" y="416"/>
                  </a:moveTo>
                  <a:lnTo>
                    <a:pt x="252" y="413"/>
                  </a:lnTo>
                  <a:lnTo>
                    <a:pt x="252" y="408"/>
                  </a:lnTo>
                  <a:lnTo>
                    <a:pt x="254" y="403"/>
                  </a:lnTo>
                  <a:lnTo>
                    <a:pt x="255" y="398"/>
                  </a:lnTo>
                  <a:lnTo>
                    <a:pt x="257" y="393"/>
                  </a:lnTo>
                  <a:lnTo>
                    <a:pt x="257" y="392"/>
                  </a:lnTo>
                  <a:lnTo>
                    <a:pt x="254" y="390"/>
                  </a:lnTo>
                  <a:lnTo>
                    <a:pt x="253" y="389"/>
                  </a:lnTo>
                  <a:lnTo>
                    <a:pt x="245" y="392"/>
                  </a:lnTo>
                  <a:lnTo>
                    <a:pt x="244" y="391"/>
                  </a:lnTo>
                  <a:lnTo>
                    <a:pt x="243" y="388"/>
                  </a:lnTo>
                  <a:lnTo>
                    <a:pt x="240" y="372"/>
                  </a:lnTo>
                  <a:lnTo>
                    <a:pt x="239" y="369"/>
                  </a:lnTo>
                  <a:lnTo>
                    <a:pt x="234" y="366"/>
                  </a:lnTo>
                  <a:lnTo>
                    <a:pt x="230" y="365"/>
                  </a:lnTo>
                  <a:lnTo>
                    <a:pt x="229" y="365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18" y="366"/>
                  </a:lnTo>
                  <a:lnTo>
                    <a:pt x="213" y="365"/>
                  </a:lnTo>
                  <a:lnTo>
                    <a:pt x="210" y="365"/>
                  </a:lnTo>
                  <a:lnTo>
                    <a:pt x="210" y="360"/>
                  </a:lnTo>
                  <a:lnTo>
                    <a:pt x="211" y="356"/>
                  </a:lnTo>
                  <a:lnTo>
                    <a:pt x="212" y="350"/>
                  </a:lnTo>
                  <a:lnTo>
                    <a:pt x="211" y="344"/>
                  </a:lnTo>
                  <a:lnTo>
                    <a:pt x="208" y="339"/>
                  </a:lnTo>
                  <a:lnTo>
                    <a:pt x="208" y="335"/>
                  </a:lnTo>
                  <a:lnTo>
                    <a:pt x="206" y="332"/>
                  </a:lnTo>
                  <a:lnTo>
                    <a:pt x="209" y="328"/>
                  </a:lnTo>
                  <a:lnTo>
                    <a:pt x="211" y="323"/>
                  </a:lnTo>
                  <a:lnTo>
                    <a:pt x="212" y="318"/>
                  </a:lnTo>
                  <a:lnTo>
                    <a:pt x="213" y="311"/>
                  </a:lnTo>
                  <a:lnTo>
                    <a:pt x="213" y="308"/>
                  </a:lnTo>
                  <a:lnTo>
                    <a:pt x="212" y="303"/>
                  </a:lnTo>
                  <a:lnTo>
                    <a:pt x="210" y="300"/>
                  </a:lnTo>
                  <a:lnTo>
                    <a:pt x="205" y="297"/>
                  </a:lnTo>
                  <a:lnTo>
                    <a:pt x="203" y="295"/>
                  </a:lnTo>
                  <a:lnTo>
                    <a:pt x="202" y="291"/>
                  </a:lnTo>
                  <a:lnTo>
                    <a:pt x="204" y="286"/>
                  </a:lnTo>
                  <a:lnTo>
                    <a:pt x="204" y="285"/>
                  </a:lnTo>
                  <a:lnTo>
                    <a:pt x="200" y="284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82" y="284"/>
                  </a:lnTo>
                  <a:lnTo>
                    <a:pt x="180" y="283"/>
                  </a:lnTo>
                  <a:lnTo>
                    <a:pt x="179" y="278"/>
                  </a:lnTo>
                  <a:lnTo>
                    <a:pt x="178" y="265"/>
                  </a:lnTo>
                  <a:lnTo>
                    <a:pt x="178" y="261"/>
                  </a:lnTo>
                  <a:lnTo>
                    <a:pt x="177" y="255"/>
                  </a:lnTo>
                  <a:lnTo>
                    <a:pt x="177" y="251"/>
                  </a:lnTo>
                  <a:lnTo>
                    <a:pt x="177" y="250"/>
                  </a:lnTo>
                  <a:lnTo>
                    <a:pt x="174" y="249"/>
                  </a:lnTo>
                  <a:lnTo>
                    <a:pt x="171" y="248"/>
                  </a:lnTo>
                  <a:lnTo>
                    <a:pt x="167" y="247"/>
                  </a:lnTo>
                  <a:lnTo>
                    <a:pt x="161" y="248"/>
                  </a:lnTo>
                  <a:lnTo>
                    <a:pt x="159" y="247"/>
                  </a:lnTo>
                  <a:lnTo>
                    <a:pt x="157" y="245"/>
                  </a:lnTo>
                  <a:lnTo>
                    <a:pt x="155" y="240"/>
                  </a:lnTo>
                  <a:lnTo>
                    <a:pt x="154" y="240"/>
                  </a:lnTo>
                  <a:lnTo>
                    <a:pt x="149" y="240"/>
                  </a:lnTo>
                  <a:lnTo>
                    <a:pt x="147" y="239"/>
                  </a:lnTo>
                  <a:lnTo>
                    <a:pt x="143" y="236"/>
                  </a:lnTo>
                  <a:lnTo>
                    <a:pt x="139" y="234"/>
                  </a:lnTo>
                  <a:lnTo>
                    <a:pt x="135" y="233"/>
                  </a:lnTo>
                  <a:lnTo>
                    <a:pt x="133" y="233"/>
                  </a:lnTo>
                  <a:lnTo>
                    <a:pt x="128" y="233"/>
                  </a:lnTo>
                  <a:lnTo>
                    <a:pt x="126" y="232"/>
                  </a:lnTo>
                  <a:lnTo>
                    <a:pt x="120" y="226"/>
                  </a:lnTo>
                  <a:lnTo>
                    <a:pt x="115" y="221"/>
                  </a:lnTo>
                  <a:lnTo>
                    <a:pt x="113" y="217"/>
                  </a:lnTo>
                  <a:lnTo>
                    <a:pt x="112" y="213"/>
                  </a:lnTo>
                  <a:lnTo>
                    <a:pt x="112" y="209"/>
                  </a:lnTo>
                  <a:lnTo>
                    <a:pt x="112" y="205"/>
                  </a:lnTo>
                  <a:lnTo>
                    <a:pt x="113" y="201"/>
                  </a:lnTo>
                  <a:lnTo>
                    <a:pt x="113" y="197"/>
                  </a:lnTo>
                  <a:lnTo>
                    <a:pt x="105" y="197"/>
                  </a:lnTo>
                  <a:lnTo>
                    <a:pt x="99" y="197"/>
                  </a:lnTo>
                  <a:lnTo>
                    <a:pt x="97" y="198"/>
                  </a:lnTo>
                  <a:lnTo>
                    <a:pt x="92" y="201"/>
                  </a:lnTo>
                  <a:lnTo>
                    <a:pt x="84" y="207"/>
                  </a:lnTo>
                  <a:lnTo>
                    <a:pt x="81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1" y="213"/>
                  </a:lnTo>
                  <a:lnTo>
                    <a:pt x="69" y="214"/>
                  </a:lnTo>
                  <a:lnTo>
                    <a:pt x="62" y="212"/>
                  </a:lnTo>
                  <a:lnTo>
                    <a:pt x="57" y="211"/>
                  </a:lnTo>
                  <a:lnTo>
                    <a:pt x="54" y="211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46" y="213"/>
                  </a:lnTo>
                  <a:lnTo>
                    <a:pt x="44" y="211"/>
                  </a:lnTo>
                  <a:lnTo>
                    <a:pt x="43" y="209"/>
                  </a:lnTo>
                  <a:lnTo>
                    <a:pt x="44" y="202"/>
                  </a:lnTo>
                  <a:lnTo>
                    <a:pt x="44" y="193"/>
                  </a:lnTo>
                  <a:lnTo>
                    <a:pt x="42" y="193"/>
                  </a:lnTo>
                  <a:lnTo>
                    <a:pt x="38" y="196"/>
                  </a:lnTo>
                  <a:lnTo>
                    <a:pt x="34" y="199"/>
                  </a:lnTo>
                  <a:lnTo>
                    <a:pt x="23" y="199"/>
                  </a:lnTo>
                  <a:lnTo>
                    <a:pt x="23" y="195"/>
                  </a:lnTo>
                  <a:lnTo>
                    <a:pt x="21" y="193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1" y="191"/>
                  </a:lnTo>
                  <a:lnTo>
                    <a:pt x="12" y="189"/>
                  </a:lnTo>
                  <a:lnTo>
                    <a:pt x="13" y="186"/>
                  </a:lnTo>
                  <a:lnTo>
                    <a:pt x="12" y="186"/>
                  </a:lnTo>
                  <a:lnTo>
                    <a:pt x="5" y="173"/>
                  </a:lnTo>
                  <a:lnTo>
                    <a:pt x="1" y="167"/>
                  </a:lnTo>
                  <a:lnTo>
                    <a:pt x="0" y="164"/>
                  </a:lnTo>
                  <a:lnTo>
                    <a:pt x="2" y="160"/>
                  </a:lnTo>
                  <a:lnTo>
                    <a:pt x="4" y="158"/>
                  </a:lnTo>
                  <a:lnTo>
                    <a:pt x="8" y="156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1" y="143"/>
                  </a:lnTo>
                  <a:lnTo>
                    <a:pt x="15" y="135"/>
                  </a:lnTo>
                  <a:lnTo>
                    <a:pt x="17" y="134"/>
                  </a:lnTo>
                  <a:lnTo>
                    <a:pt x="21" y="131"/>
                  </a:lnTo>
                  <a:lnTo>
                    <a:pt x="32" y="127"/>
                  </a:lnTo>
                  <a:lnTo>
                    <a:pt x="36" y="127"/>
                  </a:lnTo>
                  <a:lnTo>
                    <a:pt x="39" y="126"/>
                  </a:lnTo>
                  <a:lnTo>
                    <a:pt x="42" y="124"/>
                  </a:lnTo>
                  <a:lnTo>
                    <a:pt x="44" y="123"/>
                  </a:lnTo>
                  <a:lnTo>
                    <a:pt x="47" y="124"/>
                  </a:lnTo>
                  <a:lnTo>
                    <a:pt x="51" y="125"/>
                  </a:lnTo>
                  <a:lnTo>
                    <a:pt x="54" y="124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58" y="93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57" y="80"/>
                  </a:lnTo>
                  <a:lnTo>
                    <a:pt x="58" y="75"/>
                  </a:lnTo>
                  <a:lnTo>
                    <a:pt x="57" y="74"/>
                  </a:lnTo>
                  <a:lnTo>
                    <a:pt x="53" y="72"/>
                  </a:lnTo>
                  <a:lnTo>
                    <a:pt x="51" y="71"/>
                  </a:lnTo>
                  <a:lnTo>
                    <a:pt x="51" y="68"/>
                  </a:lnTo>
                  <a:lnTo>
                    <a:pt x="51" y="62"/>
                  </a:lnTo>
                  <a:lnTo>
                    <a:pt x="52" y="61"/>
                  </a:lnTo>
                  <a:lnTo>
                    <a:pt x="55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6"/>
                  </a:lnTo>
                  <a:lnTo>
                    <a:pt x="61" y="56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75" y="47"/>
                  </a:lnTo>
                  <a:lnTo>
                    <a:pt x="78" y="47"/>
                  </a:lnTo>
                  <a:lnTo>
                    <a:pt x="80" y="46"/>
                  </a:lnTo>
                  <a:lnTo>
                    <a:pt x="85" y="42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92" y="54"/>
                  </a:lnTo>
                  <a:lnTo>
                    <a:pt x="95" y="55"/>
                  </a:lnTo>
                  <a:lnTo>
                    <a:pt x="99" y="58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9" y="55"/>
                  </a:lnTo>
                  <a:lnTo>
                    <a:pt x="109" y="56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6" y="56"/>
                  </a:lnTo>
                  <a:lnTo>
                    <a:pt x="120" y="52"/>
                  </a:lnTo>
                  <a:lnTo>
                    <a:pt x="123" y="50"/>
                  </a:lnTo>
                  <a:lnTo>
                    <a:pt x="127" y="50"/>
                  </a:lnTo>
                  <a:lnTo>
                    <a:pt x="129" y="48"/>
                  </a:lnTo>
                  <a:lnTo>
                    <a:pt x="130" y="44"/>
                  </a:lnTo>
                  <a:lnTo>
                    <a:pt x="131" y="43"/>
                  </a:lnTo>
                  <a:lnTo>
                    <a:pt x="135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39" y="38"/>
                  </a:lnTo>
                  <a:lnTo>
                    <a:pt x="137" y="37"/>
                  </a:lnTo>
                  <a:lnTo>
                    <a:pt x="131" y="37"/>
                  </a:lnTo>
                  <a:lnTo>
                    <a:pt x="130" y="35"/>
                  </a:lnTo>
                  <a:lnTo>
                    <a:pt x="129" y="32"/>
                  </a:lnTo>
                  <a:lnTo>
                    <a:pt x="128" y="23"/>
                  </a:lnTo>
                  <a:lnTo>
                    <a:pt x="125" y="19"/>
                  </a:lnTo>
                  <a:lnTo>
                    <a:pt x="122" y="15"/>
                  </a:lnTo>
                  <a:lnTo>
                    <a:pt x="122" y="14"/>
                  </a:lnTo>
                  <a:lnTo>
                    <a:pt x="123" y="14"/>
                  </a:lnTo>
                  <a:lnTo>
                    <a:pt x="125" y="14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9" y="17"/>
                  </a:lnTo>
                  <a:lnTo>
                    <a:pt x="141" y="18"/>
                  </a:lnTo>
                  <a:lnTo>
                    <a:pt x="145" y="22"/>
                  </a:lnTo>
                  <a:lnTo>
                    <a:pt x="147" y="21"/>
                  </a:lnTo>
                  <a:lnTo>
                    <a:pt x="148" y="15"/>
                  </a:lnTo>
                  <a:lnTo>
                    <a:pt x="150" y="14"/>
                  </a:lnTo>
                  <a:lnTo>
                    <a:pt x="153" y="14"/>
                  </a:lnTo>
                  <a:lnTo>
                    <a:pt x="156" y="14"/>
                  </a:lnTo>
                  <a:lnTo>
                    <a:pt x="161" y="13"/>
                  </a:lnTo>
                  <a:lnTo>
                    <a:pt x="171" y="7"/>
                  </a:lnTo>
                  <a:lnTo>
                    <a:pt x="174" y="5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7" y="1"/>
                  </a:lnTo>
                  <a:lnTo>
                    <a:pt x="179" y="0"/>
                  </a:lnTo>
                  <a:lnTo>
                    <a:pt x="182" y="1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1" y="9"/>
                  </a:lnTo>
                  <a:lnTo>
                    <a:pt x="183" y="9"/>
                  </a:lnTo>
                  <a:lnTo>
                    <a:pt x="186" y="10"/>
                  </a:lnTo>
                  <a:lnTo>
                    <a:pt x="188" y="16"/>
                  </a:lnTo>
                  <a:lnTo>
                    <a:pt x="187" y="18"/>
                  </a:lnTo>
                  <a:lnTo>
                    <a:pt x="184" y="26"/>
                  </a:lnTo>
                  <a:lnTo>
                    <a:pt x="183" y="32"/>
                  </a:lnTo>
                  <a:lnTo>
                    <a:pt x="183" y="35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3"/>
                  </a:lnTo>
                  <a:lnTo>
                    <a:pt x="187" y="45"/>
                  </a:lnTo>
                  <a:lnTo>
                    <a:pt x="193" y="50"/>
                  </a:lnTo>
                  <a:lnTo>
                    <a:pt x="197" y="53"/>
                  </a:lnTo>
                  <a:lnTo>
                    <a:pt x="201" y="52"/>
                  </a:lnTo>
                  <a:lnTo>
                    <a:pt x="205" y="49"/>
                  </a:lnTo>
                  <a:lnTo>
                    <a:pt x="208" y="47"/>
                  </a:lnTo>
                  <a:lnTo>
                    <a:pt x="214" y="45"/>
                  </a:lnTo>
                  <a:lnTo>
                    <a:pt x="219" y="43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4" y="45"/>
                  </a:lnTo>
                  <a:lnTo>
                    <a:pt x="237" y="45"/>
                  </a:lnTo>
                  <a:lnTo>
                    <a:pt x="233" y="39"/>
                  </a:lnTo>
                  <a:lnTo>
                    <a:pt x="234" y="37"/>
                  </a:lnTo>
                  <a:lnTo>
                    <a:pt x="236" y="36"/>
                  </a:lnTo>
                  <a:lnTo>
                    <a:pt x="239" y="37"/>
                  </a:lnTo>
                  <a:lnTo>
                    <a:pt x="242" y="38"/>
                  </a:lnTo>
                  <a:lnTo>
                    <a:pt x="244" y="38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5" y="38"/>
                  </a:lnTo>
                  <a:lnTo>
                    <a:pt x="259" y="41"/>
                  </a:lnTo>
                  <a:lnTo>
                    <a:pt x="260" y="42"/>
                  </a:lnTo>
                  <a:lnTo>
                    <a:pt x="266" y="38"/>
                  </a:lnTo>
                  <a:lnTo>
                    <a:pt x="272" y="40"/>
                  </a:lnTo>
                  <a:lnTo>
                    <a:pt x="275" y="40"/>
                  </a:lnTo>
                  <a:lnTo>
                    <a:pt x="277" y="39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5" y="25"/>
                  </a:lnTo>
                  <a:lnTo>
                    <a:pt x="291" y="15"/>
                  </a:lnTo>
                  <a:lnTo>
                    <a:pt x="291" y="12"/>
                  </a:lnTo>
                  <a:lnTo>
                    <a:pt x="294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8" y="19"/>
                  </a:lnTo>
                  <a:lnTo>
                    <a:pt x="300" y="27"/>
                  </a:lnTo>
                  <a:lnTo>
                    <a:pt x="301" y="30"/>
                  </a:lnTo>
                  <a:lnTo>
                    <a:pt x="303" y="39"/>
                  </a:lnTo>
                  <a:lnTo>
                    <a:pt x="305" y="42"/>
                  </a:lnTo>
                  <a:lnTo>
                    <a:pt x="307" y="44"/>
                  </a:lnTo>
                  <a:lnTo>
                    <a:pt x="313" y="45"/>
                  </a:lnTo>
                  <a:lnTo>
                    <a:pt x="314" y="47"/>
                  </a:lnTo>
                  <a:lnTo>
                    <a:pt x="314" y="50"/>
                  </a:lnTo>
                  <a:lnTo>
                    <a:pt x="314" y="52"/>
                  </a:lnTo>
                  <a:lnTo>
                    <a:pt x="311" y="54"/>
                  </a:lnTo>
                  <a:lnTo>
                    <a:pt x="305" y="62"/>
                  </a:lnTo>
                  <a:lnTo>
                    <a:pt x="304" y="64"/>
                  </a:lnTo>
                  <a:lnTo>
                    <a:pt x="301" y="66"/>
                  </a:lnTo>
                  <a:lnTo>
                    <a:pt x="299" y="68"/>
                  </a:lnTo>
                  <a:lnTo>
                    <a:pt x="297" y="69"/>
                  </a:lnTo>
                  <a:lnTo>
                    <a:pt x="293" y="73"/>
                  </a:lnTo>
                  <a:lnTo>
                    <a:pt x="289" y="79"/>
                  </a:lnTo>
                  <a:lnTo>
                    <a:pt x="287" y="85"/>
                  </a:lnTo>
                  <a:lnTo>
                    <a:pt x="285" y="87"/>
                  </a:lnTo>
                  <a:lnTo>
                    <a:pt x="286" y="88"/>
                  </a:lnTo>
                  <a:lnTo>
                    <a:pt x="289" y="88"/>
                  </a:lnTo>
                  <a:lnTo>
                    <a:pt x="292" y="87"/>
                  </a:lnTo>
                  <a:lnTo>
                    <a:pt x="299" y="83"/>
                  </a:lnTo>
                  <a:lnTo>
                    <a:pt x="300" y="82"/>
                  </a:lnTo>
                  <a:lnTo>
                    <a:pt x="302" y="87"/>
                  </a:lnTo>
                  <a:lnTo>
                    <a:pt x="304" y="92"/>
                  </a:lnTo>
                  <a:lnTo>
                    <a:pt x="306" y="93"/>
                  </a:lnTo>
                  <a:lnTo>
                    <a:pt x="307" y="93"/>
                  </a:lnTo>
                  <a:lnTo>
                    <a:pt x="314" y="93"/>
                  </a:lnTo>
                  <a:lnTo>
                    <a:pt x="317" y="93"/>
                  </a:lnTo>
                  <a:lnTo>
                    <a:pt x="322" y="91"/>
                  </a:lnTo>
                  <a:lnTo>
                    <a:pt x="320" y="95"/>
                  </a:lnTo>
                  <a:lnTo>
                    <a:pt x="320" y="99"/>
                  </a:lnTo>
                  <a:lnTo>
                    <a:pt x="323" y="95"/>
                  </a:lnTo>
                  <a:lnTo>
                    <a:pt x="330" y="89"/>
                  </a:lnTo>
                  <a:lnTo>
                    <a:pt x="332" y="89"/>
                  </a:lnTo>
                  <a:lnTo>
                    <a:pt x="333" y="86"/>
                  </a:lnTo>
                  <a:lnTo>
                    <a:pt x="336" y="81"/>
                  </a:lnTo>
                  <a:lnTo>
                    <a:pt x="338" y="78"/>
                  </a:lnTo>
                  <a:lnTo>
                    <a:pt x="339" y="78"/>
                  </a:lnTo>
                  <a:lnTo>
                    <a:pt x="345" y="78"/>
                  </a:lnTo>
                  <a:lnTo>
                    <a:pt x="348" y="77"/>
                  </a:lnTo>
                  <a:lnTo>
                    <a:pt x="348" y="77"/>
                  </a:lnTo>
                  <a:lnTo>
                    <a:pt x="353" y="80"/>
                  </a:lnTo>
                  <a:lnTo>
                    <a:pt x="357" y="81"/>
                  </a:lnTo>
                  <a:lnTo>
                    <a:pt x="359" y="81"/>
                  </a:lnTo>
                  <a:lnTo>
                    <a:pt x="363" y="83"/>
                  </a:lnTo>
                  <a:lnTo>
                    <a:pt x="369" y="86"/>
                  </a:lnTo>
                  <a:lnTo>
                    <a:pt x="371" y="87"/>
                  </a:lnTo>
                  <a:lnTo>
                    <a:pt x="373" y="91"/>
                  </a:lnTo>
                  <a:lnTo>
                    <a:pt x="374" y="91"/>
                  </a:lnTo>
                  <a:lnTo>
                    <a:pt x="375" y="91"/>
                  </a:lnTo>
                  <a:lnTo>
                    <a:pt x="377" y="89"/>
                  </a:lnTo>
                  <a:lnTo>
                    <a:pt x="379" y="89"/>
                  </a:lnTo>
                  <a:lnTo>
                    <a:pt x="381" y="90"/>
                  </a:lnTo>
                  <a:lnTo>
                    <a:pt x="384" y="95"/>
                  </a:lnTo>
                  <a:lnTo>
                    <a:pt x="385" y="97"/>
                  </a:lnTo>
                  <a:lnTo>
                    <a:pt x="384" y="99"/>
                  </a:lnTo>
                  <a:lnTo>
                    <a:pt x="382" y="101"/>
                  </a:lnTo>
                  <a:lnTo>
                    <a:pt x="382" y="104"/>
                  </a:lnTo>
                  <a:lnTo>
                    <a:pt x="382" y="107"/>
                  </a:lnTo>
                  <a:lnTo>
                    <a:pt x="383" y="109"/>
                  </a:lnTo>
                  <a:lnTo>
                    <a:pt x="388" y="104"/>
                  </a:lnTo>
                  <a:lnTo>
                    <a:pt x="390" y="103"/>
                  </a:lnTo>
                  <a:lnTo>
                    <a:pt x="394" y="102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100"/>
                  </a:lnTo>
                  <a:lnTo>
                    <a:pt x="408" y="102"/>
                  </a:lnTo>
                  <a:lnTo>
                    <a:pt x="413" y="105"/>
                  </a:lnTo>
                  <a:lnTo>
                    <a:pt x="416" y="105"/>
                  </a:lnTo>
                  <a:lnTo>
                    <a:pt x="422" y="106"/>
                  </a:lnTo>
                  <a:lnTo>
                    <a:pt x="429" y="107"/>
                  </a:lnTo>
                  <a:lnTo>
                    <a:pt x="432" y="106"/>
                  </a:lnTo>
                  <a:lnTo>
                    <a:pt x="434" y="106"/>
                  </a:lnTo>
                  <a:lnTo>
                    <a:pt x="438" y="105"/>
                  </a:lnTo>
                  <a:lnTo>
                    <a:pt x="440" y="105"/>
                  </a:lnTo>
                  <a:lnTo>
                    <a:pt x="447" y="107"/>
                  </a:lnTo>
                  <a:lnTo>
                    <a:pt x="451" y="110"/>
                  </a:lnTo>
                  <a:lnTo>
                    <a:pt x="456" y="112"/>
                  </a:lnTo>
                  <a:lnTo>
                    <a:pt x="459" y="115"/>
                  </a:lnTo>
                  <a:lnTo>
                    <a:pt x="468" y="123"/>
                  </a:lnTo>
                  <a:lnTo>
                    <a:pt x="473" y="127"/>
                  </a:lnTo>
                  <a:lnTo>
                    <a:pt x="477" y="131"/>
                  </a:lnTo>
                  <a:lnTo>
                    <a:pt x="480" y="132"/>
                  </a:lnTo>
                  <a:lnTo>
                    <a:pt x="483" y="134"/>
                  </a:lnTo>
                  <a:lnTo>
                    <a:pt x="487" y="135"/>
                  </a:lnTo>
                  <a:lnTo>
                    <a:pt x="494" y="135"/>
                  </a:lnTo>
                  <a:lnTo>
                    <a:pt x="500" y="135"/>
                  </a:lnTo>
                  <a:lnTo>
                    <a:pt x="503" y="137"/>
                  </a:lnTo>
                  <a:lnTo>
                    <a:pt x="504" y="139"/>
                  </a:lnTo>
                  <a:lnTo>
                    <a:pt x="504" y="143"/>
                  </a:lnTo>
                  <a:lnTo>
                    <a:pt x="508" y="155"/>
                  </a:lnTo>
                  <a:lnTo>
                    <a:pt x="510" y="162"/>
                  </a:lnTo>
                  <a:lnTo>
                    <a:pt x="510" y="167"/>
                  </a:lnTo>
                  <a:lnTo>
                    <a:pt x="510" y="171"/>
                  </a:lnTo>
                  <a:lnTo>
                    <a:pt x="509" y="176"/>
                  </a:lnTo>
                  <a:lnTo>
                    <a:pt x="507" y="181"/>
                  </a:lnTo>
                  <a:lnTo>
                    <a:pt x="504" y="189"/>
                  </a:lnTo>
                  <a:lnTo>
                    <a:pt x="501" y="194"/>
                  </a:lnTo>
                  <a:lnTo>
                    <a:pt x="493" y="201"/>
                  </a:lnTo>
                  <a:lnTo>
                    <a:pt x="485" y="209"/>
                  </a:lnTo>
                  <a:lnTo>
                    <a:pt x="482" y="210"/>
                  </a:lnTo>
                  <a:lnTo>
                    <a:pt x="480" y="210"/>
                  </a:lnTo>
                  <a:lnTo>
                    <a:pt x="478" y="214"/>
                  </a:lnTo>
                  <a:lnTo>
                    <a:pt x="477" y="216"/>
                  </a:lnTo>
                  <a:lnTo>
                    <a:pt x="477" y="219"/>
                  </a:lnTo>
                  <a:lnTo>
                    <a:pt x="474" y="225"/>
                  </a:lnTo>
                  <a:lnTo>
                    <a:pt x="471" y="231"/>
                  </a:lnTo>
                  <a:lnTo>
                    <a:pt x="466" y="237"/>
                  </a:lnTo>
                  <a:lnTo>
                    <a:pt x="464" y="239"/>
                  </a:lnTo>
                  <a:lnTo>
                    <a:pt x="463" y="239"/>
                  </a:lnTo>
                  <a:lnTo>
                    <a:pt x="463" y="236"/>
                  </a:lnTo>
                  <a:lnTo>
                    <a:pt x="461" y="234"/>
                  </a:lnTo>
                  <a:lnTo>
                    <a:pt x="459" y="234"/>
                  </a:lnTo>
                  <a:lnTo>
                    <a:pt x="459" y="239"/>
                  </a:lnTo>
                  <a:lnTo>
                    <a:pt x="455" y="249"/>
                  </a:lnTo>
                  <a:lnTo>
                    <a:pt x="455" y="253"/>
                  </a:lnTo>
                  <a:lnTo>
                    <a:pt x="455" y="257"/>
                  </a:lnTo>
                  <a:lnTo>
                    <a:pt x="456" y="273"/>
                  </a:lnTo>
                  <a:lnTo>
                    <a:pt x="457" y="279"/>
                  </a:lnTo>
                  <a:lnTo>
                    <a:pt x="453" y="295"/>
                  </a:lnTo>
                  <a:lnTo>
                    <a:pt x="453" y="299"/>
                  </a:lnTo>
                  <a:lnTo>
                    <a:pt x="454" y="303"/>
                  </a:lnTo>
                  <a:lnTo>
                    <a:pt x="455" y="304"/>
                  </a:lnTo>
                  <a:lnTo>
                    <a:pt x="450" y="307"/>
                  </a:lnTo>
                  <a:lnTo>
                    <a:pt x="447" y="310"/>
                  </a:lnTo>
                  <a:lnTo>
                    <a:pt x="446" y="315"/>
                  </a:lnTo>
                  <a:lnTo>
                    <a:pt x="446" y="317"/>
                  </a:lnTo>
                  <a:lnTo>
                    <a:pt x="447" y="326"/>
                  </a:lnTo>
                  <a:lnTo>
                    <a:pt x="447" y="329"/>
                  </a:lnTo>
                  <a:lnTo>
                    <a:pt x="445" y="330"/>
                  </a:lnTo>
                  <a:lnTo>
                    <a:pt x="441" y="334"/>
                  </a:lnTo>
                  <a:lnTo>
                    <a:pt x="437" y="344"/>
                  </a:lnTo>
                  <a:lnTo>
                    <a:pt x="431" y="352"/>
                  </a:lnTo>
                  <a:lnTo>
                    <a:pt x="430" y="356"/>
                  </a:lnTo>
                  <a:lnTo>
                    <a:pt x="429" y="358"/>
                  </a:lnTo>
                  <a:lnTo>
                    <a:pt x="430" y="364"/>
                  </a:lnTo>
                  <a:lnTo>
                    <a:pt x="423" y="366"/>
                  </a:lnTo>
                  <a:lnTo>
                    <a:pt x="420" y="368"/>
                  </a:lnTo>
                  <a:lnTo>
                    <a:pt x="418" y="370"/>
                  </a:lnTo>
                  <a:lnTo>
                    <a:pt x="417" y="373"/>
                  </a:lnTo>
                  <a:lnTo>
                    <a:pt x="417" y="375"/>
                  </a:lnTo>
                  <a:lnTo>
                    <a:pt x="415" y="376"/>
                  </a:lnTo>
                  <a:lnTo>
                    <a:pt x="410" y="376"/>
                  </a:lnTo>
                  <a:lnTo>
                    <a:pt x="404" y="377"/>
                  </a:lnTo>
                  <a:lnTo>
                    <a:pt x="401" y="377"/>
                  </a:lnTo>
                  <a:lnTo>
                    <a:pt x="396" y="377"/>
                  </a:lnTo>
                  <a:lnTo>
                    <a:pt x="393" y="376"/>
                  </a:lnTo>
                  <a:lnTo>
                    <a:pt x="388" y="377"/>
                  </a:lnTo>
                  <a:lnTo>
                    <a:pt x="384" y="377"/>
                  </a:lnTo>
                  <a:lnTo>
                    <a:pt x="382" y="380"/>
                  </a:lnTo>
                  <a:lnTo>
                    <a:pt x="381" y="381"/>
                  </a:lnTo>
                  <a:lnTo>
                    <a:pt x="376" y="384"/>
                  </a:lnTo>
                  <a:lnTo>
                    <a:pt x="373" y="387"/>
                  </a:lnTo>
                  <a:lnTo>
                    <a:pt x="372" y="389"/>
                  </a:lnTo>
                  <a:lnTo>
                    <a:pt x="368" y="387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51" y="397"/>
                  </a:lnTo>
                  <a:lnTo>
                    <a:pt x="348" y="400"/>
                  </a:lnTo>
                  <a:lnTo>
                    <a:pt x="344" y="402"/>
                  </a:lnTo>
                  <a:lnTo>
                    <a:pt x="340" y="405"/>
                  </a:lnTo>
                  <a:lnTo>
                    <a:pt x="337" y="410"/>
                  </a:lnTo>
                  <a:lnTo>
                    <a:pt x="334" y="411"/>
                  </a:lnTo>
                  <a:lnTo>
                    <a:pt x="331" y="411"/>
                  </a:lnTo>
                  <a:lnTo>
                    <a:pt x="329" y="411"/>
                  </a:lnTo>
                  <a:lnTo>
                    <a:pt x="329" y="413"/>
                  </a:lnTo>
                  <a:lnTo>
                    <a:pt x="331" y="414"/>
                  </a:lnTo>
                  <a:lnTo>
                    <a:pt x="332" y="418"/>
                  </a:lnTo>
                  <a:lnTo>
                    <a:pt x="331" y="422"/>
                  </a:lnTo>
                  <a:lnTo>
                    <a:pt x="331" y="423"/>
                  </a:lnTo>
                  <a:lnTo>
                    <a:pt x="329" y="424"/>
                  </a:lnTo>
                  <a:lnTo>
                    <a:pt x="329" y="425"/>
                  </a:lnTo>
                  <a:lnTo>
                    <a:pt x="331" y="429"/>
                  </a:lnTo>
                  <a:lnTo>
                    <a:pt x="331" y="437"/>
                  </a:lnTo>
                  <a:lnTo>
                    <a:pt x="331" y="444"/>
                  </a:lnTo>
                  <a:lnTo>
                    <a:pt x="331" y="446"/>
                  </a:lnTo>
                  <a:lnTo>
                    <a:pt x="330" y="450"/>
                  </a:lnTo>
                  <a:lnTo>
                    <a:pt x="329" y="455"/>
                  </a:lnTo>
                  <a:lnTo>
                    <a:pt x="326" y="459"/>
                  </a:lnTo>
                  <a:lnTo>
                    <a:pt x="323" y="463"/>
                  </a:lnTo>
                  <a:lnTo>
                    <a:pt x="318" y="466"/>
                  </a:lnTo>
                  <a:lnTo>
                    <a:pt x="313" y="473"/>
                  </a:lnTo>
                  <a:lnTo>
                    <a:pt x="312" y="476"/>
                  </a:lnTo>
                  <a:lnTo>
                    <a:pt x="309" y="484"/>
                  </a:lnTo>
                  <a:lnTo>
                    <a:pt x="306" y="490"/>
                  </a:lnTo>
                  <a:lnTo>
                    <a:pt x="302" y="497"/>
                  </a:lnTo>
                  <a:lnTo>
                    <a:pt x="298" y="501"/>
                  </a:lnTo>
                  <a:lnTo>
                    <a:pt x="293" y="507"/>
                  </a:lnTo>
                  <a:lnTo>
                    <a:pt x="295" y="501"/>
                  </a:lnTo>
                  <a:lnTo>
                    <a:pt x="298" y="497"/>
                  </a:lnTo>
                  <a:lnTo>
                    <a:pt x="301" y="493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2" y="485"/>
                  </a:lnTo>
                  <a:lnTo>
                    <a:pt x="300" y="484"/>
                  </a:lnTo>
                  <a:lnTo>
                    <a:pt x="296" y="483"/>
                  </a:lnTo>
                  <a:lnTo>
                    <a:pt x="296" y="484"/>
                  </a:lnTo>
                  <a:lnTo>
                    <a:pt x="296" y="486"/>
                  </a:lnTo>
                  <a:lnTo>
                    <a:pt x="294" y="494"/>
                  </a:lnTo>
                  <a:lnTo>
                    <a:pt x="291" y="498"/>
                  </a:lnTo>
                  <a:lnTo>
                    <a:pt x="288" y="501"/>
                  </a:lnTo>
                  <a:lnTo>
                    <a:pt x="286" y="503"/>
                  </a:lnTo>
                  <a:lnTo>
                    <a:pt x="285" y="506"/>
                  </a:lnTo>
                  <a:lnTo>
                    <a:pt x="284" y="508"/>
                  </a:lnTo>
                  <a:lnTo>
                    <a:pt x="282" y="520"/>
                  </a:lnTo>
                  <a:lnTo>
                    <a:pt x="279" y="525"/>
                  </a:lnTo>
                  <a:lnTo>
                    <a:pt x="274" y="532"/>
                  </a:lnTo>
                  <a:lnTo>
                    <a:pt x="268" y="539"/>
                  </a:lnTo>
                  <a:lnTo>
                    <a:pt x="267" y="536"/>
                  </a:lnTo>
                  <a:lnTo>
                    <a:pt x="266" y="531"/>
                  </a:lnTo>
                  <a:lnTo>
                    <a:pt x="267" y="529"/>
                  </a:lnTo>
                  <a:lnTo>
                    <a:pt x="270" y="524"/>
                  </a:lnTo>
                  <a:lnTo>
                    <a:pt x="270" y="522"/>
                  </a:lnTo>
                  <a:lnTo>
                    <a:pt x="269" y="519"/>
                  </a:lnTo>
                  <a:lnTo>
                    <a:pt x="267" y="519"/>
                  </a:lnTo>
                  <a:lnTo>
                    <a:pt x="267" y="518"/>
                  </a:lnTo>
                  <a:lnTo>
                    <a:pt x="262" y="510"/>
                  </a:lnTo>
                  <a:lnTo>
                    <a:pt x="259" y="507"/>
                  </a:lnTo>
                  <a:lnTo>
                    <a:pt x="253" y="503"/>
                  </a:lnTo>
                  <a:lnTo>
                    <a:pt x="250" y="502"/>
                  </a:lnTo>
                  <a:lnTo>
                    <a:pt x="246" y="500"/>
                  </a:lnTo>
                  <a:lnTo>
                    <a:pt x="243" y="496"/>
                  </a:lnTo>
                  <a:lnTo>
                    <a:pt x="242" y="494"/>
                  </a:lnTo>
                  <a:lnTo>
                    <a:pt x="237" y="497"/>
                  </a:lnTo>
                  <a:lnTo>
                    <a:pt x="236" y="497"/>
                  </a:lnTo>
                  <a:lnTo>
                    <a:pt x="234" y="494"/>
                  </a:lnTo>
                  <a:lnTo>
                    <a:pt x="231" y="489"/>
                  </a:lnTo>
                  <a:lnTo>
                    <a:pt x="229" y="486"/>
                  </a:lnTo>
                  <a:lnTo>
                    <a:pt x="226" y="483"/>
                  </a:lnTo>
                  <a:lnTo>
                    <a:pt x="224" y="483"/>
                  </a:lnTo>
                  <a:lnTo>
                    <a:pt x="223" y="483"/>
                  </a:lnTo>
                  <a:lnTo>
                    <a:pt x="217" y="485"/>
                  </a:lnTo>
                  <a:lnTo>
                    <a:pt x="213" y="485"/>
                  </a:lnTo>
                  <a:lnTo>
                    <a:pt x="215" y="483"/>
                  </a:lnTo>
                  <a:lnTo>
                    <a:pt x="220" y="477"/>
                  </a:lnTo>
                  <a:lnTo>
                    <a:pt x="230" y="465"/>
                  </a:lnTo>
                  <a:lnTo>
                    <a:pt x="239" y="456"/>
                  </a:lnTo>
                  <a:lnTo>
                    <a:pt x="248" y="446"/>
                  </a:lnTo>
                  <a:lnTo>
                    <a:pt x="251" y="444"/>
                  </a:lnTo>
                  <a:lnTo>
                    <a:pt x="261" y="440"/>
                  </a:lnTo>
                  <a:lnTo>
                    <a:pt x="264" y="437"/>
                  </a:lnTo>
                  <a:lnTo>
                    <a:pt x="265" y="434"/>
                  </a:lnTo>
                  <a:lnTo>
                    <a:pt x="265" y="424"/>
                  </a:lnTo>
                  <a:lnTo>
                    <a:pt x="262" y="416"/>
                  </a:lnTo>
                  <a:lnTo>
                    <a:pt x="261" y="415"/>
                  </a:lnTo>
                  <a:lnTo>
                    <a:pt x="258" y="415"/>
                  </a:lnTo>
                  <a:lnTo>
                    <a:pt x="253" y="416"/>
                  </a:lnTo>
                  <a:close/>
                  <a:moveTo>
                    <a:pt x="309" y="90"/>
                  </a:moveTo>
                  <a:lnTo>
                    <a:pt x="306" y="90"/>
                  </a:lnTo>
                  <a:lnTo>
                    <a:pt x="305" y="86"/>
                  </a:lnTo>
                  <a:lnTo>
                    <a:pt x="304" y="84"/>
                  </a:lnTo>
                  <a:lnTo>
                    <a:pt x="305" y="83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6" y="71"/>
                  </a:lnTo>
                  <a:lnTo>
                    <a:pt x="307" y="71"/>
                  </a:lnTo>
                  <a:lnTo>
                    <a:pt x="310" y="70"/>
                  </a:lnTo>
                  <a:lnTo>
                    <a:pt x="315" y="71"/>
                  </a:lnTo>
                  <a:lnTo>
                    <a:pt x="321" y="71"/>
                  </a:lnTo>
                  <a:lnTo>
                    <a:pt x="324" y="70"/>
                  </a:lnTo>
                  <a:lnTo>
                    <a:pt x="326" y="71"/>
                  </a:lnTo>
                  <a:lnTo>
                    <a:pt x="329" y="71"/>
                  </a:lnTo>
                  <a:lnTo>
                    <a:pt x="332" y="72"/>
                  </a:lnTo>
                  <a:lnTo>
                    <a:pt x="333" y="73"/>
                  </a:lnTo>
                  <a:lnTo>
                    <a:pt x="332" y="76"/>
                  </a:lnTo>
                  <a:lnTo>
                    <a:pt x="330" y="81"/>
                  </a:lnTo>
                  <a:lnTo>
                    <a:pt x="329" y="84"/>
                  </a:lnTo>
                  <a:lnTo>
                    <a:pt x="327" y="86"/>
                  </a:lnTo>
                  <a:lnTo>
                    <a:pt x="324" y="88"/>
                  </a:lnTo>
                  <a:lnTo>
                    <a:pt x="321" y="89"/>
                  </a:lnTo>
                  <a:lnTo>
                    <a:pt x="318" y="89"/>
                  </a:lnTo>
                  <a:lnTo>
                    <a:pt x="313" y="89"/>
                  </a:lnTo>
                  <a:lnTo>
                    <a:pt x="309" y="9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7" name="Freeform 67"/>
            <p:cNvSpPr>
              <a:spLocks/>
            </p:cNvSpPr>
            <p:nvPr/>
          </p:nvSpPr>
          <p:spPr bwMode="auto">
            <a:xfrm>
              <a:off x="4973221" y="4973638"/>
              <a:ext cx="157163" cy="115888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90" y="42"/>
                </a:cxn>
                <a:cxn ang="0">
                  <a:pos x="95" y="47"/>
                </a:cxn>
                <a:cxn ang="0">
                  <a:pos x="93" y="50"/>
                </a:cxn>
                <a:cxn ang="0">
                  <a:pos x="98" y="56"/>
                </a:cxn>
                <a:cxn ang="0">
                  <a:pos x="97" y="58"/>
                </a:cxn>
                <a:cxn ang="0">
                  <a:pos x="92" y="57"/>
                </a:cxn>
                <a:cxn ang="0">
                  <a:pos x="90" y="58"/>
                </a:cxn>
                <a:cxn ang="0">
                  <a:pos x="91" y="62"/>
                </a:cxn>
                <a:cxn ang="0">
                  <a:pos x="91" y="65"/>
                </a:cxn>
                <a:cxn ang="0">
                  <a:pos x="87" y="69"/>
                </a:cxn>
                <a:cxn ang="0">
                  <a:pos x="83" y="67"/>
                </a:cxn>
                <a:cxn ang="0">
                  <a:pos x="78" y="73"/>
                </a:cxn>
                <a:cxn ang="0">
                  <a:pos x="74" y="71"/>
                </a:cxn>
                <a:cxn ang="0">
                  <a:pos x="72" y="68"/>
                </a:cxn>
                <a:cxn ang="0">
                  <a:pos x="71" y="59"/>
                </a:cxn>
                <a:cxn ang="0">
                  <a:pos x="68" y="56"/>
                </a:cxn>
                <a:cxn ang="0">
                  <a:pos x="63" y="57"/>
                </a:cxn>
                <a:cxn ang="0">
                  <a:pos x="60" y="61"/>
                </a:cxn>
                <a:cxn ang="0">
                  <a:pos x="58" y="49"/>
                </a:cxn>
                <a:cxn ang="0">
                  <a:pos x="54" y="41"/>
                </a:cxn>
                <a:cxn ang="0">
                  <a:pos x="48" y="37"/>
                </a:cxn>
                <a:cxn ang="0">
                  <a:pos x="39" y="37"/>
                </a:cxn>
                <a:cxn ang="0">
                  <a:pos x="34" y="38"/>
                </a:cxn>
                <a:cxn ang="0">
                  <a:pos x="24" y="51"/>
                </a:cxn>
                <a:cxn ang="0">
                  <a:pos x="22" y="45"/>
                </a:cxn>
                <a:cxn ang="0">
                  <a:pos x="17" y="36"/>
                </a:cxn>
                <a:cxn ang="0">
                  <a:pos x="7" y="31"/>
                </a:cxn>
                <a:cxn ang="0">
                  <a:pos x="6" y="27"/>
                </a:cxn>
                <a:cxn ang="0">
                  <a:pos x="2" y="25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1" y="14"/>
                </a:cxn>
                <a:cxn ang="0">
                  <a:pos x="16" y="12"/>
                </a:cxn>
                <a:cxn ang="0">
                  <a:pos x="16" y="5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6" y="3"/>
                </a:cxn>
                <a:cxn ang="0">
                  <a:pos x="48" y="5"/>
                </a:cxn>
                <a:cxn ang="0">
                  <a:pos x="57" y="11"/>
                </a:cxn>
                <a:cxn ang="0">
                  <a:pos x="61" y="6"/>
                </a:cxn>
                <a:cxn ang="0">
                  <a:pos x="65" y="8"/>
                </a:cxn>
                <a:cxn ang="0">
                  <a:pos x="71" y="7"/>
                </a:cxn>
                <a:cxn ang="0">
                  <a:pos x="77" y="3"/>
                </a:cxn>
                <a:cxn ang="0">
                  <a:pos x="80" y="5"/>
                </a:cxn>
                <a:cxn ang="0">
                  <a:pos x="82" y="12"/>
                </a:cxn>
                <a:cxn ang="0">
                  <a:pos x="86" y="17"/>
                </a:cxn>
                <a:cxn ang="0">
                  <a:pos x="89" y="28"/>
                </a:cxn>
              </a:cxnLst>
              <a:rect l="0" t="0" r="r" b="b"/>
              <a:pathLst>
                <a:path w="99" h="73">
                  <a:moveTo>
                    <a:pt x="93" y="34"/>
                  </a:moveTo>
                  <a:lnTo>
                    <a:pt x="90" y="36"/>
                  </a:lnTo>
                  <a:lnTo>
                    <a:pt x="89" y="40"/>
                  </a:lnTo>
                  <a:lnTo>
                    <a:pt x="90" y="42"/>
                  </a:lnTo>
                  <a:lnTo>
                    <a:pt x="94" y="45"/>
                  </a:lnTo>
                  <a:lnTo>
                    <a:pt x="95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3"/>
                  </a:lnTo>
                  <a:lnTo>
                    <a:pt x="98" y="56"/>
                  </a:lnTo>
                  <a:lnTo>
                    <a:pt x="99" y="57"/>
                  </a:lnTo>
                  <a:lnTo>
                    <a:pt x="97" y="58"/>
                  </a:lnTo>
                  <a:lnTo>
                    <a:pt x="96" y="58"/>
                  </a:lnTo>
                  <a:lnTo>
                    <a:pt x="92" y="57"/>
                  </a:lnTo>
                  <a:lnTo>
                    <a:pt x="91" y="57"/>
                  </a:lnTo>
                  <a:lnTo>
                    <a:pt x="90" y="58"/>
                  </a:lnTo>
                  <a:lnTo>
                    <a:pt x="90" y="59"/>
                  </a:lnTo>
                  <a:lnTo>
                    <a:pt x="91" y="62"/>
                  </a:lnTo>
                  <a:lnTo>
                    <a:pt x="92" y="63"/>
                  </a:lnTo>
                  <a:lnTo>
                    <a:pt x="91" y="65"/>
                  </a:lnTo>
                  <a:lnTo>
                    <a:pt x="88" y="69"/>
                  </a:lnTo>
                  <a:lnTo>
                    <a:pt x="87" y="69"/>
                  </a:lnTo>
                  <a:lnTo>
                    <a:pt x="85" y="68"/>
                  </a:lnTo>
                  <a:lnTo>
                    <a:pt x="83" y="67"/>
                  </a:lnTo>
                  <a:lnTo>
                    <a:pt x="82" y="68"/>
                  </a:lnTo>
                  <a:lnTo>
                    <a:pt x="78" y="73"/>
                  </a:lnTo>
                  <a:lnTo>
                    <a:pt x="76" y="73"/>
                  </a:lnTo>
                  <a:lnTo>
                    <a:pt x="74" y="71"/>
                  </a:lnTo>
                  <a:lnTo>
                    <a:pt x="72" y="69"/>
                  </a:lnTo>
                  <a:lnTo>
                    <a:pt x="72" y="68"/>
                  </a:lnTo>
                  <a:lnTo>
                    <a:pt x="72" y="64"/>
                  </a:lnTo>
                  <a:lnTo>
                    <a:pt x="71" y="59"/>
                  </a:lnTo>
                  <a:lnTo>
                    <a:pt x="70" y="57"/>
                  </a:lnTo>
                  <a:lnTo>
                    <a:pt x="68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1" y="59"/>
                  </a:lnTo>
                  <a:lnTo>
                    <a:pt x="60" y="61"/>
                  </a:lnTo>
                  <a:lnTo>
                    <a:pt x="59" y="57"/>
                  </a:lnTo>
                  <a:lnTo>
                    <a:pt x="58" y="49"/>
                  </a:lnTo>
                  <a:lnTo>
                    <a:pt x="56" y="44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8" y="37"/>
                  </a:lnTo>
                  <a:lnTo>
                    <a:pt x="46" y="36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0" y="43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2" y="45"/>
                  </a:lnTo>
                  <a:lnTo>
                    <a:pt x="18" y="40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7" y="10"/>
                  </a:lnTo>
                  <a:lnTo>
                    <a:pt x="16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54" y="9"/>
                  </a:lnTo>
                  <a:lnTo>
                    <a:pt x="57" y="11"/>
                  </a:lnTo>
                  <a:lnTo>
                    <a:pt x="58" y="9"/>
                  </a:lnTo>
                  <a:lnTo>
                    <a:pt x="61" y="6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8" y="9"/>
                  </a:lnTo>
                  <a:lnTo>
                    <a:pt x="71" y="7"/>
                  </a:lnTo>
                  <a:lnTo>
                    <a:pt x="73" y="5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2" y="12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8" y="21"/>
                  </a:lnTo>
                  <a:lnTo>
                    <a:pt x="89" y="28"/>
                  </a:lnTo>
                  <a:lnTo>
                    <a:pt x="93" y="3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>
              <a:off x="5031959" y="4702175"/>
              <a:ext cx="339725" cy="327025"/>
            </a:xfrm>
            <a:custGeom>
              <a:avLst/>
              <a:gdLst/>
              <a:ahLst/>
              <a:cxnLst>
                <a:cxn ang="0">
                  <a:pos x="101" y="4"/>
                </a:cxn>
                <a:cxn ang="0">
                  <a:pos x="137" y="31"/>
                </a:cxn>
                <a:cxn ang="0">
                  <a:pos x="159" y="46"/>
                </a:cxn>
                <a:cxn ang="0">
                  <a:pos x="174" y="59"/>
                </a:cxn>
                <a:cxn ang="0">
                  <a:pos x="183" y="69"/>
                </a:cxn>
                <a:cxn ang="0">
                  <a:pos x="191" y="70"/>
                </a:cxn>
                <a:cxn ang="0">
                  <a:pos x="199" y="72"/>
                </a:cxn>
                <a:cxn ang="0">
                  <a:pos x="200" y="82"/>
                </a:cxn>
                <a:cxn ang="0">
                  <a:pos x="214" y="89"/>
                </a:cxn>
                <a:cxn ang="0">
                  <a:pos x="214" y="114"/>
                </a:cxn>
                <a:cxn ang="0">
                  <a:pos x="207" y="132"/>
                </a:cxn>
                <a:cxn ang="0">
                  <a:pos x="188" y="135"/>
                </a:cxn>
                <a:cxn ang="0">
                  <a:pos x="173" y="139"/>
                </a:cxn>
                <a:cxn ang="0">
                  <a:pos x="162" y="140"/>
                </a:cxn>
                <a:cxn ang="0">
                  <a:pos x="152" y="138"/>
                </a:cxn>
                <a:cxn ang="0">
                  <a:pos x="137" y="145"/>
                </a:cxn>
                <a:cxn ang="0">
                  <a:pos x="132" y="151"/>
                </a:cxn>
                <a:cxn ang="0">
                  <a:pos x="125" y="150"/>
                </a:cxn>
                <a:cxn ang="0">
                  <a:pos x="116" y="162"/>
                </a:cxn>
                <a:cxn ang="0">
                  <a:pos x="110" y="162"/>
                </a:cxn>
                <a:cxn ang="0">
                  <a:pos x="104" y="163"/>
                </a:cxn>
                <a:cxn ang="0">
                  <a:pos x="98" y="179"/>
                </a:cxn>
                <a:cxn ang="0">
                  <a:pos x="91" y="182"/>
                </a:cxn>
                <a:cxn ang="0">
                  <a:pos x="89" y="193"/>
                </a:cxn>
                <a:cxn ang="0">
                  <a:pos x="87" y="201"/>
                </a:cxn>
                <a:cxn ang="0">
                  <a:pos x="82" y="204"/>
                </a:cxn>
                <a:cxn ang="0">
                  <a:pos x="78" y="201"/>
                </a:cxn>
                <a:cxn ang="0">
                  <a:pos x="75" y="198"/>
                </a:cxn>
                <a:cxn ang="0">
                  <a:pos x="69" y="204"/>
                </a:cxn>
                <a:cxn ang="0">
                  <a:pos x="61" y="201"/>
                </a:cxn>
                <a:cxn ang="0">
                  <a:pos x="52" y="199"/>
                </a:cxn>
                <a:cxn ang="0">
                  <a:pos x="46" y="185"/>
                </a:cxn>
                <a:cxn ang="0">
                  <a:pos x="43" y="176"/>
                </a:cxn>
                <a:cxn ang="0">
                  <a:pos x="36" y="176"/>
                </a:cxn>
                <a:cxn ang="0">
                  <a:pos x="28" y="179"/>
                </a:cxn>
                <a:cxn ang="0">
                  <a:pos x="21" y="180"/>
                </a:cxn>
                <a:cxn ang="0">
                  <a:pos x="11" y="176"/>
                </a:cxn>
                <a:cxn ang="0">
                  <a:pos x="10" y="174"/>
                </a:cxn>
                <a:cxn ang="0">
                  <a:pos x="8" y="163"/>
                </a:cxn>
                <a:cxn ang="0">
                  <a:pos x="2" y="157"/>
                </a:cxn>
                <a:cxn ang="0">
                  <a:pos x="0" y="144"/>
                </a:cxn>
                <a:cxn ang="0">
                  <a:pos x="5" y="137"/>
                </a:cxn>
                <a:cxn ang="0">
                  <a:pos x="10" y="131"/>
                </a:cxn>
                <a:cxn ang="0">
                  <a:pos x="17" y="138"/>
                </a:cxn>
                <a:cxn ang="0">
                  <a:pos x="19" y="135"/>
                </a:cxn>
                <a:cxn ang="0">
                  <a:pos x="27" y="135"/>
                </a:cxn>
                <a:cxn ang="0">
                  <a:pos x="38" y="133"/>
                </a:cxn>
                <a:cxn ang="0">
                  <a:pos x="89" y="123"/>
                </a:cxn>
                <a:cxn ang="0">
                  <a:pos x="83" y="95"/>
                </a:cxn>
                <a:cxn ang="0">
                  <a:pos x="79" y="57"/>
                </a:cxn>
                <a:cxn ang="0">
                  <a:pos x="92" y="1"/>
                </a:cxn>
              </a:cxnLst>
              <a:rect l="0" t="0" r="r" b="b"/>
              <a:pathLst>
                <a:path w="214" h="206">
                  <a:moveTo>
                    <a:pt x="95" y="0"/>
                  </a:moveTo>
                  <a:lnTo>
                    <a:pt x="96" y="1"/>
                  </a:lnTo>
                  <a:lnTo>
                    <a:pt x="101" y="4"/>
                  </a:lnTo>
                  <a:lnTo>
                    <a:pt x="113" y="13"/>
                  </a:lnTo>
                  <a:lnTo>
                    <a:pt x="118" y="17"/>
                  </a:lnTo>
                  <a:lnTo>
                    <a:pt x="137" y="31"/>
                  </a:lnTo>
                  <a:lnTo>
                    <a:pt x="149" y="39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73" y="55"/>
                  </a:lnTo>
                  <a:lnTo>
                    <a:pt x="174" y="57"/>
                  </a:lnTo>
                  <a:lnTo>
                    <a:pt x="174" y="59"/>
                  </a:lnTo>
                  <a:lnTo>
                    <a:pt x="174" y="60"/>
                  </a:lnTo>
                  <a:lnTo>
                    <a:pt x="176" y="62"/>
                  </a:lnTo>
                  <a:lnTo>
                    <a:pt x="183" y="69"/>
                  </a:lnTo>
                  <a:lnTo>
                    <a:pt x="184" y="69"/>
                  </a:lnTo>
                  <a:lnTo>
                    <a:pt x="187" y="67"/>
                  </a:lnTo>
                  <a:lnTo>
                    <a:pt x="191" y="70"/>
                  </a:lnTo>
                  <a:lnTo>
                    <a:pt x="193" y="71"/>
                  </a:lnTo>
                  <a:lnTo>
                    <a:pt x="197" y="71"/>
                  </a:lnTo>
                  <a:lnTo>
                    <a:pt x="199" y="72"/>
                  </a:lnTo>
                  <a:lnTo>
                    <a:pt x="200" y="74"/>
                  </a:lnTo>
                  <a:lnTo>
                    <a:pt x="201" y="78"/>
                  </a:lnTo>
                  <a:lnTo>
                    <a:pt x="200" y="82"/>
                  </a:lnTo>
                  <a:lnTo>
                    <a:pt x="201" y="86"/>
                  </a:lnTo>
                  <a:lnTo>
                    <a:pt x="214" y="83"/>
                  </a:lnTo>
                  <a:lnTo>
                    <a:pt x="214" y="89"/>
                  </a:lnTo>
                  <a:lnTo>
                    <a:pt x="214" y="103"/>
                  </a:lnTo>
                  <a:lnTo>
                    <a:pt x="214" y="109"/>
                  </a:lnTo>
                  <a:lnTo>
                    <a:pt x="214" y="114"/>
                  </a:lnTo>
                  <a:lnTo>
                    <a:pt x="213" y="120"/>
                  </a:lnTo>
                  <a:lnTo>
                    <a:pt x="210" y="128"/>
                  </a:lnTo>
                  <a:lnTo>
                    <a:pt x="207" y="132"/>
                  </a:lnTo>
                  <a:lnTo>
                    <a:pt x="205" y="134"/>
                  </a:lnTo>
                  <a:lnTo>
                    <a:pt x="203" y="135"/>
                  </a:lnTo>
                  <a:lnTo>
                    <a:pt x="188" y="135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3" y="139"/>
                  </a:lnTo>
                  <a:lnTo>
                    <a:pt x="170" y="141"/>
                  </a:lnTo>
                  <a:lnTo>
                    <a:pt x="166" y="140"/>
                  </a:lnTo>
                  <a:lnTo>
                    <a:pt x="162" y="140"/>
                  </a:lnTo>
                  <a:lnTo>
                    <a:pt x="156" y="139"/>
                  </a:lnTo>
                  <a:lnTo>
                    <a:pt x="154" y="138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3" y="143"/>
                  </a:lnTo>
                  <a:lnTo>
                    <a:pt x="137" y="145"/>
                  </a:lnTo>
                  <a:lnTo>
                    <a:pt x="135" y="147"/>
                  </a:lnTo>
                  <a:lnTo>
                    <a:pt x="134" y="152"/>
                  </a:lnTo>
                  <a:lnTo>
                    <a:pt x="132" y="151"/>
                  </a:lnTo>
                  <a:lnTo>
                    <a:pt x="130" y="150"/>
                  </a:lnTo>
                  <a:lnTo>
                    <a:pt x="127" y="149"/>
                  </a:lnTo>
                  <a:lnTo>
                    <a:pt x="125" y="150"/>
                  </a:lnTo>
                  <a:lnTo>
                    <a:pt x="122" y="153"/>
                  </a:lnTo>
                  <a:lnTo>
                    <a:pt x="119" y="158"/>
                  </a:lnTo>
                  <a:lnTo>
                    <a:pt x="116" y="162"/>
                  </a:lnTo>
                  <a:lnTo>
                    <a:pt x="115" y="164"/>
                  </a:lnTo>
                  <a:lnTo>
                    <a:pt x="113" y="164"/>
                  </a:lnTo>
                  <a:lnTo>
                    <a:pt x="110" y="162"/>
                  </a:lnTo>
                  <a:lnTo>
                    <a:pt x="108" y="161"/>
                  </a:lnTo>
                  <a:lnTo>
                    <a:pt x="106" y="161"/>
                  </a:lnTo>
                  <a:lnTo>
                    <a:pt x="104" y="163"/>
                  </a:lnTo>
                  <a:lnTo>
                    <a:pt x="102" y="170"/>
                  </a:lnTo>
                  <a:lnTo>
                    <a:pt x="100" y="177"/>
                  </a:lnTo>
                  <a:lnTo>
                    <a:pt x="98" y="179"/>
                  </a:lnTo>
                  <a:lnTo>
                    <a:pt x="95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8"/>
                  </a:lnTo>
                  <a:lnTo>
                    <a:pt x="89" y="193"/>
                  </a:lnTo>
                  <a:lnTo>
                    <a:pt x="88" y="198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6" y="201"/>
                  </a:lnTo>
                  <a:lnTo>
                    <a:pt x="85" y="202"/>
                  </a:lnTo>
                  <a:lnTo>
                    <a:pt x="82" y="204"/>
                  </a:lnTo>
                  <a:lnTo>
                    <a:pt x="80" y="205"/>
                  </a:lnTo>
                  <a:lnTo>
                    <a:pt x="79" y="204"/>
                  </a:lnTo>
                  <a:lnTo>
                    <a:pt x="78" y="201"/>
                  </a:lnTo>
                  <a:lnTo>
                    <a:pt x="78" y="200"/>
                  </a:lnTo>
                  <a:lnTo>
                    <a:pt x="77" y="198"/>
                  </a:lnTo>
                  <a:lnTo>
                    <a:pt x="75" y="198"/>
                  </a:lnTo>
                  <a:lnTo>
                    <a:pt x="74" y="199"/>
                  </a:lnTo>
                  <a:lnTo>
                    <a:pt x="71" y="201"/>
                  </a:lnTo>
                  <a:lnTo>
                    <a:pt x="69" y="204"/>
                  </a:lnTo>
                  <a:lnTo>
                    <a:pt x="67" y="206"/>
                  </a:lnTo>
                  <a:lnTo>
                    <a:pt x="64" y="203"/>
                  </a:lnTo>
                  <a:lnTo>
                    <a:pt x="61" y="201"/>
                  </a:lnTo>
                  <a:lnTo>
                    <a:pt x="59" y="201"/>
                  </a:lnTo>
                  <a:lnTo>
                    <a:pt x="56" y="205"/>
                  </a:lnTo>
                  <a:lnTo>
                    <a:pt x="52" y="199"/>
                  </a:lnTo>
                  <a:lnTo>
                    <a:pt x="51" y="192"/>
                  </a:lnTo>
                  <a:lnTo>
                    <a:pt x="49" y="188"/>
                  </a:lnTo>
                  <a:lnTo>
                    <a:pt x="46" y="185"/>
                  </a:lnTo>
                  <a:lnTo>
                    <a:pt x="45" y="183"/>
                  </a:lnTo>
                  <a:lnTo>
                    <a:pt x="43" y="178"/>
                  </a:lnTo>
                  <a:lnTo>
                    <a:pt x="43" y="176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6" y="176"/>
                  </a:lnTo>
                  <a:lnTo>
                    <a:pt x="34" y="178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6" y="178"/>
                  </a:lnTo>
                  <a:lnTo>
                    <a:pt x="24" y="177"/>
                  </a:lnTo>
                  <a:lnTo>
                    <a:pt x="21" y="180"/>
                  </a:lnTo>
                  <a:lnTo>
                    <a:pt x="20" y="1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10" y="174"/>
                  </a:lnTo>
                  <a:lnTo>
                    <a:pt x="9" y="174"/>
                  </a:lnTo>
                  <a:lnTo>
                    <a:pt x="10" y="174"/>
                  </a:lnTo>
                  <a:lnTo>
                    <a:pt x="10" y="170"/>
                  </a:lnTo>
                  <a:lnTo>
                    <a:pt x="9" y="165"/>
                  </a:lnTo>
                  <a:lnTo>
                    <a:pt x="8" y="163"/>
                  </a:lnTo>
                  <a:lnTo>
                    <a:pt x="5" y="161"/>
                  </a:lnTo>
                  <a:lnTo>
                    <a:pt x="3" y="160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5" y="137"/>
                  </a:lnTo>
                  <a:lnTo>
                    <a:pt x="6" y="133"/>
                  </a:lnTo>
                  <a:lnTo>
                    <a:pt x="8" y="132"/>
                  </a:lnTo>
                  <a:lnTo>
                    <a:pt x="10" y="131"/>
                  </a:lnTo>
                  <a:lnTo>
                    <a:pt x="12" y="132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19" y="135"/>
                  </a:lnTo>
                  <a:lnTo>
                    <a:pt x="20" y="134"/>
                  </a:lnTo>
                  <a:lnTo>
                    <a:pt x="23" y="134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2" y="135"/>
                  </a:lnTo>
                  <a:lnTo>
                    <a:pt x="38" y="133"/>
                  </a:lnTo>
                  <a:lnTo>
                    <a:pt x="49" y="133"/>
                  </a:lnTo>
                  <a:lnTo>
                    <a:pt x="87" y="133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4" y="109"/>
                  </a:lnTo>
                  <a:lnTo>
                    <a:pt x="83" y="95"/>
                  </a:lnTo>
                  <a:lnTo>
                    <a:pt x="81" y="78"/>
                  </a:lnTo>
                  <a:lnTo>
                    <a:pt x="80" y="67"/>
                  </a:lnTo>
                  <a:lnTo>
                    <a:pt x="79" y="57"/>
                  </a:lnTo>
                  <a:lnTo>
                    <a:pt x="74" y="7"/>
                  </a:lnTo>
                  <a:lnTo>
                    <a:pt x="73" y="2"/>
                  </a:lnTo>
                  <a:lnTo>
                    <a:pt x="92" y="1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9" name="Freeform 69"/>
            <p:cNvSpPr>
              <a:spLocks/>
            </p:cNvSpPr>
            <p:nvPr/>
          </p:nvSpPr>
          <p:spPr bwMode="auto">
            <a:xfrm>
              <a:off x="5611396" y="4183063"/>
              <a:ext cx="79375" cy="77788"/>
            </a:xfrm>
            <a:custGeom>
              <a:avLst/>
              <a:gdLst/>
              <a:ahLst/>
              <a:cxnLst>
                <a:cxn ang="0">
                  <a:pos x="23" y="42"/>
                </a:cxn>
                <a:cxn ang="0">
                  <a:pos x="23" y="39"/>
                </a:cxn>
                <a:cxn ang="0">
                  <a:pos x="20" y="36"/>
                </a:cxn>
                <a:cxn ang="0">
                  <a:pos x="19" y="33"/>
                </a:cxn>
                <a:cxn ang="0">
                  <a:pos x="14" y="28"/>
                </a:cxn>
                <a:cxn ang="0">
                  <a:pos x="12" y="26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30" y="2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9" y="4"/>
                </a:cxn>
                <a:cxn ang="0">
                  <a:pos x="39" y="6"/>
                </a:cxn>
                <a:cxn ang="0">
                  <a:pos x="41" y="8"/>
                </a:cxn>
                <a:cxn ang="0">
                  <a:pos x="44" y="6"/>
                </a:cxn>
                <a:cxn ang="0">
                  <a:pos x="47" y="7"/>
                </a:cxn>
                <a:cxn ang="0">
                  <a:pos x="46" y="9"/>
                </a:cxn>
                <a:cxn ang="0">
                  <a:pos x="44" y="13"/>
                </a:cxn>
                <a:cxn ang="0">
                  <a:pos x="44" y="15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8" y="21"/>
                </a:cxn>
                <a:cxn ang="0">
                  <a:pos x="50" y="23"/>
                </a:cxn>
                <a:cxn ang="0">
                  <a:pos x="49" y="24"/>
                </a:cxn>
                <a:cxn ang="0">
                  <a:pos x="46" y="23"/>
                </a:cxn>
                <a:cxn ang="0">
                  <a:pos x="47" y="26"/>
                </a:cxn>
                <a:cxn ang="0">
                  <a:pos x="49" y="30"/>
                </a:cxn>
                <a:cxn ang="0">
                  <a:pos x="48" y="31"/>
                </a:cxn>
                <a:cxn ang="0">
                  <a:pos x="46" y="30"/>
                </a:cxn>
                <a:cxn ang="0">
                  <a:pos x="45" y="32"/>
                </a:cxn>
                <a:cxn ang="0">
                  <a:pos x="43" y="32"/>
                </a:cxn>
                <a:cxn ang="0">
                  <a:pos x="42" y="33"/>
                </a:cxn>
                <a:cxn ang="0">
                  <a:pos x="43" y="36"/>
                </a:cxn>
                <a:cxn ang="0">
                  <a:pos x="42" y="36"/>
                </a:cxn>
                <a:cxn ang="0">
                  <a:pos x="40" y="35"/>
                </a:cxn>
                <a:cxn ang="0">
                  <a:pos x="39" y="37"/>
                </a:cxn>
                <a:cxn ang="0">
                  <a:pos x="38" y="39"/>
                </a:cxn>
                <a:cxn ang="0">
                  <a:pos x="37" y="41"/>
                </a:cxn>
                <a:cxn ang="0">
                  <a:pos x="35" y="42"/>
                </a:cxn>
                <a:cxn ang="0">
                  <a:pos x="36" y="45"/>
                </a:cxn>
                <a:cxn ang="0">
                  <a:pos x="37" y="47"/>
                </a:cxn>
                <a:cxn ang="0">
                  <a:pos x="35" y="48"/>
                </a:cxn>
                <a:cxn ang="0">
                  <a:pos x="33" y="48"/>
                </a:cxn>
                <a:cxn ang="0">
                  <a:pos x="29" y="45"/>
                </a:cxn>
                <a:cxn ang="0">
                  <a:pos x="27" y="44"/>
                </a:cxn>
                <a:cxn ang="0">
                  <a:pos x="25" y="42"/>
                </a:cxn>
              </a:cxnLst>
              <a:rect l="0" t="0" r="r" b="b"/>
              <a:pathLst>
                <a:path w="50" h="49">
                  <a:moveTo>
                    <a:pt x="24" y="44"/>
                  </a:moveTo>
                  <a:lnTo>
                    <a:pt x="24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4" y="40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7" y="26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40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5" y="42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0" name="Freeform 70"/>
            <p:cNvSpPr>
              <a:spLocks/>
            </p:cNvSpPr>
            <p:nvPr/>
          </p:nvSpPr>
          <p:spPr bwMode="auto">
            <a:xfrm>
              <a:off x="5765384" y="3824288"/>
              <a:ext cx="196850" cy="1714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15" y="52"/>
                </a:cxn>
                <a:cxn ang="0">
                  <a:pos x="21" y="48"/>
                </a:cxn>
                <a:cxn ang="0">
                  <a:pos x="26" y="45"/>
                </a:cxn>
                <a:cxn ang="0">
                  <a:pos x="30" y="43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33" y="31"/>
                </a:cxn>
                <a:cxn ang="0">
                  <a:pos x="39" y="27"/>
                </a:cxn>
                <a:cxn ang="0">
                  <a:pos x="43" y="23"/>
                </a:cxn>
                <a:cxn ang="0">
                  <a:pos x="46" y="21"/>
                </a:cxn>
                <a:cxn ang="0">
                  <a:pos x="43" y="17"/>
                </a:cxn>
                <a:cxn ang="0">
                  <a:pos x="45" y="10"/>
                </a:cxn>
                <a:cxn ang="0">
                  <a:pos x="49" y="8"/>
                </a:cxn>
                <a:cxn ang="0">
                  <a:pos x="57" y="9"/>
                </a:cxn>
                <a:cxn ang="0">
                  <a:pos x="61" y="2"/>
                </a:cxn>
                <a:cxn ang="0">
                  <a:pos x="67" y="2"/>
                </a:cxn>
                <a:cxn ang="0">
                  <a:pos x="72" y="4"/>
                </a:cxn>
                <a:cxn ang="0">
                  <a:pos x="80" y="4"/>
                </a:cxn>
                <a:cxn ang="0">
                  <a:pos x="80" y="9"/>
                </a:cxn>
                <a:cxn ang="0">
                  <a:pos x="86" y="9"/>
                </a:cxn>
                <a:cxn ang="0">
                  <a:pos x="92" y="7"/>
                </a:cxn>
                <a:cxn ang="0">
                  <a:pos x="98" y="13"/>
                </a:cxn>
                <a:cxn ang="0">
                  <a:pos x="100" y="16"/>
                </a:cxn>
                <a:cxn ang="0">
                  <a:pos x="102" y="25"/>
                </a:cxn>
                <a:cxn ang="0">
                  <a:pos x="99" y="28"/>
                </a:cxn>
                <a:cxn ang="0">
                  <a:pos x="102" y="35"/>
                </a:cxn>
                <a:cxn ang="0">
                  <a:pos x="103" y="38"/>
                </a:cxn>
                <a:cxn ang="0">
                  <a:pos x="110" y="46"/>
                </a:cxn>
                <a:cxn ang="0">
                  <a:pos x="112" y="53"/>
                </a:cxn>
                <a:cxn ang="0">
                  <a:pos x="121" y="55"/>
                </a:cxn>
                <a:cxn ang="0">
                  <a:pos x="122" y="60"/>
                </a:cxn>
                <a:cxn ang="0">
                  <a:pos x="121" y="64"/>
                </a:cxn>
                <a:cxn ang="0">
                  <a:pos x="111" y="67"/>
                </a:cxn>
                <a:cxn ang="0">
                  <a:pos x="106" y="71"/>
                </a:cxn>
                <a:cxn ang="0">
                  <a:pos x="109" y="79"/>
                </a:cxn>
                <a:cxn ang="0">
                  <a:pos x="110" y="86"/>
                </a:cxn>
                <a:cxn ang="0">
                  <a:pos x="109" y="90"/>
                </a:cxn>
                <a:cxn ang="0">
                  <a:pos x="101" y="91"/>
                </a:cxn>
                <a:cxn ang="0">
                  <a:pos x="95" y="100"/>
                </a:cxn>
                <a:cxn ang="0">
                  <a:pos x="95" y="107"/>
                </a:cxn>
                <a:cxn ang="0">
                  <a:pos x="90" y="103"/>
                </a:cxn>
                <a:cxn ang="0">
                  <a:pos x="83" y="104"/>
                </a:cxn>
                <a:cxn ang="0">
                  <a:pos x="78" y="102"/>
                </a:cxn>
                <a:cxn ang="0">
                  <a:pos x="73" y="103"/>
                </a:cxn>
                <a:cxn ang="0">
                  <a:pos x="68" y="102"/>
                </a:cxn>
                <a:cxn ang="0">
                  <a:pos x="62" y="102"/>
                </a:cxn>
                <a:cxn ang="0">
                  <a:pos x="58" y="103"/>
                </a:cxn>
                <a:cxn ang="0">
                  <a:pos x="53" y="100"/>
                </a:cxn>
                <a:cxn ang="0">
                  <a:pos x="46" y="97"/>
                </a:cxn>
                <a:cxn ang="0">
                  <a:pos x="36" y="94"/>
                </a:cxn>
                <a:cxn ang="0">
                  <a:pos x="23" y="94"/>
                </a:cxn>
                <a:cxn ang="0">
                  <a:pos x="14" y="98"/>
                </a:cxn>
                <a:cxn ang="0">
                  <a:pos x="5" y="100"/>
                </a:cxn>
                <a:cxn ang="0">
                  <a:pos x="6" y="91"/>
                </a:cxn>
                <a:cxn ang="0">
                  <a:pos x="0" y="84"/>
                </a:cxn>
                <a:cxn ang="0">
                  <a:pos x="10" y="73"/>
                </a:cxn>
              </a:cxnLst>
              <a:rect l="0" t="0" r="r" b="b"/>
              <a:pathLst>
                <a:path w="124" h="108">
                  <a:moveTo>
                    <a:pt x="4" y="51"/>
                  </a:moveTo>
                  <a:lnTo>
                    <a:pt x="5" y="51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8" y="50"/>
                  </a:lnTo>
                  <a:lnTo>
                    <a:pt x="19" y="49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0" y="43"/>
                  </a:lnTo>
                  <a:lnTo>
                    <a:pt x="30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8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2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3" y="23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2" y="19"/>
                  </a:lnTo>
                  <a:lnTo>
                    <a:pt x="43" y="17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5" y="10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7" y="2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0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2" y="7"/>
                  </a:lnTo>
                  <a:lnTo>
                    <a:pt x="95" y="8"/>
                  </a:lnTo>
                  <a:lnTo>
                    <a:pt x="95" y="10"/>
                  </a:lnTo>
                  <a:lnTo>
                    <a:pt x="97" y="11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99" y="19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101" y="32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3" y="34"/>
                  </a:lnTo>
                  <a:lnTo>
                    <a:pt x="104" y="35"/>
                  </a:lnTo>
                  <a:lnTo>
                    <a:pt x="103" y="36"/>
                  </a:lnTo>
                  <a:lnTo>
                    <a:pt x="103" y="37"/>
                  </a:lnTo>
                  <a:lnTo>
                    <a:pt x="103" y="38"/>
                  </a:lnTo>
                  <a:lnTo>
                    <a:pt x="104" y="39"/>
                  </a:lnTo>
                  <a:lnTo>
                    <a:pt x="105" y="41"/>
                  </a:lnTo>
                  <a:lnTo>
                    <a:pt x="106" y="43"/>
                  </a:lnTo>
                  <a:lnTo>
                    <a:pt x="108" y="46"/>
                  </a:lnTo>
                  <a:lnTo>
                    <a:pt x="110" y="46"/>
                  </a:lnTo>
                  <a:lnTo>
                    <a:pt x="111" y="47"/>
                  </a:lnTo>
                  <a:lnTo>
                    <a:pt x="113" y="48"/>
                  </a:lnTo>
                  <a:lnTo>
                    <a:pt x="113" y="49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4"/>
                  </a:lnTo>
                  <a:lnTo>
                    <a:pt x="115" y="53"/>
                  </a:lnTo>
                  <a:lnTo>
                    <a:pt x="117" y="54"/>
                  </a:lnTo>
                  <a:lnTo>
                    <a:pt x="119" y="55"/>
                  </a:lnTo>
                  <a:lnTo>
                    <a:pt x="121" y="55"/>
                  </a:lnTo>
                  <a:lnTo>
                    <a:pt x="121" y="56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9"/>
                  </a:lnTo>
                  <a:lnTo>
                    <a:pt x="122" y="60"/>
                  </a:lnTo>
                  <a:lnTo>
                    <a:pt x="124" y="61"/>
                  </a:lnTo>
                  <a:lnTo>
                    <a:pt x="124" y="62"/>
                  </a:lnTo>
                  <a:lnTo>
                    <a:pt x="124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18" y="67"/>
                  </a:lnTo>
                  <a:lnTo>
                    <a:pt x="115" y="69"/>
                  </a:lnTo>
                  <a:lnTo>
                    <a:pt x="112" y="69"/>
                  </a:lnTo>
                  <a:lnTo>
                    <a:pt x="111" y="67"/>
                  </a:lnTo>
                  <a:lnTo>
                    <a:pt x="109" y="67"/>
                  </a:lnTo>
                  <a:lnTo>
                    <a:pt x="107" y="67"/>
                  </a:lnTo>
                  <a:lnTo>
                    <a:pt x="106" y="69"/>
                  </a:lnTo>
                  <a:lnTo>
                    <a:pt x="105" y="70"/>
                  </a:lnTo>
                  <a:lnTo>
                    <a:pt x="106" y="71"/>
                  </a:lnTo>
                  <a:lnTo>
                    <a:pt x="107" y="74"/>
                  </a:lnTo>
                  <a:lnTo>
                    <a:pt x="109" y="75"/>
                  </a:lnTo>
                  <a:lnTo>
                    <a:pt x="109" y="77"/>
                  </a:lnTo>
                  <a:lnTo>
                    <a:pt x="108" y="78"/>
                  </a:lnTo>
                  <a:lnTo>
                    <a:pt x="109" y="79"/>
                  </a:lnTo>
                  <a:lnTo>
                    <a:pt x="110" y="81"/>
                  </a:lnTo>
                  <a:lnTo>
                    <a:pt x="109" y="81"/>
                  </a:lnTo>
                  <a:lnTo>
                    <a:pt x="110" y="83"/>
                  </a:lnTo>
                  <a:lnTo>
                    <a:pt x="110" y="85"/>
                  </a:lnTo>
                  <a:lnTo>
                    <a:pt x="110" y="86"/>
                  </a:lnTo>
                  <a:lnTo>
                    <a:pt x="110" y="87"/>
                  </a:lnTo>
                  <a:lnTo>
                    <a:pt x="111" y="88"/>
                  </a:lnTo>
                  <a:lnTo>
                    <a:pt x="112" y="88"/>
                  </a:lnTo>
                  <a:lnTo>
                    <a:pt x="112" y="90"/>
                  </a:lnTo>
                  <a:lnTo>
                    <a:pt x="109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04" y="91"/>
                  </a:lnTo>
                  <a:lnTo>
                    <a:pt x="103" y="91"/>
                  </a:lnTo>
                  <a:lnTo>
                    <a:pt x="101" y="91"/>
                  </a:lnTo>
                  <a:lnTo>
                    <a:pt x="101" y="93"/>
                  </a:lnTo>
                  <a:lnTo>
                    <a:pt x="100" y="94"/>
                  </a:lnTo>
                  <a:lnTo>
                    <a:pt x="98" y="96"/>
                  </a:lnTo>
                  <a:lnTo>
                    <a:pt x="97" y="98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6" y="104"/>
                  </a:lnTo>
                  <a:lnTo>
                    <a:pt x="97" y="106"/>
                  </a:lnTo>
                  <a:lnTo>
                    <a:pt x="96" y="108"/>
                  </a:lnTo>
                  <a:lnTo>
                    <a:pt x="95" y="107"/>
                  </a:lnTo>
                  <a:lnTo>
                    <a:pt x="93" y="107"/>
                  </a:lnTo>
                  <a:lnTo>
                    <a:pt x="93" y="105"/>
                  </a:lnTo>
                  <a:lnTo>
                    <a:pt x="92" y="104"/>
                  </a:lnTo>
                  <a:lnTo>
                    <a:pt x="91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7" y="104"/>
                  </a:lnTo>
                  <a:lnTo>
                    <a:pt x="85" y="105"/>
                  </a:lnTo>
                  <a:lnTo>
                    <a:pt x="84" y="103"/>
                  </a:lnTo>
                  <a:lnTo>
                    <a:pt x="83" y="104"/>
                  </a:lnTo>
                  <a:lnTo>
                    <a:pt x="82" y="105"/>
                  </a:lnTo>
                  <a:lnTo>
                    <a:pt x="80" y="105"/>
                  </a:lnTo>
                  <a:lnTo>
                    <a:pt x="79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7" y="100"/>
                  </a:lnTo>
                  <a:lnTo>
                    <a:pt x="76" y="101"/>
                  </a:lnTo>
                  <a:lnTo>
                    <a:pt x="75" y="102"/>
                  </a:lnTo>
                  <a:lnTo>
                    <a:pt x="74" y="102"/>
                  </a:lnTo>
                  <a:lnTo>
                    <a:pt x="73" y="103"/>
                  </a:lnTo>
                  <a:lnTo>
                    <a:pt x="72" y="104"/>
                  </a:lnTo>
                  <a:lnTo>
                    <a:pt x="71" y="104"/>
                  </a:lnTo>
                  <a:lnTo>
                    <a:pt x="71" y="103"/>
                  </a:lnTo>
                  <a:lnTo>
                    <a:pt x="69" y="102"/>
                  </a:lnTo>
                  <a:lnTo>
                    <a:pt x="68" y="102"/>
                  </a:lnTo>
                  <a:lnTo>
                    <a:pt x="67" y="103"/>
                  </a:lnTo>
                  <a:lnTo>
                    <a:pt x="66" y="101"/>
                  </a:lnTo>
                  <a:lnTo>
                    <a:pt x="65" y="100"/>
                  </a:lnTo>
                  <a:lnTo>
                    <a:pt x="64" y="101"/>
                  </a:lnTo>
                  <a:lnTo>
                    <a:pt x="62" y="102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59" y="103"/>
                  </a:lnTo>
                  <a:lnTo>
                    <a:pt x="58" y="103"/>
                  </a:lnTo>
                  <a:lnTo>
                    <a:pt x="59" y="101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3" y="101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97"/>
                  </a:lnTo>
                  <a:lnTo>
                    <a:pt x="50" y="97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3" y="94"/>
                  </a:lnTo>
                  <a:lnTo>
                    <a:pt x="21" y="95"/>
                  </a:lnTo>
                  <a:lnTo>
                    <a:pt x="18" y="94"/>
                  </a:lnTo>
                  <a:lnTo>
                    <a:pt x="15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9" y="100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2" y="81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9" y="69"/>
                  </a:lnTo>
                  <a:lnTo>
                    <a:pt x="5" y="54"/>
                  </a:lnTo>
                  <a:lnTo>
                    <a:pt x="4" y="5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1" name="Freeform 71"/>
            <p:cNvSpPr>
              <a:spLocks/>
            </p:cNvSpPr>
            <p:nvPr/>
          </p:nvSpPr>
          <p:spPr bwMode="auto">
            <a:xfrm>
              <a:off x="5009734" y="5030788"/>
              <a:ext cx="58738" cy="65088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7" y="7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8" y="2"/>
                </a:cxn>
                <a:cxn ang="0">
                  <a:pos x="31" y="5"/>
                </a:cxn>
                <a:cxn ang="0">
                  <a:pos x="33" y="8"/>
                </a:cxn>
                <a:cxn ang="0">
                  <a:pos x="35" y="13"/>
                </a:cxn>
                <a:cxn ang="0">
                  <a:pos x="36" y="21"/>
                </a:cxn>
                <a:cxn ang="0">
                  <a:pos x="37" y="25"/>
                </a:cxn>
                <a:cxn ang="0">
                  <a:pos x="36" y="28"/>
                </a:cxn>
                <a:cxn ang="0">
                  <a:pos x="29" y="35"/>
                </a:cxn>
                <a:cxn ang="0">
                  <a:pos x="25" y="39"/>
                </a:cxn>
                <a:cxn ang="0">
                  <a:pos x="23" y="41"/>
                </a:cxn>
                <a:cxn ang="0">
                  <a:pos x="23" y="41"/>
                </a:cxn>
                <a:cxn ang="0">
                  <a:pos x="19" y="38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33"/>
                </a:cxn>
                <a:cxn ang="0">
                  <a:pos x="13" y="32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5"/>
                </a:cxn>
              </a:cxnLst>
              <a:rect l="0" t="0" r="r" b="b"/>
              <a:pathLst>
                <a:path w="37" h="41">
                  <a:moveTo>
                    <a:pt x="1" y="15"/>
                  </a:moveTo>
                  <a:lnTo>
                    <a:pt x="7" y="7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3"/>
                  </a:lnTo>
                  <a:lnTo>
                    <a:pt x="36" y="21"/>
                  </a:lnTo>
                  <a:lnTo>
                    <a:pt x="37" y="25"/>
                  </a:lnTo>
                  <a:lnTo>
                    <a:pt x="36" y="28"/>
                  </a:lnTo>
                  <a:lnTo>
                    <a:pt x="29" y="35"/>
                  </a:lnTo>
                  <a:lnTo>
                    <a:pt x="25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19" y="38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2" name="Freeform 72"/>
            <p:cNvSpPr>
              <a:spLocks/>
            </p:cNvSpPr>
            <p:nvPr/>
          </p:nvSpPr>
          <p:spPr bwMode="auto">
            <a:xfrm>
              <a:off x="5439946" y="4403725"/>
              <a:ext cx="82550" cy="176213"/>
            </a:xfrm>
            <a:custGeom>
              <a:avLst/>
              <a:gdLst/>
              <a:ahLst/>
              <a:cxnLst>
                <a:cxn ang="0">
                  <a:pos x="51" y="73"/>
                </a:cxn>
                <a:cxn ang="0">
                  <a:pos x="51" y="79"/>
                </a:cxn>
                <a:cxn ang="0">
                  <a:pos x="43" y="84"/>
                </a:cxn>
                <a:cxn ang="0">
                  <a:pos x="33" y="94"/>
                </a:cxn>
                <a:cxn ang="0">
                  <a:pos x="34" y="105"/>
                </a:cxn>
                <a:cxn ang="0">
                  <a:pos x="28" y="110"/>
                </a:cxn>
                <a:cxn ang="0">
                  <a:pos x="24" y="101"/>
                </a:cxn>
                <a:cxn ang="0">
                  <a:pos x="18" y="82"/>
                </a:cxn>
                <a:cxn ang="0">
                  <a:pos x="13" y="79"/>
                </a:cxn>
                <a:cxn ang="0">
                  <a:pos x="9" y="70"/>
                </a:cxn>
                <a:cxn ang="0">
                  <a:pos x="4" y="67"/>
                </a:cxn>
                <a:cxn ang="0">
                  <a:pos x="0" y="56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10" y="32"/>
                </a:cxn>
                <a:cxn ang="0">
                  <a:pos x="10" y="16"/>
                </a:cxn>
                <a:cxn ang="0">
                  <a:pos x="15" y="8"/>
                </a:cxn>
                <a:cxn ang="0">
                  <a:pos x="18" y="5"/>
                </a:cxn>
                <a:cxn ang="0">
                  <a:pos x="25" y="0"/>
                </a:cxn>
                <a:cxn ang="0">
                  <a:pos x="33" y="1"/>
                </a:cxn>
                <a:cxn ang="0">
                  <a:pos x="34" y="5"/>
                </a:cxn>
                <a:cxn ang="0">
                  <a:pos x="38" y="9"/>
                </a:cxn>
                <a:cxn ang="0">
                  <a:pos x="43" y="5"/>
                </a:cxn>
                <a:cxn ang="0">
                  <a:pos x="46" y="6"/>
                </a:cxn>
                <a:cxn ang="0">
                  <a:pos x="41" y="14"/>
                </a:cxn>
                <a:cxn ang="0">
                  <a:pos x="39" y="19"/>
                </a:cxn>
                <a:cxn ang="0">
                  <a:pos x="43" y="26"/>
                </a:cxn>
                <a:cxn ang="0">
                  <a:pos x="47" y="33"/>
                </a:cxn>
                <a:cxn ang="0">
                  <a:pos x="43" y="40"/>
                </a:cxn>
                <a:cxn ang="0">
                  <a:pos x="34" y="49"/>
                </a:cxn>
                <a:cxn ang="0">
                  <a:pos x="34" y="55"/>
                </a:cxn>
                <a:cxn ang="0">
                  <a:pos x="41" y="61"/>
                </a:cxn>
                <a:cxn ang="0">
                  <a:pos x="45" y="59"/>
                </a:cxn>
                <a:cxn ang="0">
                  <a:pos x="48" y="64"/>
                </a:cxn>
              </a:cxnLst>
              <a:rect l="0" t="0" r="r" b="b"/>
              <a:pathLst>
                <a:path w="52" h="111">
                  <a:moveTo>
                    <a:pt x="52" y="66"/>
                  </a:moveTo>
                  <a:lnTo>
                    <a:pt x="51" y="73"/>
                  </a:lnTo>
                  <a:lnTo>
                    <a:pt x="52" y="77"/>
                  </a:lnTo>
                  <a:lnTo>
                    <a:pt x="51" y="79"/>
                  </a:lnTo>
                  <a:lnTo>
                    <a:pt x="46" y="82"/>
                  </a:lnTo>
                  <a:lnTo>
                    <a:pt x="43" y="84"/>
                  </a:lnTo>
                  <a:lnTo>
                    <a:pt x="34" y="92"/>
                  </a:lnTo>
                  <a:lnTo>
                    <a:pt x="33" y="94"/>
                  </a:lnTo>
                  <a:lnTo>
                    <a:pt x="35" y="101"/>
                  </a:lnTo>
                  <a:lnTo>
                    <a:pt x="34" y="105"/>
                  </a:lnTo>
                  <a:lnTo>
                    <a:pt x="33" y="106"/>
                  </a:lnTo>
                  <a:lnTo>
                    <a:pt x="28" y="110"/>
                  </a:lnTo>
                  <a:lnTo>
                    <a:pt x="27" y="111"/>
                  </a:lnTo>
                  <a:lnTo>
                    <a:pt x="24" y="101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5" y="80"/>
                  </a:lnTo>
                  <a:lnTo>
                    <a:pt x="13" y="79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7" y="68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37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5" y="10"/>
                  </a:lnTo>
                  <a:lnTo>
                    <a:pt x="41" y="14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40" y="23"/>
                  </a:lnTo>
                  <a:lnTo>
                    <a:pt x="43" y="26"/>
                  </a:lnTo>
                  <a:lnTo>
                    <a:pt x="45" y="27"/>
                  </a:lnTo>
                  <a:lnTo>
                    <a:pt x="47" y="33"/>
                  </a:lnTo>
                  <a:lnTo>
                    <a:pt x="47" y="35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34" y="49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8" y="59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45" y="59"/>
                  </a:lnTo>
                  <a:lnTo>
                    <a:pt x="47" y="60"/>
                  </a:lnTo>
                  <a:lnTo>
                    <a:pt x="48" y="64"/>
                  </a:lnTo>
                  <a:lnTo>
                    <a:pt x="52" y="6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3" name="Freeform 73"/>
            <p:cNvSpPr>
              <a:spLocks/>
            </p:cNvSpPr>
            <p:nvPr/>
          </p:nvSpPr>
          <p:spPr bwMode="auto">
            <a:xfrm>
              <a:off x="5666959" y="4233863"/>
              <a:ext cx="39688" cy="47625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9" y="27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9"/>
                </a:cxn>
                <a:cxn ang="0">
                  <a:pos x="22" y="10"/>
                </a:cxn>
                <a:cxn ang="0">
                  <a:pos x="23" y="10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3" y="13"/>
                </a:cxn>
                <a:cxn ang="0">
                  <a:pos x="23" y="14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3" y="19"/>
                </a:cxn>
                <a:cxn ang="0">
                  <a:pos x="12" y="27"/>
                </a:cxn>
              </a:cxnLst>
              <a:rect l="0" t="0" r="r" b="b"/>
              <a:pathLst>
                <a:path w="25" h="30">
                  <a:moveTo>
                    <a:pt x="12" y="30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6" y="23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1" y="24"/>
                  </a:lnTo>
                  <a:lnTo>
                    <a:pt x="12" y="27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4" name="Freeform 74"/>
            <p:cNvSpPr>
              <a:spLocks/>
            </p:cNvSpPr>
            <p:nvPr/>
          </p:nvSpPr>
          <p:spPr bwMode="auto">
            <a:xfrm>
              <a:off x="5705059" y="4090988"/>
              <a:ext cx="195263" cy="136525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7" y="40"/>
                </a:cxn>
                <a:cxn ang="0">
                  <a:pos x="14" y="34"/>
                </a:cxn>
                <a:cxn ang="0">
                  <a:pos x="23" y="15"/>
                </a:cxn>
                <a:cxn ang="0">
                  <a:pos x="33" y="9"/>
                </a:cxn>
                <a:cxn ang="0">
                  <a:pos x="37" y="5"/>
                </a:cxn>
                <a:cxn ang="0">
                  <a:pos x="43" y="5"/>
                </a:cxn>
                <a:cxn ang="0">
                  <a:pos x="55" y="7"/>
                </a:cxn>
                <a:cxn ang="0">
                  <a:pos x="57" y="9"/>
                </a:cxn>
                <a:cxn ang="0">
                  <a:pos x="60" y="11"/>
                </a:cxn>
                <a:cxn ang="0">
                  <a:pos x="64" y="9"/>
                </a:cxn>
                <a:cxn ang="0">
                  <a:pos x="76" y="6"/>
                </a:cxn>
                <a:cxn ang="0">
                  <a:pos x="79" y="1"/>
                </a:cxn>
                <a:cxn ang="0">
                  <a:pos x="84" y="0"/>
                </a:cxn>
                <a:cxn ang="0">
                  <a:pos x="92" y="12"/>
                </a:cxn>
                <a:cxn ang="0">
                  <a:pos x="102" y="25"/>
                </a:cxn>
                <a:cxn ang="0">
                  <a:pos x="104" y="35"/>
                </a:cxn>
                <a:cxn ang="0">
                  <a:pos x="102" y="48"/>
                </a:cxn>
                <a:cxn ang="0">
                  <a:pos x="101" y="51"/>
                </a:cxn>
                <a:cxn ang="0">
                  <a:pos x="103" y="54"/>
                </a:cxn>
                <a:cxn ang="0">
                  <a:pos x="104" y="54"/>
                </a:cxn>
                <a:cxn ang="0">
                  <a:pos x="107" y="57"/>
                </a:cxn>
                <a:cxn ang="0">
                  <a:pos x="111" y="56"/>
                </a:cxn>
                <a:cxn ang="0">
                  <a:pos x="118" y="54"/>
                </a:cxn>
                <a:cxn ang="0">
                  <a:pos x="123" y="56"/>
                </a:cxn>
                <a:cxn ang="0">
                  <a:pos x="121" y="62"/>
                </a:cxn>
                <a:cxn ang="0">
                  <a:pos x="117" y="65"/>
                </a:cxn>
                <a:cxn ang="0">
                  <a:pos x="113" y="67"/>
                </a:cxn>
                <a:cxn ang="0">
                  <a:pos x="108" y="78"/>
                </a:cxn>
                <a:cxn ang="0">
                  <a:pos x="107" y="86"/>
                </a:cxn>
                <a:cxn ang="0">
                  <a:pos x="95" y="82"/>
                </a:cxn>
                <a:cxn ang="0">
                  <a:pos x="91" y="80"/>
                </a:cxn>
                <a:cxn ang="0">
                  <a:pos x="83" y="76"/>
                </a:cxn>
                <a:cxn ang="0">
                  <a:pos x="69" y="85"/>
                </a:cxn>
                <a:cxn ang="0">
                  <a:pos x="58" y="82"/>
                </a:cxn>
                <a:cxn ang="0">
                  <a:pos x="52" y="84"/>
                </a:cxn>
                <a:cxn ang="0">
                  <a:pos x="44" y="81"/>
                </a:cxn>
                <a:cxn ang="0">
                  <a:pos x="36" y="83"/>
                </a:cxn>
                <a:cxn ang="0">
                  <a:pos x="34" y="81"/>
                </a:cxn>
                <a:cxn ang="0">
                  <a:pos x="34" y="78"/>
                </a:cxn>
                <a:cxn ang="0">
                  <a:pos x="29" y="75"/>
                </a:cxn>
                <a:cxn ang="0">
                  <a:pos x="30" y="70"/>
                </a:cxn>
                <a:cxn ang="0">
                  <a:pos x="31" y="69"/>
                </a:cxn>
                <a:cxn ang="0">
                  <a:pos x="26" y="69"/>
                </a:cxn>
                <a:cxn ang="0">
                  <a:pos x="24" y="72"/>
                </a:cxn>
                <a:cxn ang="0">
                  <a:pos x="20" y="69"/>
                </a:cxn>
                <a:cxn ang="0">
                  <a:pos x="17" y="67"/>
                </a:cxn>
                <a:cxn ang="0">
                  <a:pos x="14" y="66"/>
                </a:cxn>
                <a:cxn ang="0">
                  <a:pos x="15" y="64"/>
                </a:cxn>
                <a:cxn ang="0">
                  <a:pos x="15" y="63"/>
                </a:cxn>
                <a:cxn ang="0">
                  <a:pos x="14" y="61"/>
                </a:cxn>
                <a:cxn ang="0">
                  <a:pos x="15" y="59"/>
                </a:cxn>
                <a:cxn ang="0">
                  <a:pos x="10" y="57"/>
                </a:cxn>
                <a:cxn ang="0">
                  <a:pos x="7" y="52"/>
                </a:cxn>
                <a:cxn ang="0">
                  <a:pos x="6" y="48"/>
                </a:cxn>
                <a:cxn ang="0">
                  <a:pos x="4" y="46"/>
                </a:cxn>
                <a:cxn ang="0">
                  <a:pos x="0" y="42"/>
                </a:cxn>
              </a:cxnLst>
              <a:rect l="0" t="0" r="r" b="b"/>
              <a:pathLst>
                <a:path w="123" h="86">
                  <a:moveTo>
                    <a:pt x="0" y="42"/>
                  </a:moveTo>
                  <a:lnTo>
                    <a:pt x="1" y="42"/>
                  </a:lnTo>
                  <a:lnTo>
                    <a:pt x="3" y="41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14" y="34"/>
                  </a:lnTo>
                  <a:lnTo>
                    <a:pt x="17" y="27"/>
                  </a:lnTo>
                  <a:lnTo>
                    <a:pt x="23" y="15"/>
                  </a:lnTo>
                  <a:lnTo>
                    <a:pt x="26" y="11"/>
                  </a:lnTo>
                  <a:lnTo>
                    <a:pt x="33" y="9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76" y="6"/>
                  </a:lnTo>
                  <a:lnTo>
                    <a:pt x="78" y="4"/>
                  </a:lnTo>
                  <a:lnTo>
                    <a:pt x="79" y="1"/>
                  </a:lnTo>
                  <a:lnTo>
                    <a:pt x="83" y="1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2" y="12"/>
                  </a:lnTo>
                  <a:lnTo>
                    <a:pt x="98" y="22"/>
                  </a:lnTo>
                  <a:lnTo>
                    <a:pt x="102" y="25"/>
                  </a:lnTo>
                  <a:lnTo>
                    <a:pt x="104" y="32"/>
                  </a:lnTo>
                  <a:lnTo>
                    <a:pt x="104" y="35"/>
                  </a:lnTo>
                  <a:lnTo>
                    <a:pt x="102" y="44"/>
                  </a:lnTo>
                  <a:lnTo>
                    <a:pt x="102" y="48"/>
                  </a:lnTo>
                  <a:lnTo>
                    <a:pt x="103" y="51"/>
                  </a:lnTo>
                  <a:lnTo>
                    <a:pt x="101" y="51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4" y="54"/>
                  </a:lnTo>
                  <a:lnTo>
                    <a:pt x="105" y="56"/>
                  </a:lnTo>
                  <a:lnTo>
                    <a:pt x="107" y="57"/>
                  </a:lnTo>
                  <a:lnTo>
                    <a:pt x="111" y="58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8" y="54"/>
                  </a:lnTo>
                  <a:lnTo>
                    <a:pt x="122" y="55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1" y="62"/>
                  </a:lnTo>
                  <a:lnTo>
                    <a:pt x="120" y="64"/>
                  </a:lnTo>
                  <a:lnTo>
                    <a:pt x="117" y="65"/>
                  </a:lnTo>
                  <a:lnTo>
                    <a:pt x="115" y="65"/>
                  </a:lnTo>
                  <a:lnTo>
                    <a:pt x="113" y="67"/>
                  </a:lnTo>
                  <a:lnTo>
                    <a:pt x="110" y="72"/>
                  </a:lnTo>
                  <a:lnTo>
                    <a:pt x="108" y="78"/>
                  </a:lnTo>
                  <a:lnTo>
                    <a:pt x="107" y="84"/>
                  </a:lnTo>
                  <a:lnTo>
                    <a:pt x="107" y="86"/>
                  </a:lnTo>
                  <a:lnTo>
                    <a:pt x="103" y="85"/>
                  </a:lnTo>
                  <a:lnTo>
                    <a:pt x="95" y="82"/>
                  </a:lnTo>
                  <a:lnTo>
                    <a:pt x="92" y="80"/>
                  </a:lnTo>
                  <a:lnTo>
                    <a:pt x="91" y="80"/>
                  </a:lnTo>
                  <a:lnTo>
                    <a:pt x="87" y="77"/>
                  </a:lnTo>
                  <a:lnTo>
                    <a:pt x="83" y="76"/>
                  </a:lnTo>
                  <a:lnTo>
                    <a:pt x="80" y="78"/>
                  </a:lnTo>
                  <a:lnTo>
                    <a:pt x="69" y="85"/>
                  </a:lnTo>
                  <a:lnTo>
                    <a:pt x="67" y="85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4" y="81"/>
                  </a:lnTo>
                  <a:lnTo>
                    <a:pt x="41" y="81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4" y="81"/>
                  </a:lnTo>
                  <a:lnTo>
                    <a:pt x="36" y="79"/>
                  </a:lnTo>
                  <a:lnTo>
                    <a:pt x="34" y="78"/>
                  </a:lnTo>
                  <a:lnTo>
                    <a:pt x="31" y="76"/>
                  </a:lnTo>
                  <a:lnTo>
                    <a:pt x="29" y="75"/>
                  </a:lnTo>
                  <a:lnTo>
                    <a:pt x="28" y="72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1" y="69"/>
                  </a:lnTo>
                  <a:lnTo>
                    <a:pt x="28" y="67"/>
                  </a:lnTo>
                  <a:lnTo>
                    <a:pt x="26" y="69"/>
                  </a:lnTo>
                  <a:lnTo>
                    <a:pt x="25" y="71"/>
                  </a:lnTo>
                  <a:lnTo>
                    <a:pt x="24" y="72"/>
                  </a:lnTo>
                  <a:lnTo>
                    <a:pt x="22" y="70"/>
                  </a:lnTo>
                  <a:lnTo>
                    <a:pt x="20" y="69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4" y="58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7" y="52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4" y="46"/>
                  </a:lnTo>
                  <a:lnTo>
                    <a:pt x="1" y="4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5" name="Freeform 75"/>
            <p:cNvSpPr>
              <a:spLocks/>
            </p:cNvSpPr>
            <p:nvPr/>
          </p:nvSpPr>
          <p:spPr bwMode="auto">
            <a:xfrm>
              <a:off x="5674896" y="4156075"/>
              <a:ext cx="84138" cy="123825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52" y="59"/>
                </a:cxn>
                <a:cxn ang="0">
                  <a:pos x="45" y="70"/>
                </a:cxn>
                <a:cxn ang="0">
                  <a:pos x="43" y="70"/>
                </a:cxn>
                <a:cxn ang="0">
                  <a:pos x="41" y="70"/>
                </a:cxn>
                <a:cxn ang="0">
                  <a:pos x="39" y="71"/>
                </a:cxn>
                <a:cxn ang="0">
                  <a:pos x="36" y="71"/>
                </a:cxn>
                <a:cxn ang="0">
                  <a:pos x="32" y="73"/>
                </a:cxn>
                <a:cxn ang="0">
                  <a:pos x="31" y="73"/>
                </a:cxn>
                <a:cxn ang="0">
                  <a:pos x="29" y="73"/>
                </a:cxn>
                <a:cxn ang="0">
                  <a:pos x="25" y="76"/>
                </a:cxn>
                <a:cxn ang="0">
                  <a:pos x="24" y="78"/>
                </a:cxn>
                <a:cxn ang="0">
                  <a:pos x="16" y="67"/>
                </a:cxn>
                <a:cxn ang="0">
                  <a:pos x="16" y="64"/>
                </a:cxn>
                <a:cxn ang="0">
                  <a:pos x="16" y="62"/>
                </a:cxn>
                <a:cxn ang="0">
                  <a:pos x="18" y="62"/>
                </a:cxn>
                <a:cxn ang="0">
                  <a:pos x="20" y="61"/>
                </a:cxn>
                <a:cxn ang="0">
                  <a:pos x="17" y="59"/>
                </a:cxn>
                <a:cxn ang="0">
                  <a:pos x="15" y="57"/>
                </a:cxn>
                <a:cxn ang="0">
                  <a:pos x="14" y="56"/>
                </a:cxn>
                <a:cxn ang="0">
                  <a:pos x="11" y="55"/>
                </a:cxn>
                <a:cxn ang="0">
                  <a:pos x="7" y="51"/>
                </a:cxn>
                <a:cxn ang="0">
                  <a:pos x="6" y="48"/>
                </a:cxn>
                <a:cxn ang="0">
                  <a:pos x="8" y="48"/>
                </a:cxn>
                <a:cxn ang="0">
                  <a:pos x="9" y="45"/>
                </a:cxn>
                <a:cxn ang="0">
                  <a:pos x="5" y="40"/>
                </a:cxn>
                <a:cxn ang="0">
                  <a:pos x="9" y="41"/>
                </a:cxn>
                <a:cxn ang="0">
                  <a:pos x="10" y="39"/>
                </a:cxn>
                <a:cxn ang="0">
                  <a:pos x="7" y="37"/>
                </a:cxn>
                <a:cxn ang="0">
                  <a:pos x="4" y="35"/>
                </a:cxn>
                <a:cxn ang="0">
                  <a:pos x="4" y="32"/>
                </a:cxn>
                <a:cxn ang="0">
                  <a:pos x="5" y="28"/>
                </a:cxn>
                <a:cxn ang="0">
                  <a:pos x="7" y="24"/>
                </a:cxn>
                <a:cxn ang="0">
                  <a:pos x="3" y="25"/>
                </a:cxn>
                <a:cxn ang="0">
                  <a:pos x="4" y="23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6" y="19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20" y="3"/>
                </a:cxn>
                <a:cxn ang="0">
                  <a:pos x="25" y="10"/>
                </a:cxn>
                <a:cxn ang="0">
                  <a:pos x="33" y="17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36" y="27"/>
                </a:cxn>
                <a:cxn ang="0">
                  <a:pos x="44" y="30"/>
                </a:cxn>
                <a:cxn ang="0">
                  <a:pos x="51" y="29"/>
                </a:cxn>
                <a:cxn ang="0">
                  <a:pos x="50" y="35"/>
                </a:cxn>
              </a:cxnLst>
              <a:rect l="0" t="0" r="r" b="b"/>
              <a:pathLst>
                <a:path w="53" h="78">
                  <a:moveTo>
                    <a:pt x="50" y="35"/>
                  </a:moveTo>
                  <a:lnTo>
                    <a:pt x="48" y="38"/>
                  </a:lnTo>
                  <a:lnTo>
                    <a:pt x="46" y="41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2" y="59"/>
                  </a:lnTo>
                  <a:lnTo>
                    <a:pt x="47" y="62"/>
                  </a:lnTo>
                  <a:lnTo>
                    <a:pt x="46" y="64"/>
                  </a:lnTo>
                  <a:lnTo>
                    <a:pt x="46" y="68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2" y="70"/>
                  </a:lnTo>
                  <a:lnTo>
                    <a:pt x="42" y="71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0" y="70"/>
                  </a:lnTo>
                  <a:lnTo>
                    <a:pt x="39" y="70"/>
                  </a:lnTo>
                  <a:lnTo>
                    <a:pt x="39" y="71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4" y="72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1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7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18" y="7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0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3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5" y="12"/>
                  </a:lnTo>
                  <a:lnTo>
                    <a:pt x="29" y="16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3" y="31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7" y="26"/>
                  </a:lnTo>
                  <a:lnTo>
                    <a:pt x="50" y="28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7" y="31"/>
                  </a:lnTo>
                  <a:lnTo>
                    <a:pt x="48" y="34"/>
                  </a:lnTo>
                  <a:lnTo>
                    <a:pt x="50" y="3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6" name="Freeform 76"/>
            <p:cNvSpPr>
              <a:spLocks/>
            </p:cNvSpPr>
            <p:nvPr/>
          </p:nvSpPr>
          <p:spPr bwMode="auto">
            <a:xfrm>
              <a:off x="5741571" y="3957638"/>
              <a:ext cx="374650" cy="247650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45" y="10"/>
                </a:cxn>
                <a:cxn ang="0">
                  <a:pos x="64" y="14"/>
                </a:cxn>
                <a:cxn ang="0">
                  <a:pos x="74" y="17"/>
                </a:cxn>
                <a:cxn ang="0">
                  <a:pos x="80" y="16"/>
                </a:cxn>
                <a:cxn ang="0">
                  <a:pos x="88" y="19"/>
                </a:cxn>
                <a:cxn ang="0">
                  <a:pos x="95" y="21"/>
                </a:cxn>
                <a:cxn ang="0">
                  <a:pos x="106" y="19"/>
                </a:cxn>
                <a:cxn ang="0">
                  <a:pos x="110" y="18"/>
                </a:cxn>
                <a:cxn ang="0">
                  <a:pos x="119" y="7"/>
                </a:cxn>
                <a:cxn ang="0">
                  <a:pos x="135" y="3"/>
                </a:cxn>
                <a:cxn ang="0">
                  <a:pos x="156" y="4"/>
                </a:cxn>
                <a:cxn ang="0">
                  <a:pos x="158" y="18"/>
                </a:cxn>
                <a:cxn ang="0">
                  <a:pos x="173" y="28"/>
                </a:cxn>
                <a:cxn ang="0">
                  <a:pos x="179" y="42"/>
                </a:cxn>
                <a:cxn ang="0">
                  <a:pos x="194" y="43"/>
                </a:cxn>
                <a:cxn ang="0">
                  <a:pos x="204" y="49"/>
                </a:cxn>
                <a:cxn ang="0">
                  <a:pos x="216" y="52"/>
                </a:cxn>
                <a:cxn ang="0">
                  <a:pos x="231" y="59"/>
                </a:cxn>
                <a:cxn ang="0">
                  <a:pos x="236" y="64"/>
                </a:cxn>
                <a:cxn ang="0">
                  <a:pos x="234" y="73"/>
                </a:cxn>
                <a:cxn ang="0">
                  <a:pos x="232" y="80"/>
                </a:cxn>
                <a:cxn ang="0">
                  <a:pos x="225" y="92"/>
                </a:cxn>
                <a:cxn ang="0">
                  <a:pos x="211" y="102"/>
                </a:cxn>
                <a:cxn ang="0">
                  <a:pos x="187" y="114"/>
                </a:cxn>
                <a:cxn ang="0">
                  <a:pos x="162" y="123"/>
                </a:cxn>
                <a:cxn ang="0">
                  <a:pos x="173" y="141"/>
                </a:cxn>
                <a:cxn ang="0">
                  <a:pos x="182" y="146"/>
                </a:cxn>
                <a:cxn ang="0">
                  <a:pos x="156" y="156"/>
                </a:cxn>
                <a:cxn ang="0">
                  <a:pos x="138" y="140"/>
                </a:cxn>
                <a:cxn ang="0">
                  <a:pos x="147" y="125"/>
                </a:cxn>
                <a:cxn ang="0">
                  <a:pos x="127" y="115"/>
                </a:cxn>
                <a:cxn ang="0">
                  <a:pos x="97" y="137"/>
                </a:cxn>
                <a:cxn ang="0">
                  <a:pos x="82" y="140"/>
                </a:cxn>
                <a:cxn ang="0">
                  <a:pos x="84" y="136"/>
                </a:cxn>
                <a:cxn ang="0">
                  <a:pos x="87" y="132"/>
                </a:cxn>
                <a:cxn ang="0">
                  <a:pos x="90" y="126"/>
                </a:cxn>
                <a:cxn ang="0">
                  <a:pos x="90" y="119"/>
                </a:cxn>
                <a:cxn ang="0">
                  <a:pos x="94" y="120"/>
                </a:cxn>
                <a:cxn ang="0">
                  <a:pos x="97" y="120"/>
                </a:cxn>
                <a:cxn ang="0">
                  <a:pos x="101" y="121"/>
                </a:cxn>
                <a:cxn ang="0">
                  <a:pos x="104" y="120"/>
                </a:cxn>
                <a:cxn ang="0">
                  <a:pos x="103" y="114"/>
                </a:cxn>
                <a:cxn ang="0">
                  <a:pos x="98" y="109"/>
                </a:cxn>
                <a:cxn ang="0">
                  <a:pos x="98" y="103"/>
                </a:cxn>
                <a:cxn ang="0">
                  <a:pos x="93" y="101"/>
                </a:cxn>
                <a:cxn ang="0">
                  <a:pos x="94" y="92"/>
                </a:cxn>
                <a:cxn ang="0">
                  <a:pos x="88" y="89"/>
                </a:cxn>
                <a:cxn ang="0">
                  <a:pos x="82" y="87"/>
                </a:cxn>
                <a:cxn ang="0">
                  <a:pos x="79" y="85"/>
                </a:cxn>
                <a:cxn ang="0">
                  <a:pos x="74" y="81"/>
                </a:cxn>
                <a:cxn ang="0">
                  <a:pos x="68" y="82"/>
                </a:cxn>
                <a:cxn ang="0">
                  <a:pos x="61" y="84"/>
                </a:cxn>
                <a:cxn ang="0">
                  <a:pos x="41" y="93"/>
                </a:cxn>
                <a:cxn ang="0">
                  <a:pos x="20" y="89"/>
                </a:cxn>
                <a:cxn ang="0">
                  <a:pos x="7" y="69"/>
                </a:cxn>
                <a:cxn ang="0">
                  <a:pos x="25" y="41"/>
                </a:cxn>
                <a:cxn ang="0">
                  <a:pos x="21" y="19"/>
                </a:cxn>
              </a:cxnLst>
              <a:rect l="0" t="0" r="r" b="b"/>
              <a:pathLst>
                <a:path w="236" h="156">
                  <a:moveTo>
                    <a:pt x="20" y="18"/>
                  </a:moveTo>
                  <a:lnTo>
                    <a:pt x="20" y="18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5" y="10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4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61" y="13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71" y="16"/>
                  </a:lnTo>
                  <a:lnTo>
                    <a:pt x="72" y="16"/>
                  </a:lnTo>
                  <a:lnTo>
                    <a:pt x="74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8"/>
                  </a:lnTo>
                  <a:lnTo>
                    <a:pt x="79" y="17"/>
                  </a:lnTo>
                  <a:lnTo>
                    <a:pt x="80" y="16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8" y="20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3" y="19"/>
                  </a:lnTo>
                  <a:lnTo>
                    <a:pt x="105" y="19"/>
                  </a:lnTo>
                  <a:lnTo>
                    <a:pt x="106" y="19"/>
                  </a:lnTo>
                  <a:lnTo>
                    <a:pt x="107" y="20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10" y="23"/>
                  </a:lnTo>
                  <a:lnTo>
                    <a:pt x="111" y="24"/>
                  </a:lnTo>
                  <a:lnTo>
                    <a:pt x="112" y="22"/>
                  </a:lnTo>
                  <a:lnTo>
                    <a:pt x="111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3" y="12"/>
                  </a:lnTo>
                  <a:lnTo>
                    <a:pt x="115" y="10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4" y="6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50" y="1"/>
                  </a:lnTo>
                  <a:lnTo>
                    <a:pt x="153" y="0"/>
                  </a:lnTo>
                  <a:lnTo>
                    <a:pt x="154" y="3"/>
                  </a:lnTo>
                  <a:lnTo>
                    <a:pt x="156" y="4"/>
                  </a:lnTo>
                  <a:lnTo>
                    <a:pt x="157" y="7"/>
                  </a:lnTo>
                  <a:lnTo>
                    <a:pt x="158" y="9"/>
                  </a:lnTo>
                  <a:lnTo>
                    <a:pt x="159" y="10"/>
                  </a:lnTo>
                  <a:lnTo>
                    <a:pt x="161" y="12"/>
                  </a:lnTo>
                  <a:lnTo>
                    <a:pt x="161" y="15"/>
                  </a:lnTo>
                  <a:lnTo>
                    <a:pt x="159" y="14"/>
                  </a:lnTo>
                  <a:lnTo>
                    <a:pt x="158" y="16"/>
                  </a:lnTo>
                  <a:lnTo>
                    <a:pt x="158" y="18"/>
                  </a:lnTo>
                  <a:lnTo>
                    <a:pt x="159" y="22"/>
                  </a:lnTo>
                  <a:lnTo>
                    <a:pt x="161" y="24"/>
                  </a:lnTo>
                  <a:lnTo>
                    <a:pt x="164" y="24"/>
                  </a:lnTo>
                  <a:lnTo>
                    <a:pt x="165" y="25"/>
                  </a:lnTo>
                  <a:lnTo>
                    <a:pt x="168" y="25"/>
                  </a:lnTo>
                  <a:lnTo>
                    <a:pt x="171" y="25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74" y="34"/>
                  </a:lnTo>
                  <a:lnTo>
                    <a:pt x="175" y="36"/>
                  </a:lnTo>
                  <a:lnTo>
                    <a:pt x="174" y="38"/>
                  </a:lnTo>
                  <a:lnTo>
                    <a:pt x="175" y="40"/>
                  </a:lnTo>
                  <a:lnTo>
                    <a:pt x="176" y="41"/>
                  </a:lnTo>
                  <a:lnTo>
                    <a:pt x="177" y="43"/>
                  </a:lnTo>
                  <a:lnTo>
                    <a:pt x="179" y="42"/>
                  </a:lnTo>
                  <a:lnTo>
                    <a:pt x="182" y="41"/>
                  </a:lnTo>
                  <a:lnTo>
                    <a:pt x="183" y="42"/>
                  </a:lnTo>
                  <a:lnTo>
                    <a:pt x="186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9" y="45"/>
                  </a:lnTo>
                  <a:lnTo>
                    <a:pt x="192" y="44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2"/>
                  </a:lnTo>
                  <a:lnTo>
                    <a:pt x="201" y="42"/>
                  </a:lnTo>
                  <a:lnTo>
                    <a:pt x="201" y="43"/>
                  </a:lnTo>
                  <a:lnTo>
                    <a:pt x="203" y="45"/>
                  </a:lnTo>
                  <a:lnTo>
                    <a:pt x="203" y="46"/>
                  </a:lnTo>
                  <a:lnTo>
                    <a:pt x="204" y="48"/>
                  </a:lnTo>
                  <a:lnTo>
                    <a:pt x="204" y="49"/>
                  </a:lnTo>
                  <a:lnTo>
                    <a:pt x="207" y="49"/>
                  </a:lnTo>
                  <a:lnTo>
                    <a:pt x="207" y="51"/>
                  </a:lnTo>
                  <a:lnTo>
                    <a:pt x="209" y="52"/>
                  </a:lnTo>
                  <a:lnTo>
                    <a:pt x="211" y="51"/>
                  </a:lnTo>
                  <a:lnTo>
                    <a:pt x="211" y="49"/>
                  </a:lnTo>
                  <a:lnTo>
                    <a:pt x="212" y="48"/>
                  </a:lnTo>
                  <a:lnTo>
                    <a:pt x="214" y="51"/>
                  </a:lnTo>
                  <a:lnTo>
                    <a:pt x="216" y="52"/>
                  </a:lnTo>
                  <a:lnTo>
                    <a:pt x="219" y="52"/>
                  </a:lnTo>
                  <a:lnTo>
                    <a:pt x="221" y="54"/>
                  </a:lnTo>
                  <a:lnTo>
                    <a:pt x="223" y="53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8" y="55"/>
                  </a:lnTo>
                  <a:lnTo>
                    <a:pt x="229" y="58"/>
                  </a:lnTo>
                  <a:lnTo>
                    <a:pt x="231" y="59"/>
                  </a:lnTo>
                  <a:lnTo>
                    <a:pt x="233" y="59"/>
                  </a:lnTo>
                  <a:lnTo>
                    <a:pt x="234" y="59"/>
                  </a:lnTo>
                  <a:lnTo>
                    <a:pt x="235" y="58"/>
                  </a:lnTo>
                  <a:lnTo>
                    <a:pt x="236" y="59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6" y="64"/>
                  </a:lnTo>
                  <a:lnTo>
                    <a:pt x="236" y="66"/>
                  </a:lnTo>
                  <a:lnTo>
                    <a:pt x="235" y="67"/>
                  </a:lnTo>
                  <a:lnTo>
                    <a:pt x="234" y="67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31" y="72"/>
                  </a:lnTo>
                  <a:lnTo>
                    <a:pt x="233" y="72"/>
                  </a:lnTo>
                  <a:lnTo>
                    <a:pt x="234" y="73"/>
                  </a:lnTo>
                  <a:lnTo>
                    <a:pt x="234" y="74"/>
                  </a:lnTo>
                  <a:lnTo>
                    <a:pt x="232" y="74"/>
                  </a:lnTo>
                  <a:lnTo>
                    <a:pt x="230" y="74"/>
                  </a:lnTo>
                  <a:lnTo>
                    <a:pt x="230" y="76"/>
                  </a:lnTo>
                  <a:lnTo>
                    <a:pt x="230" y="78"/>
                  </a:lnTo>
                  <a:lnTo>
                    <a:pt x="231" y="78"/>
                  </a:lnTo>
                  <a:lnTo>
                    <a:pt x="232" y="79"/>
                  </a:lnTo>
                  <a:lnTo>
                    <a:pt x="232" y="80"/>
                  </a:lnTo>
                  <a:lnTo>
                    <a:pt x="233" y="82"/>
                  </a:lnTo>
                  <a:lnTo>
                    <a:pt x="233" y="84"/>
                  </a:lnTo>
                  <a:lnTo>
                    <a:pt x="233" y="84"/>
                  </a:lnTo>
                  <a:lnTo>
                    <a:pt x="233" y="88"/>
                  </a:lnTo>
                  <a:lnTo>
                    <a:pt x="231" y="91"/>
                  </a:lnTo>
                  <a:lnTo>
                    <a:pt x="231" y="92"/>
                  </a:lnTo>
                  <a:lnTo>
                    <a:pt x="230" y="93"/>
                  </a:lnTo>
                  <a:lnTo>
                    <a:pt x="225" y="92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9" y="94"/>
                  </a:lnTo>
                  <a:lnTo>
                    <a:pt x="218" y="96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8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5"/>
                  </a:lnTo>
                  <a:lnTo>
                    <a:pt x="211" y="106"/>
                  </a:lnTo>
                  <a:lnTo>
                    <a:pt x="207" y="107"/>
                  </a:lnTo>
                  <a:lnTo>
                    <a:pt x="201" y="108"/>
                  </a:lnTo>
                  <a:lnTo>
                    <a:pt x="198" y="111"/>
                  </a:lnTo>
                  <a:lnTo>
                    <a:pt x="194" y="113"/>
                  </a:lnTo>
                  <a:lnTo>
                    <a:pt x="187" y="114"/>
                  </a:lnTo>
                  <a:lnTo>
                    <a:pt x="180" y="115"/>
                  </a:lnTo>
                  <a:lnTo>
                    <a:pt x="177" y="118"/>
                  </a:lnTo>
                  <a:lnTo>
                    <a:pt x="174" y="119"/>
                  </a:lnTo>
                  <a:lnTo>
                    <a:pt x="172" y="116"/>
                  </a:lnTo>
                  <a:lnTo>
                    <a:pt x="170" y="121"/>
                  </a:lnTo>
                  <a:lnTo>
                    <a:pt x="168" y="123"/>
                  </a:lnTo>
                  <a:lnTo>
                    <a:pt x="165" y="123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4" y="124"/>
                  </a:lnTo>
                  <a:lnTo>
                    <a:pt x="158" y="127"/>
                  </a:lnTo>
                  <a:lnTo>
                    <a:pt x="169" y="135"/>
                  </a:lnTo>
                  <a:lnTo>
                    <a:pt x="170" y="137"/>
                  </a:lnTo>
                  <a:lnTo>
                    <a:pt x="169" y="138"/>
                  </a:lnTo>
                  <a:lnTo>
                    <a:pt x="170" y="141"/>
                  </a:lnTo>
                  <a:lnTo>
                    <a:pt x="173" y="141"/>
                  </a:lnTo>
                  <a:lnTo>
                    <a:pt x="176" y="140"/>
                  </a:lnTo>
                  <a:lnTo>
                    <a:pt x="180" y="138"/>
                  </a:lnTo>
                  <a:lnTo>
                    <a:pt x="186" y="139"/>
                  </a:lnTo>
                  <a:lnTo>
                    <a:pt x="189" y="139"/>
                  </a:lnTo>
                  <a:lnTo>
                    <a:pt x="188" y="142"/>
                  </a:lnTo>
                  <a:lnTo>
                    <a:pt x="187" y="144"/>
                  </a:lnTo>
                  <a:lnTo>
                    <a:pt x="186" y="145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77" y="145"/>
                  </a:lnTo>
                  <a:lnTo>
                    <a:pt x="174" y="145"/>
                  </a:lnTo>
                  <a:lnTo>
                    <a:pt x="170" y="149"/>
                  </a:lnTo>
                  <a:lnTo>
                    <a:pt x="164" y="150"/>
                  </a:lnTo>
                  <a:lnTo>
                    <a:pt x="161" y="151"/>
                  </a:lnTo>
                  <a:lnTo>
                    <a:pt x="158" y="155"/>
                  </a:lnTo>
                  <a:lnTo>
                    <a:pt x="156" y="156"/>
                  </a:lnTo>
                  <a:lnTo>
                    <a:pt x="152" y="156"/>
                  </a:lnTo>
                  <a:lnTo>
                    <a:pt x="148" y="154"/>
                  </a:lnTo>
                  <a:lnTo>
                    <a:pt x="150" y="148"/>
                  </a:lnTo>
                  <a:lnTo>
                    <a:pt x="150" y="144"/>
                  </a:lnTo>
                  <a:lnTo>
                    <a:pt x="148" y="142"/>
                  </a:lnTo>
                  <a:lnTo>
                    <a:pt x="143" y="140"/>
                  </a:lnTo>
                  <a:lnTo>
                    <a:pt x="142" y="139"/>
                  </a:lnTo>
                  <a:lnTo>
                    <a:pt x="138" y="140"/>
                  </a:lnTo>
                  <a:lnTo>
                    <a:pt x="137" y="140"/>
                  </a:lnTo>
                  <a:lnTo>
                    <a:pt x="137" y="138"/>
                  </a:lnTo>
                  <a:lnTo>
                    <a:pt x="142" y="134"/>
                  </a:lnTo>
                  <a:lnTo>
                    <a:pt x="146" y="132"/>
                  </a:lnTo>
                  <a:lnTo>
                    <a:pt x="150" y="130"/>
                  </a:lnTo>
                  <a:lnTo>
                    <a:pt x="152" y="129"/>
                  </a:lnTo>
                  <a:lnTo>
                    <a:pt x="150" y="126"/>
                  </a:lnTo>
                  <a:lnTo>
                    <a:pt x="147" y="125"/>
                  </a:lnTo>
                  <a:lnTo>
                    <a:pt x="143" y="125"/>
                  </a:lnTo>
                  <a:lnTo>
                    <a:pt x="137" y="126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9" y="120"/>
                  </a:lnTo>
                  <a:lnTo>
                    <a:pt x="132" y="117"/>
                  </a:lnTo>
                  <a:lnTo>
                    <a:pt x="129" y="112"/>
                  </a:lnTo>
                  <a:lnTo>
                    <a:pt x="127" y="115"/>
                  </a:lnTo>
                  <a:lnTo>
                    <a:pt x="124" y="115"/>
                  </a:lnTo>
                  <a:lnTo>
                    <a:pt x="118" y="116"/>
                  </a:lnTo>
                  <a:lnTo>
                    <a:pt x="115" y="117"/>
                  </a:lnTo>
                  <a:lnTo>
                    <a:pt x="111" y="123"/>
                  </a:lnTo>
                  <a:lnTo>
                    <a:pt x="105" y="131"/>
                  </a:lnTo>
                  <a:lnTo>
                    <a:pt x="100" y="132"/>
                  </a:lnTo>
                  <a:lnTo>
                    <a:pt x="99" y="133"/>
                  </a:lnTo>
                  <a:lnTo>
                    <a:pt x="97" y="137"/>
                  </a:lnTo>
                  <a:lnTo>
                    <a:pt x="98" y="138"/>
                  </a:lnTo>
                  <a:lnTo>
                    <a:pt x="99" y="139"/>
                  </a:lnTo>
                  <a:lnTo>
                    <a:pt x="95" y="138"/>
                  </a:lnTo>
                  <a:lnTo>
                    <a:pt x="91" y="140"/>
                  </a:lnTo>
                  <a:lnTo>
                    <a:pt x="88" y="140"/>
                  </a:lnTo>
                  <a:lnTo>
                    <a:pt x="88" y="142"/>
                  </a:lnTo>
                  <a:lnTo>
                    <a:pt x="84" y="141"/>
                  </a:lnTo>
                  <a:lnTo>
                    <a:pt x="82" y="140"/>
                  </a:lnTo>
                  <a:lnTo>
                    <a:pt x="81" y="138"/>
                  </a:lnTo>
                  <a:lnTo>
                    <a:pt x="80" y="138"/>
                  </a:lnTo>
                  <a:lnTo>
                    <a:pt x="81" y="138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3" y="138"/>
                  </a:lnTo>
                  <a:lnTo>
                    <a:pt x="84" y="138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5"/>
                  </a:lnTo>
                  <a:lnTo>
                    <a:pt x="84" y="134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6" y="133"/>
                  </a:lnTo>
                  <a:lnTo>
                    <a:pt x="86" y="132"/>
                  </a:lnTo>
                  <a:lnTo>
                    <a:pt x="87" y="132"/>
                  </a:lnTo>
                  <a:lnTo>
                    <a:pt x="87" y="131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90" y="129"/>
                  </a:lnTo>
                  <a:lnTo>
                    <a:pt x="90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5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0" y="122"/>
                  </a:lnTo>
                  <a:lnTo>
                    <a:pt x="90" y="121"/>
                  </a:lnTo>
                  <a:lnTo>
                    <a:pt x="89" y="120"/>
                  </a:lnTo>
                  <a:lnTo>
                    <a:pt x="90" y="119"/>
                  </a:lnTo>
                  <a:lnTo>
                    <a:pt x="92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3" y="119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20"/>
                  </a:lnTo>
                  <a:lnTo>
                    <a:pt x="95" y="120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9" y="121"/>
                  </a:lnTo>
                  <a:lnTo>
                    <a:pt x="99" y="121"/>
                  </a:lnTo>
                  <a:lnTo>
                    <a:pt x="99" y="120"/>
                  </a:lnTo>
                  <a:lnTo>
                    <a:pt x="100" y="120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2" y="122"/>
                  </a:lnTo>
                  <a:lnTo>
                    <a:pt x="102" y="121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4" y="120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3" y="115"/>
                  </a:lnTo>
                  <a:lnTo>
                    <a:pt x="103" y="114"/>
                  </a:lnTo>
                  <a:lnTo>
                    <a:pt x="103" y="113"/>
                  </a:lnTo>
                  <a:lnTo>
                    <a:pt x="102" y="113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0" y="111"/>
                  </a:lnTo>
                  <a:lnTo>
                    <a:pt x="99" y="111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7" y="103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2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0"/>
                  </a:lnTo>
                  <a:lnTo>
                    <a:pt x="92" y="99"/>
                  </a:lnTo>
                  <a:lnTo>
                    <a:pt x="93" y="97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2"/>
                  </a:lnTo>
                  <a:lnTo>
                    <a:pt x="93" y="92"/>
                  </a:lnTo>
                  <a:lnTo>
                    <a:pt x="93" y="91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89" y="91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3" y="86"/>
                  </a:lnTo>
                  <a:lnTo>
                    <a:pt x="82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7" y="84"/>
                  </a:lnTo>
                  <a:lnTo>
                    <a:pt x="76" y="83"/>
                  </a:lnTo>
                  <a:lnTo>
                    <a:pt x="75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2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0" y="82"/>
                  </a:lnTo>
                  <a:lnTo>
                    <a:pt x="69" y="81"/>
                  </a:lnTo>
                  <a:lnTo>
                    <a:pt x="68" y="82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5" y="82"/>
                  </a:lnTo>
                  <a:lnTo>
                    <a:pt x="64" y="83"/>
                  </a:lnTo>
                  <a:lnTo>
                    <a:pt x="62" y="82"/>
                  </a:lnTo>
                  <a:lnTo>
                    <a:pt x="62" y="83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6" y="85"/>
                  </a:lnTo>
                  <a:lnTo>
                    <a:pt x="55" y="88"/>
                  </a:lnTo>
                  <a:lnTo>
                    <a:pt x="53" y="90"/>
                  </a:lnTo>
                  <a:lnTo>
                    <a:pt x="42" y="91"/>
                  </a:lnTo>
                  <a:lnTo>
                    <a:pt x="41" y="93"/>
                  </a:lnTo>
                  <a:lnTo>
                    <a:pt x="39" y="94"/>
                  </a:lnTo>
                  <a:lnTo>
                    <a:pt x="37" y="95"/>
                  </a:lnTo>
                  <a:lnTo>
                    <a:pt x="36" y="93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2" y="91"/>
                  </a:lnTo>
                  <a:lnTo>
                    <a:pt x="25" y="91"/>
                  </a:lnTo>
                  <a:lnTo>
                    <a:pt x="20" y="89"/>
                  </a:lnTo>
                  <a:lnTo>
                    <a:pt x="18" y="90"/>
                  </a:lnTo>
                  <a:lnTo>
                    <a:pt x="14" y="89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6" y="84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7" y="69"/>
                  </a:lnTo>
                  <a:lnTo>
                    <a:pt x="11" y="69"/>
                  </a:lnTo>
                  <a:lnTo>
                    <a:pt x="9" y="66"/>
                  </a:lnTo>
                  <a:lnTo>
                    <a:pt x="8" y="60"/>
                  </a:lnTo>
                  <a:lnTo>
                    <a:pt x="9" y="58"/>
                  </a:lnTo>
                  <a:lnTo>
                    <a:pt x="18" y="46"/>
                  </a:lnTo>
                  <a:lnTo>
                    <a:pt x="21" y="43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6" y="30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7" name="Freeform 77"/>
            <p:cNvSpPr>
              <a:spLocks/>
            </p:cNvSpPr>
            <p:nvPr/>
          </p:nvSpPr>
          <p:spPr bwMode="auto">
            <a:xfrm>
              <a:off x="5046246" y="5062538"/>
              <a:ext cx="85725" cy="857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1"/>
                </a:cxn>
                <a:cxn ang="0">
                  <a:pos x="25" y="3"/>
                </a:cxn>
                <a:cxn ang="0">
                  <a:pos x="26" y="8"/>
                </a:cxn>
                <a:cxn ang="0">
                  <a:pos x="26" y="12"/>
                </a:cxn>
                <a:cxn ang="0">
                  <a:pos x="26" y="13"/>
                </a:cxn>
                <a:cxn ang="0">
                  <a:pos x="28" y="15"/>
                </a:cxn>
                <a:cxn ang="0">
                  <a:pos x="30" y="17"/>
                </a:cxn>
                <a:cxn ang="0">
                  <a:pos x="32" y="17"/>
                </a:cxn>
                <a:cxn ang="0">
                  <a:pos x="36" y="12"/>
                </a:cxn>
                <a:cxn ang="0">
                  <a:pos x="37" y="11"/>
                </a:cxn>
                <a:cxn ang="0">
                  <a:pos x="39" y="12"/>
                </a:cxn>
                <a:cxn ang="0">
                  <a:pos x="41" y="13"/>
                </a:cxn>
                <a:cxn ang="0">
                  <a:pos x="41" y="14"/>
                </a:cxn>
                <a:cxn ang="0">
                  <a:pos x="42" y="18"/>
                </a:cxn>
                <a:cxn ang="0">
                  <a:pos x="41" y="20"/>
                </a:cxn>
                <a:cxn ang="0">
                  <a:pos x="38" y="25"/>
                </a:cxn>
                <a:cxn ang="0">
                  <a:pos x="39" y="26"/>
                </a:cxn>
                <a:cxn ang="0">
                  <a:pos x="40" y="27"/>
                </a:cxn>
                <a:cxn ang="0">
                  <a:pos x="42" y="28"/>
                </a:cxn>
                <a:cxn ang="0">
                  <a:pos x="45" y="28"/>
                </a:cxn>
                <a:cxn ang="0">
                  <a:pos x="53" y="36"/>
                </a:cxn>
                <a:cxn ang="0">
                  <a:pos x="54" y="37"/>
                </a:cxn>
                <a:cxn ang="0">
                  <a:pos x="53" y="40"/>
                </a:cxn>
                <a:cxn ang="0">
                  <a:pos x="52" y="45"/>
                </a:cxn>
                <a:cxn ang="0">
                  <a:pos x="51" y="48"/>
                </a:cxn>
                <a:cxn ang="0">
                  <a:pos x="51" y="54"/>
                </a:cxn>
                <a:cxn ang="0">
                  <a:pos x="42" y="50"/>
                </a:cxn>
                <a:cxn ang="0">
                  <a:pos x="35" y="46"/>
                </a:cxn>
                <a:cxn ang="0">
                  <a:pos x="29" y="43"/>
                </a:cxn>
                <a:cxn ang="0">
                  <a:pos x="27" y="40"/>
                </a:cxn>
                <a:cxn ang="0">
                  <a:pos x="20" y="34"/>
                </a:cxn>
                <a:cxn ang="0">
                  <a:pos x="14" y="30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6" y="15"/>
                </a:cxn>
                <a:cxn ang="0">
                  <a:pos x="13" y="8"/>
                </a:cxn>
                <a:cxn ang="0">
                  <a:pos x="14" y="5"/>
                </a:cxn>
              </a:cxnLst>
              <a:rect l="0" t="0" r="r" b="b"/>
              <a:pathLst>
                <a:path w="54" h="54">
                  <a:moveTo>
                    <a:pt x="14" y="5"/>
                  </a:moveTo>
                  <a:lnTo>
                    <a:pt x="15" y="3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9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53" y="36"/>
                  </a:lnTo>
                  <a:lnTo>
                    <a:pt x="54" y="37"/>
                  </a:lnTo>
                  <a:lnTo>
                    <a:pt x="53" y="40"/>
                  </a:lnTo>
                  <a:lnTo>
                    <a:pt x="52" y="45"/>
                  </a:lnTo>
                  <a:lnTo>
                    <a:pt x="51" y="48"/>
                  </a:lnTo>
                  <a:lnTo>
                    <a:pt x="51" y="54"/>
                  </a:lnTo>
                  <a:lnTo>
                    <a:pt x="42" y="50"/>
                  </a:lnTo>
                  <a:lnTo>
                    <a:pt x="35" y="46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13" y="8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8" name="Freeform 78"/>
            <p:cNvSpPr>
              <a:spLocks noEditPoints="1"/>
            </p:cNvSpPr>
            <p:nvPr/>
          </p:nvSpPr>
          <p:spPr bwMode="auto">
            <a:xfrm>
              <a:off x="5695534" y="2600325"/>
              <a:ext cx="3317875" cy="1698625"/>
            </a:xfrm>
            <a:custGeom>
              <a:avLst/>
              <a:gdLst/>
              <a:ahLst/>
              <a:cxnLst>
                <a:cxn ang="0">
                  <a:pos x="39" y="801"/>
                </a:cxn>
                <a:cxn ang="0">
                  <a:pos x="460" y="342"/>
                </a:cxn>
                <a:cxn ang="0">
                  <a:pos x="458" y="189"/>
                </a:cxn>
                <a:cxn ang="0">
                  <a:pos x="641" y="57"/>
                </a:cxn>
                <a:cxn ang="0">
                  <a:pos x="154" y="852"/>
                </a:cxn>
                <a:cxn ang="0">
                  <a:pos x="152" y="817"/>
                </a:cxn>
                <a:cxn ang="0">
                  <a:pos x="133" y="778"/>
                </a:cxn>
                <a:cxn ang="0">
                  <a:pos x="105" y="756"/>
                </a:cxn>
                <a:cxn ang="0">
                  <a:pos x="103" y="729"/>
                </a:cxn>
                <a:cxn ang="0">
                  <a:pos x="119" y="680"/>
                </a:cxn>
                <a:cxn ang="0">
                  <a:pos x="133" y="511"/>
                </a:cxn>
                <a:cxn ang="0">
                  <a:pos x="227" y="407"/>
                </a:cxn>
                <a:cxn ang="0">
                  <a:pos x="192" y="502"/>
                </a:cxn>
                <a:cxn ang="0">
                  <a:pos x="269" y="541"/>
                </a:cxn>
                <a:cxn ang="0">
                  <a:pos x="327" y="459"/>
                </a:cxn>
                <a:cxn ang="0">
                  <a:pos x="456" y="433"/>
                </a:cxn>
                <a:cxn ang="0">
                  <a:pos x="589" y="391"/>
                </a:cxn>
                <a:cxn ang="0">
                  <a:pos x="649" y="247"/>
                </a:cxn>
                <a:cxn ang="0">
                  <a:pos x="653" y="477"/>
                </a:cxn>
                <a:cxn ang="0">
                  <a:pos x="759" y="443"/>
                </a:cxn>
                <a:cxn ang="0">
                  <a:pos x="730" y="264"/>
                </a:cxn>
                <a:cxn ang="0">
                  <a:pos x="815" y="315"/>
                </a:cxn>
                <a:cxn ang="0">
                  <a:pos x="856" y="206"/>
                </a:cxn>
                <a:cxn ang="0">
                  <a:pos x="1037" y="91"/>
                </a:cxn>
                <a:cxn ang="0">
                  <a:pos x="1197" y="60"/>
                </a:cxn>
                <a:cxn ang="0">
                  <a:pos x="1205" y="209"/>
                </a:cxn>
                <a:cxn ang="0">
                  <a:pos x="1420" y="240"/>
                </a:cxn>
                <a:cxn ang="0">
                  <a:pos x="1546" y="307"/>
                </a:cxn>
                <a:cxn ang="0">
                  <a:pos x="1645" y="294"/>
                </a:cxn>
                <a:cxn ang="0">
                  <a:pos x="1843" y="396"/>
                </a:cxn>
                <a:cxn ang="0">
                  <a:pos x="2035" y="370"/>
                </a:cxn>
                <a:cxn ang="0">
                  <a:pos x="2053" y="547"/>
                </a:cxn>
                <a:cxn ang="0">
                  <a:pos x="2019" y="627"/>
                </a:cxn>
                <a:cxn ang="0">
                  <a:pos x="1891" y="684"/>
                </a:cxn>
                <a:cxn ang="0">
                  <a:pos x="1867" y="766"/>
                </a:cxn>
                <a:cxn ang="0">
                  <a:pos x="1784" y="865"/>
                </a:cxn>
                <a:cxn ang="0">
                  <a:pos x="1882" y="643"/>
                </a:cxn>
                <a:cxn ang="0">
                  <a:pos x="1799" y="631"/>
                </a:cxn>
                <a:cxn ang="0">
                  <a:pos x="1709" y="690"/>
                </a:cxn>
                <a:cxn ang="0">
                  <a:pos x="1561" y="742"/>
                </a:cxn>
                <a:cxn ang="0">
                  <a:pos x="1582" y="838"/>
                </a:cxn>
                <a:cxn ang="0">
                  <a:pos x="1499" y="1034"/>
                </a:cxn>
                <a:cxn ang="0">
                  <a:pos x="1484" y="990"/>
                </a:cxn>
                <a:cxn ang="0">
                  <a:pos x="1353" y="831"/>
                </a:cxn>
                <a:cxn ang="0">
                  <a:pos x="1241" y="900"/>
                </a:cxn>
                <a:cxn ang="0">
                  <a:pos x="1051" y="867"/>
                </a:cxn>
                <a:cxn ang="0">
                  <a:pos x="895" y="916"/>
                </a:cxn>
                <a:cxn ang="0">
                  <a:pos x="767" y="846"/>
                </a:cxn>
                <a:cxn ang="0">
                  <a:pos x="674" y="816"/>
                </a:cxn>
                <a:cxn ang="0">
                  <a:pos x="545" y="819"/>
                </a:cxn>
                <a:cxn ang="0">
                  <a:pos x="520" y="892"/>
                </a:cxn>
                <a:cxn ang="0">
                  <a:pos x="411" y="871"/>
                </a:cxn>
                <a:cxn ang="0">
                  <a:pos x="373" y="953"/>
                </a:cxn>
                <a:cxn ang="0">
                  <a:pos x="355" y="1014"/>
                </a:cxn>
                <a:cxn ang="0">
                  <a:pos x="359" y="1066"/>
                </a:cxn>
                <a:cxn ang="0">
                  <a:pos x="316" y="1046"/>
                </a:cxn>
                <a:cxn ang="0">
                  <a:pos x="241" y="1012"/>
                </a:cxn>
                <a:cxn ang="0">
                  <a:pos x="250" y="948"/>
                </a:cxn>
                <a:cxn ang="0">
                  <a:pos x="253" y="910"/>
                </a:cxn>
                <a:cxn ang="0">
                  <a:pos x="200" y="883"/>
                </a:cxn>
                <a:cxn ang="0">
                  <a:pos x="1614" y="887"/>
                </a:cxn>
                <a:cxn ang="0">
                  <a:pos x="1597" y="899"/>
                </a:cxn>
              </a:cxnLst>
              <a:rect l="0" t="0" r="r" b="b"/>
              <a:pathLst>
                <a:path w="2090" h="1070">
                  <a:moveTo>
                    <a:pt x="2" y="810"/>
                  </a:moveTo>
                  <a:lnTo>
                    <a:pt x="5" y="808"/>
                  </a:lnTo>
                  <a:lnTo>
                    <a:pt x="7" y="807"/>
                  </a:lnTo>
                  <a:lnTo>
                    <a:pt x="5" y="807"/>
                  </a:lnTo>
                  <a:lnTo>
                    <a:pt x="2" y="808"/>
                  </a:lnTo>
                  <a:lnTo>
                    <a:pt x="1" y="806"/>
                  </a:lnTo>
                  <a:lnTo>
                    <a:pt x="1" y="808"/>
                  </a:lnTo>
                  <a:lnTo>
                    <a:pt x="0" y="808"/>
                  </a:lnTo>
                  <a:lnTo>
                    <a:pt x="1" y="803"/>
                  </a:lnTo>
                  <a:lnTo>
                    <a:pt x="1" y="801"/>
                  </a:lnTo>
                  <a:lnTo>
                    <a:pt x="4" y="801"/>
                  </a:lnTo>
                  <a:lnTo>
                    <a:pt x="13" y="802"/>
                  </a:lnTo>
                  <a:lnTo>
                    <a:pt x="15" y="802"/>
                  </a:lnTo>
                  <a:lnTo>
                    <a:pt x="17" y="801"/>
                  </a:lnTo>
                  <a:lnTo>
                    <a:pt x="18" y="798"/>
                  </a:lnTo>
                  <a:lnTo>
                    <a:pt x="17" y="795"/>
                  </a:lnTo>
                  <a:lnTo>
                    <a:pt x="18" y="795"/>
                  </a:lnTo>
                  <a:lnTo>
                    <a:pt x="18" y="793"/>
                  </a:lnTo>
                  <a:lnTo>
                    <a:pt x="17" y="792"/>
                  </a:lnTo>
                  <a:lnTo>
                    <a:pt x="19" y="791"/>
                  </a:lnTo>
                  <a:lnTo>
                    <a:pt x="20" y="791"/>
                  </a:lnTo>
                  <a:lnTo>
                    <a:pt x="20" y="793"/>
                  </a:lnTo>
                  <a:lnTo>
                    <a:pt x="21" y="793"/>
                  </a:lnTo>
                  <a:lnTo>
                    <a:pt x="22" y="793"/>
                  </a:lnTo>
                  <a:lnTo>
                    <a:pt x="24" y="794"/>
                  </a:lnTo>
                  <a:lnTo>
                    <a:pt x="25" y="795"/>
                  </a:lnTo>
                  <a:lnTo>
                    <a:pt x="28" y="796"/>
                  </a:lnTo>
                  <a:lnTo>
                    <a:pt x="29" y="797"/>
                  </a:lnTo>
                  <a:lnTo>
                    <a:pt x="30" y="796"/>
                  </a:lnTo>
                  <a:lnTo>
                    <a:pt x="33" y="796"/>
                  </a:lnTo>
                  <a:lnTo>
                    <a:pt x="34" y="796"/>
                  </a:lnTo>
                  <a:lnTo>
                    <a:pt x="35" y="796"/>
                  </a:lnTo>
                  <a:lnTo>
                    <a:pt x="36" y="798"/>
                  </a:lnTo>
                  <a:lnTo>
                    <a:pt x="37" y="799"/>
                  </a:lnTo>
                  <a:lnTo>
                    <a:pt x="38" y="799"/>
                  </a:lnTo>
                  <a:lnTo>
                    <a:pt x="39" y="800"/>
                  </a:lnTo>
                  <a:lnTo>
                    <a:pt x="39" y="801"/>
                  </a:lnTo>
                  <a:lnTo>
                    <a:pt x="39" y="802"/>
                  </a:lnTo>
                  <a:lnTo>
                    <a:pt x="38" y="804"/>
                  </a:lnTo>
                  <a:lnTo>
                    <a:pt x="37" y="805"/>
                  </a:lnTo>
                  <a:lnTo>
                    <a:pt x="37" y="807"/>
                  </a:lnTo>
                  <a:lnTo>
                    <a:pt x="37" y="809"/>
                  </a:lnTo>
                  <a:lnTo>
                    <a:pt x="37" y="810"/>
                  </a:lnTo>
                  <a:lnTo>
                    <a:pt x="37" y="811"/>
                  </a:lnTo>
                  <a:lnTo>
                    <a:pt x="20" y="812"/>
                  </a:lnTo>
                  <a:lnTo>
                    <a:pt x="7" y="810"/>
                  </a:lnTo>
                  <a:lnTo>
                    <a:pt x="2" y="810"/>
                  </a:lnTo>
                  <a:close/>
                  <a:moveTo>
                    <a:pt x="428" y="250"/>
                  </a:moveTo>
                  <a:lnTo>
                    <a:pt x="434" y="242"/>
                  </a:lnTo>
                  <a:lnTo>
                    <a:pt x="437" y="236"/>
                  </a:lnTo>
                  <a:lnTo>
                    <a:pt x="440" y="232"/>
                  </a:lnTo>
                  <a:lnTo>
                    <a:pt x="448" y="232"/>
                  </a:lnTo>
                  <a:lnTo>
                    <a:pt x="456" y="226"/>
                  </a:lnTo>
                  <a:lnTo>
                    <a:pt x="462" y="226"/>
                  </a:lnTo>
                  <a:lnTo>
                    <a:pt x="470" y="224"/>
                  </a:lnTo>
                  <a:lnTo>
                    <a:pt x="473" y="226"/>
                  </a:lnTo>
                  <a:lnTo>
                    <a:pt x="479" y="230"/>
                  </a:lnTo>
                  <a:lnTo>
                    <a:pt x="479" y="234"/>
                  </a:lnTo>
                  <a:lnTo>
                    <a:pt x="476" y="244"/>
                  </a:lnTo>
                  <a:lnTo>
                    <a:pt x="474" y="248"/>
                  </a:lnTo>
                  <a:lnTo>
                    <a:pt x="470" y="249"/>
                  </a:lnTo>
                  <a:lnTo>
                    <a:pt x="468" y="253"/>
                  </a:lnTo>
                  <a:lnTo>
                    <a:pt x="466" y="261"/>
                  </a:lnTo>
                  <a:lnTo>
                    <a:pt x="466" y="277"/>
                  </a:lnTo>
                  <a:lnTo>
                    <a:pt x="469" y="297"/>
                  </a:lnTo>
                  <a:lnTo>
                    <a:pt x="475" y="312"/>
                  </a:lnTo>
                  <a:lnTo>
                    <a:pt x="478" y="318"/>
                  </a:lnTo>
                  <a:lnTo>
                    <a:pt x="482" y="323"/>
                  </a:lnTo>
                  <a:lnTo>
                    <a:pt x="489" y="330"/>
                  </a:lnTo>
                  <a:lnTo>
                    <a:pt x="489" y="335"/>
                  </a:lnTo>
                  <a:lnTo>
                    <a:pt x="473" y="334"/>
                  </a:lnTo>
                  <a:lnTo>
                    <a:pt x="469" y="334"/>
                  </a:lnTo>
                  <a:lnTo>
                    <a:pt x="463" y="340"/>
                  </a:lnTo>
                  <a:lnTo>
                    <a:pt x="460" y="342"/>
                  </a:lnTo>
                  <a:lnTo>
                    <a:pt x="455" y="333"/>
                  </a:lnTo>
                  <a:lnTo>
                    <a:pt x="453" y="333"/>
                  </a:lnTo>
                  <a:lnTo>
                    <a:pt x="447" y="334"/>
                  </a:lnTo>
                  <a:lnTo>
                    <a:pt x="443" y="332"/>
                  </a:lnTo>
                  <a:lnTo>
                    <a:pt x="443" y="326"/>
                  </a:lnTo>
                  <a:lnTo>
                    <a:pt x="451" y="319"/>
                  </a:lnTo>
                  <a:lnTo>
                    <a:pt x="451" y="315"/>
                  </a:lnTo>
                  <a:lnTo>
                    <a:pt x="451" y="315"/>
                  </a:lnTo>
                  <a:lnTo>
                    <a:pt x="445" y="310"/>
                  </a:lnTo>
                  <a:lnTo>
                    <a:pt x="436" y="302"/>
                  </a:lnTo>
                  <a:lnTo>
                    <a:pt x="428" y="299"/>
                  </a:lnTo>
                  <a:lnTo>
                    <a:pt x="425" y="302"/>
                  </a:lnTo>
                  <a:lnTo>
                    <a:pt x="422" y="304"/>
                  </a:lnTo>
                  <a:lnTo>
                    <a:pt x="418" y="303"/>
                  </a:lnTo>
                  <a:lnTo>
                    <a:pt x="414" y="296"/>
                  </a:lnTo>
                  <a:lnTo>
                    <a:pt x="413" y="288"/>
                  </a:lnTo>
                  <a:lnTo>
                    <a:pt x="415" y="282"/>
                  </a:lnTo>
                  <a:lnTo>
                    <a:pt x="417" y="278"/>
                  </a:lnTo>
                  <a:lnTo>
                    <a:pt x="419" y="277"/>
                  </a:lnTo>
                  <a:lnTo>
                    <a:pt x="421" y="280"/>
                  </a:lnTo>
                  <a:lnTo>
                    <a:pt x="425" y="280"/>
                  </a:lnTo>
                  <a:lnTo>
                    <a:pt x="428" y="276"/>
                  </a:lnTo>
                  <a:lnTo>
                    <a:pt x="434" y="261"/>
                  </a:lnTo>
                  <a:lnTo>
                    <a:pt x="436" y="255"/>
                  </a:lnTo>
                  <a:lnTo>
                    <a:pt x="434" y="255"/>
                  </a:lnTo>
                  <a:lnTo>
                    <a:pt x="428" y="250"/>
                  </a:lnTo>
                  <a:close/>
                  <a:moveTo>
                    <a:pt x="485" y="222"/>
                  </a:moveTo>
                  <a:lnTo>
                    <a:pt x="482" y="219"/>
                  </a:lnTo>
                  <a:lnTo>
                    <a:pt x="476" y="215"/>
                  </a:lnTo>
                  <a:lnTo>
                    <a:pt x="469" y="212"/>
                  </a:lnTo>
                  <a:lnTo>
                    <a:pt x="465" y="213"/>
                  </a:lnTo>
                  <a:lnTo>
                    <a:pt x="460" y="214"/>
                  </a:lnTo>
                  <a:lnTo>
                    <a:pt x="455" y="217"/>
                  </a:lnTo>
                  <a:lnTo>
                    <a:pt x="453" y="214"/>
                  </a:lnTo>
                  <a:lnTo>
                    <a:pt x="447" y="205"/>
                  </a:lnTo>
                  <a:lnTo>
                    <a:pt x="451" y="198"/>
                  </a:lnTo>
                  <a:lnTo>
                    <a:pt x="458" y="189"/>
                  </a:lnTo>
                  <a:lnTo>
                    <a:pt x="462" y="187"/>
                  </a:lnTo>
                  <a:lnTo>
                    <a:pt x="471" y="187"/>
                  </a:lnTo>
                  <a:lnTo>
                    <a:pt x="472" y="179"/>
                  </a:lnTo>
                  <a:lnTo>
                    <a:pt x="467" y="172"/>
                  </a:lnTo>
                  <a:lnTo>
                    <a:pt x="470" y="166"/>
                  </a:lnTo>
                  <a:lnTo>
                    <a:pt x="472" y="163"/>
                  </a:lnTo>
                  <a:lnTo>
                    <a:pt x="476" y="162"/>
                  </a:lnTo>
                  <a:lnTo>
                    <a:pt x="481" y="159"/>
                  </a:lnTo>
                  <a:lnTo>
                    <a:pt x="480" y="155"/>
                  </a:lnTo>
                  <a:lnTo>
                    <a:pt x="476" y="150"/>
                  </a:lnTo>
                  <a:lnTo>
                    <a:pt x="485" y="129"/>
                  </a:lnTo>
                  <a:lnTo>
                    <a:pt x="488" y="126"/>
                  </a:lnTo>
                  <a:lnTo>
                    <a:pt x="490" y="128"/>
                  </a:lnTo>
                  <a:lnTo>
                    <a:pt x="495" y="128"/>
                  </a:lnTo>
                  <a:lnTo>
                    <a:pt x="501" y="116"/>
                  </a:lnTo>
                  <a:lnTo>
                    <a:pt x="506" y="108"/>
                  </a:lnTo>
                  <a:lnTo>
                    <a:pt x="512" y="102"/>
                  </a:lnTo>
                  <a:lnTo>
                    <a:pt x="518" y="98"/>
                  </a:lnTo>
                  <a:lnTo>
                    <a:pt x="526" y="95"/>
                  </a:lnTo>
                  <a:lnTo>
                    <a:pt x="533" y="97"/>
                  </a:lnTo>
                  <a:lnTo>
                    <a:pt x="537" y="93"/>
                  </a:lnTo>
                  <a:lnTo>
                    <a:pt x="542" y="78"/>
                  </a:lnTo>
                  <a:lnTo>
                    <a:pt x="544" y="78"/>
                  </a:lnTo>
                  <a:lnTo>
                    <a:pt x="548" y="75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73" y="73"/>
                  </a:lnTo>
                  <a:lnTo>
                    <a:pt x="578" y="72"/>
                  </a:lnTo>
                  <a:lnTo>
                    <a:pt x="591" y="66"/>
                  </a:lnTo>
                  <a:lnTo>
                    <a:pt x="602" y="63"/>
                  </a:lnTo>
                  <a:lnTo>
                    <a:pt x="607" y="49"/>
                  </a:lnTo>
                  <a:lnTo>
                    <a:pt x="609" y="45"/>
                  </a:lnTo>
                  <a:lnTo>
                    <a:pt x="624" y="41"/>
                  </a:lnTo>
                  <a:lnTo>
                    <a:pt x="635" y="39"/>
                  </a:lnTo>
                  <a:lnTo>
                    <a:pt x="638" y="42"/>
                  </a:lnTo>
                  <a:lnTo>
                    <a:pt x="641" y="48"/>
                  </a:lnTo>
                  <a:lnTo>
                    <a:pt x="641" y="57"/>
                  </a:lnTo>
                  <a:lnTo>
                    <a:pt x="637" y="69"/>
                  </a:lnTo>
                  <a:lnTo>
                    <a:pt x="634" y="73"/>
                  </a:lnTo>
                  <a:lnTo>
                    <a:pt x="626" y="81"/>
                  </a:lnTo>
                  <a:lnTo>
                    <a:pt x="610" y="92"/>
                  </a:lnTo>
                  <a:lnTo>
                    <a:pt x="585" y="104"/>
                  </a:lnTo>
                  <a:lnTo>
                    <a:pt x="572" y="111"/>
                  </a:lnTo>
                  <a:lnTo>
                    <a:pt x="560" y="117"/>
                  </a:lnTo>
                  <a:lnTo>
                    <a:pt x="549" y="125"/>
                  </a:lnTo>
                  <a:lnTo>
                    <a:pt x="536" y="130"/>
                  </a:lnTo>
                  <a:lnTo>
                    <a:pt x="531" y="135"/>
                  </a:lnTo>
                  <a:lnTo>
                    <a:pt x="529" y="141"/>
                  </a:lnTo>
                  <a:lnTo>
                    <a:pt x="533" y="146"/>
                  </a:lnTo>
                  <a:lnTo>
                    <a:pt x="530" y="151"/>
                  </a:lnTo>
                  <a:lnTo>
                    <a:pt x="525" y="159"/>
                  </a:lnTo>
                  <a:lnTo>
                    <a:pt x="522" y="160"/>
                  </a:lnTo>
                  <a:lnTo>
                    <a:pt x="510" y="159"/>
                  </a:lnTo>
                  <a:lnTo>
                    <a:pt x="507" y="163"/>
                  </a:lnTo>
                  <a:lnTo>
                    <a:pt x="506" y="168"/>
                  </a:lnTo>
                  <a:lnTo>
                    <a:pt x="510" y="173"/>
                  </a:lnTo>
                  <a:lnTo>
                    <a:pt x="508" y="178"/>
                  </a:lnTo>
                  <a:lnTo>
                    <a:pt x="501" y="188"/>
                  </a:lnTo>
                  <a:lnTo>
                    <a:pt x="499" y="185"/>
                  </a:lnTo>
                  <a:lnTo>
                    <a:pt x="494" y="183"/>
                  </a:lnTo>
                  <a:lnTo>
                    <a:pt x="491" y="190"/>
                  </a:lnTo>
                  <a:lnTo>
                    <a:pt x="496" y="196"/>
                  </a:lnTo>
                  <a:lnTo>
                    <a:pt x="496" y="202"/>
                  </a:lnTo>
                  <a:lnTo>
                    <a:pt x="490" y="216"/>
                  </a:lnTo>
                  <a:lnTo>
                    <a:pt x="485" y="222"/>
                  </a:lnTo>
                  <a:close/>
                  <a:moveTo>
                    <a:pt x="156" y="861"/>
                  </a:moveTo>
                  <a:lnTo>
                    <a:pt x="156" y="859"/>
                  </a:lnTo>
                  <a:lnTo>
                    <a:pt x="155" y="859"/>
                  </a:lnTo>
                  <a:lnTo>
                    <a:pt x="154" y="858"/>
                  </a:lnTo>
                  <a:lnTo>
                    <a:pt x="154" y="857"/>
                  </a:lnTo>
                  <a:lnTo>
                    <a:pt x="154" y="856"/>
                  </a:lnTo>
                  <a:lnTo>
                    <a:pt x="154" y="854"/>
                  </a:lnTo>
                  <a:lnTo>
                    <a:pt x="153" y="852"/>
                  </a:lnTo>
                  <a:lnTo>
                    <a:pt x="154" y="852"/>
                  </a:lnTo>
                  <a:lnTo>
                    <a:pt x="153" y="850"/>
                  </a:lnTo>
                  <a:lnTo>
                    <a:pt x="152" y="849"/>
                  </a:lnTo>
                  <a:lnTo>
                    <a:pt x="153" y="848"/>
                  </a:lnTo>
                  <a:lnTo>
                    <a:pt x="153" y="846"/>
                  </a:lnTo>
                  <a:lnTo>
                    <a:pt x="151" y="845"/>
                  </a:lnTo>
                  <a:lnTo>
                    <a:pt x="150" y="842"/>
                  </a:lnTo>
                  <a:lnTo>
                    <a:pt x="149" y="841"/>
                  </a:lnTo>
                  <a:lnTo>
                    <a:pt x="150" y="840"/>
                  </a:lnTo>
                  <a:lnTo>
                    <a:pt x="151" y="838"/>
                  </a:lnTo>
                  <a:lnTo>
                    <a:pt x="153" y="838"/>
                  </a:lnTo>
                  <a:lnTo>
                    <a:pt x="155" y="838"/>
                  </a:lnTo>
                  <a:lnTo>
                    <a:pt x="156" y="840"/>
                  </a:lnTo>
                  <a:lnTo>
                    <a:pt x="159" y="840"/>
                  </a:lnTo>
                  <a:lnTo>
                    <a:pt x="162" y="838"/>
                  </a:lnTo>
                  <a:lnTo>
                    <a:pt x="165" y="836"/>
                  </a:lnTo>
                  <a:lnTo>
                    <a:pt x="165" y="835"/>
                  </a:lnTo>
                  <a:lnTo>
                    <a:pt x="166" y="835"/>
                  </a:lnTo>
                  <a:lnTo>
                    <a:pt x="168" y="835"/>
                  </a:lnTo>
                  <a:lnTo>
                    <a:pt x="168" y="833"/>
                  </a:lnTo>
                  <a:lnTo>
                    <a:pt x="168" y="832"/>
                  </a:lnTo>
                  <a:lnTo>
                    <a:pt x="166" y="831"/>
                  </a:lnTo>
                  <a:lnTo>
                    <a:pt x="164" y="830"/>
                  </a:lnTo>
                  <a:lnTo>
                    <a:pt x="164" y="828"/>
                  </a:lnTo>
                  <a:lnTo>
                    <a:pt x="164" y="828"/>
                  </a:lnTo>
                  <a:lnTo>
                    <a:pt x="165" y="827"/>
                  </a:lnTo>
                  <a:lnTo>
                    <a:pt x="165" y="826"/>
                  </a:lnTo>
                  <a:lnTo>
                    <a:pt x="163" y="826"/>
                  </a:lnTo>
                  <a:lnTo>
                    <a:pt x="161" y="825"/>
                  </a:lnTo>
                  <a:lnTo>
                    <a:pt x="159" y="824"/>
                  </a:lnTo>
                  <a:lnTo>
                    <a:pt x="157" y="825"/>
                  </a:lnTo>
                  <a:lnTo>
                    <a:pt x="156" y="824"/>
                  </a:lnTo>
                  <a:lnTo>
                    <a:pt x="156" y="822"/>
                  </a:lnTo>
                  <a:lnTo>
                    <a:pt x="157" y="820"/>
                  </a:lnTo>
                  <a:lnTo>
                    <a:pt x="157" y="819"/>
                  </a:lnTo>
                  <a:lnTo>
                    <a:pt x="155" y="818"/>
                  </a:lnTo>
                  <a:lnTo>
                    <a:pt x="154" y="817"/>
                  </a:lnTo>
                  <a:lnTo>
                    <a:pt x="152" y="817"/>
                  </a:lnTo>
                  <a:lnTo>
                    <a:pt x="150" y="814"/>
                  </a:lnTo>
                  <a:lnTo>
                    <a:pt x="149" y="812"/>
                  </a:lnTo>
                  <a:lnTo>
                    <a:pt x="148" y="810"/>
                  </a:lnTo>
                  <a:lnTo>
                    <a:pt x="147" y="809"/>
                  </a:lnTo>
                  <a:lnTo>
                    <a:pt x="147" y="808"/>
                  </a:lnTo>
                  <a:lnTo>
                    <a:pt x="147" y="807"/>
                  </a:lnTo>
                  <a:lnTo>
                    <a:pt x="148" y="806"/>
                  </a:lnTo>
                  <a:lnTo>
                    <a:pt x="147" y="805"/>
                  </a:lnTo>
                  <a:lnTo>
                    <a:pt x="146" y="806"/>
                  </a:lnTo>
                  <a:lnTo>
                    <a:pt x="146" y="805"/>
                  </a:lnTo>
                  <a:lnTo>
                    <a:pt x="145" y="803"/>
                  </a:lnTo>
                  <a:lnTo>
                    <a:pt x="143" y="802"/>
                  </a:lnTo>
                  <a:lnTo>
                    <a:pt x="143" y="801"/>
                  </a:lnTo>
                  <a:lnTo>
                    <a:pt x="143" y="799"/>
                  </a:lnTo>
                  <a:lnTo>
                    <a:pt x="144" y="799"/>
                  </a:lnTo>
                  <a:lnTo>
                    <a:pt x="145" y="798"/>
                  </a:lnTo>
                  <a:lnTo>
                    <a:pt x="145" y="797"/>
                  </a:lnTo>
                  <a:lnTo>
                    <a:pt x="145" y="797"/>
                  </a:lnTo>
                  <a:lnTo>
                    <a:pt x="146" y="796"/>
                  </a:lnTo>
                  <a:lnTo>
                    <a:pt x="145" y="794"/>
                  </a:lnTo>
                  <a:lnTo>
                    <a:pt x="145" y="793"/>
                  </a:lnTo>
                  <a:lnTo>
                    <a:pt x="143" y="790"/>
                  </a:lnTo>
                  <a:lnTo>
                    <a:pt x="144" y="789"/>
                  </a:lnTo>
                  <a:lnTo>
                    <a:pt x="144" y="787"/>
                  </a:lnTo>
                  <a:lnTo>
                    <a:pt x="144" y="786"/>
                  </a:lnTo>
                  <a:lnTo>
                    <a:pt x="145" y="785"/>
                  </a:lnTo>
                  <a:lnTo>
                    <a:pt x="144" y="784"/>
                  </a:lnTo>
                  <a:lnTo>
                    <a:pt x="143" y="784"/>
                  </a:lnTo>
                  <a:lnTo>
                    <a:pt x="143" y="784"/>
                  </a:lnTo>
                  <a:lnTo>
                    <a:pt x="142" y="783"/>
                  </a:lnTo>
                  <a:lnTo>
                    <a:pt x="141" y="782"/>
                  </a:lnTo>
                  <a:lnTo>
                    <a:pt x="139" y="781"/>
                  </a:lnTo>
                  <a:lnTo>
                    <a:pt x="139" y="779"/>
                  </a:lnTo>
                  <a:lnTo>
                    <a:pt x="136" y="778"/>
                  </a:lnTo>
                  <a:lnTo>
                    <a:pt x="134" y="779"/>
                  </a:lnTo>
                  <a:lnTo>
                    <a:pt x="133" y="778"/>
                  </a:lnTo>
                  <a:lnTo>
                    <a:pt x="133" y="778"/>
                  </a:lnTo>
                  <a:lnTo>
                    <a:pt x="131" y="778"/>
                  </a:lnTo>
                  <a:lnTo>
                    <a:pt x="130" y="780"/>
                  </a:lnTo>
                  <a:lnTo>
                    <a:pt x="130" y="780"/>
                  </a:lnTo>
                  <a:lnTo>
                    <a:pt x="128" y="780"/>
                  </a:lnTo>
                  <a:lnTo>
                    <a:pt x="127" y="782"/>
                  </a:lnTo>
                  <a:lnTo>
                    <a:pt x="125" y="782"/>
                  </a:lnTo>
                  <a:lnTo>
                    <a:pt x="124" y="780"/>
                  </a:lnTo>
                  <a:lnTo>
                    <a:pt x="124" y="779"/>
                  </a:lnTo>
                  <a:lnTo>
                    <a:pt x="124" y="778"/>
                  </a:lnTo>
                  <a:lnTo>
                    <a:pt x="125" y="777"/>
                  </a:lnTo>
                  <a:lnTo>
                    <a:pt x="125" y="775"/>
                  </a:lnTo>
                  <a:lnTo>
                    <a:pt x="124" y="775"/>
                  </a:lnTo>
                  <a:lnTo>
                    <a:pt x="122" y="774"/>
                  </a:lnTo>
                  <a:lnTo>
                    <a:pt x="121" y="774"/>
                  </a:lnTo>
                  <a:lnTo>
                    <a:pt x="119" y="774"/>
                  </a:lnTo>
                  <a:lnTo>
                    <a:pt x="117" y="775"/>
                  </a:lnTo>
                  <a:lnTo>
                    <a:pt x="116" y="775"/>
                  </a:lnTo>
                  <a:lnTo>
                    <a:pt x="116" y="774"/>
                  </a:lnTo>
                  <a:lnTo>
                    <a:pt x="115" y="772"/>
                  </a:lnTo>
                  <a:lnTo>
                    <a:pt x="113" y="772"/>
                  </a:lnTo>
                  <a:lnTo>
                    <a:pt x="112" y="772"/>
                  </a:lnTo>
                  <a:lnTo>
                    <a:pt x="111" y="773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9" y="771"/>
                  </a:lnTo>
                  <a:lnTo>
                    <a:pt x="109" y="769"/>
                  </a:lnTo>
                  <a:lnTo>
                    <a:pt x="109" y="768"/>
                  </a:lnTo>
                  <a:lnTo>
                    <a:pt x="109" y="766"/>
                  </a:lnTo>
                  <a:lnTo>
                    <a:pt x="109" y="764"/>
                  </a:lnTo>
                  <a:lnTo>
                    <a:pt x="108" y="763"/>
                  </a:lnTo>
                  <a:lnTo>
                    <a:pt x="108" y="762"/>
                  </a:lnTo>
                  <a:lnTo>
                    <a:pt x="107" y="761"/>
                  </a:lnTo>
                  <a:lnTo>
                    <a:pt x="107" y="760"/>
                  </a:lnTo>
                  <a:lnTo>
                    <a:pt x="106" y="759"/>
                  </a:lnTo>
                  <a:lnTo>
                    <a:pt x="106" y="758"/>
                  </a:lnTo>
                  <a:lnTo>
                    <a:pt x="105" y="757"/>
                  </a:lnTo>
                  <a:lnTo>
                    <a:pt x="105" y="756"/>
                  </a:lnTo>
                  <a:lnTo>
                    <a:pt x="106" y="755"/>
                  </a:lnTo>
                  <a:lnTo>
                    <a:pt x="105" y="754"/>
                  </a:lnTo>
                  <a:lnTo>
                    <a:pt x="104" y="754"/>
                  </a:lnTo>
                  <a:lnTo>
                    <a:pt x="104" y="754"/>
                  </a:lnTo>
                  <a:lnTo>
                    <a:pt x="103" y="754"/>
                  </a:lnTo>
                  <a:lnTo>
                    <a:pt x="102" y="754"/>
                  </a:lnTo>
                  <a:lnTo>
                    <a:pt x="102" y="753"/>
                  </a:lnTo>
                  <a:lnTo>
                    <a:pt x="103" y="753"/>
                  </a:lnTo>
                  <a:lnTo>
                    <a:pt x="103" y="752"/>
                  </a:lnTo>
                  <a:lnTo>
                    <a:pt x="103" y="750"/>
                  </a:lnTo>
                  <a:lnTo>
                    <a:pt x="103" y="749"/>
                  </a:lnTo>
                  <a:lnTo>
                    <a:pt x="103" y="748"/>
                  </a:lnTo>
                  <a:lnTo>
                    <a:pt x="103" y="748"/>
                  </a:lnTo>
                  <a:lnTo>
                    <a:pt x="104" y="748"/>
                  </a:lnTo>
                  <a:lnTo>
                    <a:pt x="104" y="747"/>
                  </a:lnTo>
                  <a:lnTo>
                    <a:pt x="104" y="746"/>
                  </a:lnTo>
                  <a:lnTo>
                    <a:pt x="104" y="745"/>
                  </a:lnTo>
                  <a:lnTo>
                    <a:pt x="104" y="744"/>
                  </a:lnTo>
                  <a:lnTo>
                    <a:pt x="103" y="743"/>
                  </a:lnTo>
                  <a:lnTo>
                    <a:pt x="103" y="742"/>
                  </a:lnTo>
                  <a:lnTo>
                    <a:pt x="102" y="741"/>
                  </a:lnTo>
                  <a:lnTo>
                    <a:pt x="100" y="741"/>
                  </a:lnTo>
                  <a:lnTo>
                    <a:pt x="100" y="739"/>
                  </a:lnTo>
                  <a:lnTo>
                    <a:pt x="100" y="738"/>
                  </a:lnTo>
                  <a:lnTo>
                    <a:pt x="98" y="738"/>
                  </a:lnTo>
                  <a:lnTo>
                    <a:pt x="98" y="737"/>
                  </a:lnTo>
                  <a:lnTo>
                    <a:pt x="98" y="736"/>
                  </a:lnTo>
                  <a:lnTo>
                    <a:pt x="98" y="735"/>
                  </a:lnTo>
                  <a:lnTo>
                    <a:pt x="99" y="734"/>
                  </a:lnTo>
                  <a:lnTo>
                    <a:pt x="100" y="734"/>
                  </a:lnTo>
                  <a:lnTo>
                    <a:pt x="100" y="733"/>
                  </a:lnTo>
                  <a:lnTo>
                    <a:pt x="100" y="732"/>
                  </a:lnTo>
                  <a:lnTo>
                    <a:pt x="101" y="731"/>
                  </a:lnTo>
                  <a:lnTo>
                    <a:pt x="103" y="730"/>
                  </a:lnTo>
                  <a:lnTo>
                    <a:pt x="104" y="730"/>
                  </a:lnTo>
                  <a:lnTo>
                    <a:pt x="103" y="729"/>
                  </a:lnTo>
                  <a:lnTo>
                    <a:pt x="103" y="729"/>
                  </a:lnTo>
                  <a:lnTo>
                    <a:pt x="102" y="727"/>
                  </a:lnTo>
                  <a:lnTo>
                    <a:pt x="102" y="726"/>
                  </a:lnTo>
                  <a:lnTo>
                    <a:pt x="102" y="725"/>
                  </a:lnTo>
                  <a:lnTo>
                    <a:pt x="101" y="724"/>
                  </a:lnTo>
                  <a:lnTo>
                    <a:pt x="100" y="723"/>
                  </a:lnTo>
                  <a:lnTo>
                    <a:pt x="99" y="721"/>
                  </a:lnTo>
                  <a:lnTo>
                    <a:pt x="99" y="719"/>
                  </a:lnTo>
                  <a:lnTo>
                    <a:pt x="100" y="717"/>
                  </a:lnTo>
                  <a:lnTo>
                    <a:pt x="100" y="715"/>
                  </a:lnTo>
                  <a:lnTo>
                    <a:pt x="100" y="713"/>
                  </a:lnTo>
                  <a:lnTo>
                    <a:pt x="99" y="708"/>
                  </a:lnTo>
                  <a:lnTo>
                    <a:pt x="99" y="706"/>
                  </a:lnTo>
                  <a:lnTo>
                    <a:pt x="99" y="705"/>
                  </a:lnTo>
                  <a:lnTo>
                    <a:pt x="101" y="703"/>
                  </a:lnTo>
                  <a:lnTo>
                    <a:pt x="103" y="702"/>
                  </a:lnTo>
                  <a:lnTo>
                    <a:pt x="104" y="699"/>
                  </a:lnTo>
                  <a:lnTo>
                    <a:pt x="105" y="696"/>
                  </a:lnTo>
                  <a:lnTo>
                    <a:pt x="105" y="695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07" y="694"/>
                  </a:lnTo>
                  <a:lnTo>
                    <a:pt x="109" y="694"/>
                  </a:lnTo>
                  <a:lnTo>
                    <a:pt x="109" y="692"/>
                  </a:lnTo>
                  <a:lnTo>
                    <a:pt x="108" y="690"/>
                  </a:lnTo>
                  <a:lnTo>
                    <a:pt x="107" y="690"/>
                  </a:lnTo>
                  <a:lnTo>
                    <a:pt x="106" y="688"/>
                  </a:lnTo>
                  <a:lnTo>
                    <a:pt x="106" y="688"/>
                  </a:lnTo>
                  <a:lnTo>
                    <a:pt x="106" y="685"/>
                  </a:lnTo>
                  <a:lnTo>
                    <a:pt x="108" y="684"/>
                  </a:lnTo>
                  <a:lnTo>
                    <a:pt x="109" y="686"/>
                  </a:lnTo>
                  <a:lnTo>
                    <a:pt x="110" y="687"/>
                  </a:lnTo>
                  <a:lnTo>
                    <a:pt x="111" y="686"/>
                  </a:lnTo>
                  <a:lnTo>
                    <a:pt x="111" y="684"/>
                  </a:lnTo>
                  <a:lnTo>
                    <a:pt x="113" y="682"/>
                  </a:lnTo>
                  <a:lnTo>
                    <a:pt x="115" y="685"/>
                  </a:lnTo>
                  <a:lnTo>
                    <a:pt x="117" y="684"/>
                  </a:lnTo>
                  <a:lnTo>
                    <a:pt x="119" y="680"/>
                  </a:lnTo>
                  <a:lnTo>
                    <a:pt x="121" y="678"/>
                  </a:lnTo>
                  <a:lnTo>
                    <a:pt x="125" y="679"/>
                  </a:lnTo>
                  <a:lnTo>
                    <a:pt x="130" y="682"/>
                  </a:lnTo>
                  <a:lnTo>
                    <a:pt x="133" y="682"/>
                  </a:lnTo>
                  <a:lnTo>
                    <a:pt x="134" y="681"/>
                  </a:lnTo>
                  <a:lnTo>
                    <a:pt x="132" y="676"/>
                  </a:lnTo>
                  <a:lnTo>
                    <a:pt x="129" y="672"/>
                  </a:lnTo>
                  <a:lnTo>
                    <a:pt x="127" y="672"/>
                  </a:lnTo>
                  <a:lnTo>
                    <a:pt x="119" y="673"/>
                  </a:lnTo>
                  <a:lnTo>
                    <a:pt x="116" y="672"/>
                  </a:lnTo>
                  <a:lnTo>
                    <a:pt x="114" y="670"/>
                  </a:lnTo>
                  <a:lnTo>
                    <a:pt x="112" y="667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2" y="660"/>
                  </a:lnTo>
                  <a:lnTo>
                    <a:pt x="113" y="656"/>
                  </a:lnTo>
                  <a:lnTo>
                    <a:pt x="125" y="642"/>
                  </a:lnTo>
                  <a:lnTo>
                    <a:pt x="137" y="628"/>
                  </a:lnTo>
                  <a:lnTo>
                    <a:pt x="145" y="618"/>
                  </a:lnTo>
                  <a:lnTo>
                    <a:pt x="148" y="611"/>
                  </a:lnTo>
                  <a:lnTo>
                    <a:pt x="151" y="604"/>
                  </a:lnTo>
                  <a:lnTo>
                    <a:pt x="151" y="599"/>
                  </a:lnTo>
                  <a:lnTo>
                    <a:pt x="150" y="595"/>
                  </a:lnTo>
                  <a:lnTo>
                    <a:pt x="148" y="590"/>
                  </a:lnTo>
                  <a:lnTo>
                    <a:pt x="143" y="586"/>
                  </a:lnTo>
                  <a:lnTo>
                    <a:pt x="136" y="580"/>
                  </a:lnTo>
                  <a:lnTo>
                    <a:pt x="133" y="575"/>
                  </a:lnTo>
                  <a:lnTo>
                    <a:pt x="135" y="573"/>
                  </a:lnTo>
                  <a:lnTo>
                    <a:pt x="138" y="567"/>
                  </a:lnTo>
                  <a:lnTo>
                    <a:pt x="139" y="564"/>
                  </a:lnTo>
                  <a:lnTo>
                    <a:pt x="137" y="561"/>
                  </a:lnTo>
                  <a:lnTo>
                    <a:pt x="130" y="541"/>
                  </a:lnTo>
                  <a:lnTo>
                    <a:pt x="128" y="534"/>
                  </a:lnTo>
                  <a:lnTo>
                    <a:pt x="128" y="529"/>
                  </a:lnTo>
                  <a:lnTo>
                    <a:pt x="129" y="523"/>
                  </a:lnTo>
                  <a:lnTo>
                    <a:pt x="132" y="516"/>
                  </a:lnTo>
                  <a:lnTo>
                    <a:pt x="133" y="511"/>
                  </a:lnTo>
                  <a:lnTo>
                    <a:pt x="128" y="494"/>
                  </a:lnTo>
                  <a:lnTo>
                    <a:pt x="120" y="473"/>
                  </a:lnTo>
                  <a:lnTo>
                    <a:pt x="122" y="469"/>
                  </a:lnTo>
                  <a:lnTo>
                    <a:pt x="130" y="457"/>
                  </a:lnTo>
                  <a:lnTo>
                    <a:pt x="132" y="451"/>
                  </a:lnTo>
                  <a:lnTo>
                    <a:pt x="129" y="445"/>
                  </a:lnTo>
                  <a:lnTo>
                    <a:pt x="123" y="437"/>
                  </a:lnTo>
                  <a:lnTo>
                    <a:pt x="118" y="434"/>
                  </a:lnTo>
                  <a:lnTo>
                    <a:pt x="115" y="431"/>
                  </a:lnTo>
                  <a:lnTo>
                    <a:pt x="114" y="423"/>
                  </a:lnTo>
                  <a:lnTo>
                    <a:pt x="116" y="415"/>
                  </a:lnTo>
                  <a:lnTo>
                    <a:pt x="116" y="411"/>
                  </a:lnTo>
                  <a:lnTo>
                    <a:pt x="120" y="406"/>
                  </a:lnTo>
                  <a:lnTo>
                    <a:pt x="126" y="394"/>
                  </a:lnTo>
                  <a:lnTo>
                    <a:pt x="132" y="386"/>
                  </a:lnTo>
                  <a:lnTo>
                    <a:pt x="136" y="384"/>
                  </a:lnTo>
                  <a:lnTo>
                    <a:pt x="141" y="384"/>
                  </a:lnTo>
                  <a:lnTo>
                    <a:pt x="144" y="381"/>
                  </a:lnTo>
                  <a:lnTo>
                    <a:pt x="147" y="376"/>
                  </a:lnTo>
                  <a:lnTo>
                    <a:pt x="150" y="375"/>
                  </a:lnTo>
                  <a:lnTo>
                    <a:pt x="156" y="370"/>
                  </a:lnTo>
                  <a:lnTo>
                    <a:pt x="160" y="366"/>
                  </a:lnTo>
                  <a:lnTo>
                    <a:pt x="160" y="369"/>
                  </a:lnTo>
                  <a:lnTo>
                    <a:pt x="161" y="376"/>
                  </a:lnTo>
                  <a:lnTo>
                    <a:pt x="164" y="381"/>
                  </a:lnTo>
                  <a:lnTo>
                    <a:pt x="167" y="384"/>
                  </a:lnTo>
                  <a:lnTo>
                    <a:pt x="172" y="385"/>
                  </a:lnTo>
                  <a:lnTo>
                    <a:pt x="176" y="387"/>
                  </a:lnTo>
                  <a:lnTo>
                    <a:pt x="176" y="397"/>
                  </a:lnTo>
                  <a:lnTo>
                    <a:pt x="180" y="391"/>
                  </a:lnTo>
                  <a:lnTo>
                    <a:pt x="183" y="392"/>
                  </a:lnTo>
                  <a:lnTo>
                    <a:pt x="189" y="393"/>
                  </a:lnTo>
                  <a:lnTo>
                    <a:pt x="194" y="393"/>
                  </a:lnTo>
                  <a:lnTo>
                    <a:pt x="197" y="394"/>
                  </a:lnTo>
                  <a:lnTo>
                    <a:pt x="204" y="394"/>
                  </a:lnTo>
                  <a:lnTo>
                    <a:pt x="211" y="399"/>
                  </a:lnTo>
                  <a:lnTo>
                    <a:pt x="227" y="407"/>
                  </a:lnTo>
                  <a:lnTo>
                    <a:pt x="233" y="413"/>
                  </a:lnTo>
                  <a:lnTo>
                    <a:pt x="243" y="427"/>
                  </a:lnTo>
                  <a:lnTo>
                    <a:pt x="246" y="430"/>
                  </a:lnTo>
                  <a:lnTo>
                    <a:pt x="255" y="434"/>
                  </a:lnTo>
                  <a:lnTo>
                    <a:pt x="262" y="437"/>
                  </a:lnTo>
                  <a:lnTo>
                    <a:pt x="274" y="447"/>
                  </a:lnTo>
                  <a:lnTo>
                    <a:pt x="276" y="451"/>
                  </a:lnTo>
                  <a:lnTo>
                    <a:pt x="276" y="458"/>
                  </a:lnTo>
                  <a:lnTo>
                    <a:pt x="277" y="462"/>
                  </a:lnTo>
                  <a:lnTo>
                    <a:pt x="279" y="467"/>
                  </a:lnTo>
                  <a:lnTo>
                    <a:pt x="280" y="471"/>
                  </a:lnTo>
                  <a:lnTo>
                    <a:pt x="278" y="477"/>
                  </a:lnTo>
                  <a:lnTo>
                    <a:pt x="274" y="484"/>
                  </a:lnTo>
                  <a:lnTo>
                    <a:pt x="268" y="492"/>
                  </a:lnTo>
                  <a:lnTo>
                    <a:pt x="263" y="496"/>
                  </a:lnTo>
                  <a:lnTo>
                    <a:pt x="253" y="501"/>
                  </a:lnTo>
                  <a:lnTo>
                    <a:pt x="248" y="502"/>
                  </a:lnTo>
                  <a:lnTo>
                    <a:pt x="238" y="502"/>
                  </a:lnTo>
                  <a:lnTo>
                    <a:pt x="230" y="499"/>
                  </a:lnTo>
                  <a:lnTo>
                    <a:pt x="218" y="496"/>
                  </a:lnTo>
                  <a:lnTo>
                    <a:pt x="208" y="494"/>
                  </a:lnTo>
                  <a:lnTo>
                    <a:pt x="200" y="489"/>
                  </a:lnTo>
                  <a:lnTo>
                    <a:pt x="187" y="481"/>
                  </a:lnTo>
                  <a:lnTo>
                    <a:pt x="181" y="480"/>
                  </a:lnTo>
                  <a:lnTo>
                    <a:pt x="178" y="479"/>
                  </a:lnTo>
                  <a:lnTo>
                    <a:pt x="174" y="472"/>
                  </a:lnTo>
                  <a:lnTo>
                    <a:pt x="172" y="470"/>
                  </a:lnTo>
                  <a:lnTo>
                    <a:pt x="167" y="468"/>
                  </a:lnTo>
                  <a:lnTo>
                    <a:pt x="162" y="469"/>
                  </a:lnTo>
                  <a:lnTo>
                    <a:pt x="164" y="472"/>
                  </a:lnTo>
                  <a:lnTo>
                    <a:pt x="164" y="473"/>
                  </a:lnTo>
                  <a:lnTo>
                    <a:pt x="169" y="481"/>
                  </a:lnTo>
                  <a:lnTo>
                    <a:pt x="172" y="483"/>
                  </a:lnTo>
                  <a:lnTo>
                    <a:pt x="178" y="492"/>
                  </a:lnTo>
                  <a:lnTo>
                    <a:pt x="183" y="496"/>
                  </a:lnTo>
                  <a:lnTo>
                    <a:pt x="188" y="499"/>
                  </a:lnTo>
                  <a:lnTo>
                    <a:pt x="192" y="502"/>
                  </a:lnTo>
                  <a:lnTo>
                    <a:pt x="194" y="508"/>
                  </a:lnTo>
                  <a:lnTo>
                    <a:pt x="194" y="514"/>
                  </a:lnTo>
                  <a:lnTo>
                    <a:pt x="193" y="519"/>
                  </a:lnTo>
                  <a:lnTo>
                    <a:pt x="189" y="521"/>
                  </a:lnTo>
                  <a:lnTo>
                    <a:pt x="190" y="523"/>
                  </a:lnTo>
                  <a:lnTo>
                    <a:pt x="191" y="530"/>
                  </a:lnTo>
                  <a:lnTo>
                    <a:pt x="195" y="543"/>
                  </a:lnTo>
                  <a:lnTo>
                    <a:pt x="196" y="550"/>
                  </a:lnTo>
                  <a:lnTo>
                    <a:pt x="197" y="553"/>
                  </a:lnTo>
                  <a:lnTo>
                    <a:pt x="199" y="555"/>
                  </a:lnTo>
                  <a:lnTo>
                    <a:pt x="206" y="556"/>
                  </a:lnTo>
                  <a:lnTo>
                    <a:pt x="211" y="558"/>
                  </a:lnTo>
                  <a:lnTo>
                    <a:pt x="214" y="566"/>
                  </a:lnTo>
                  <a:lnTo>
                    <a:pt x="217" y="568"/>
                  </a:lnTo>
                  <a:lnTo>
                    <a:pt x="224" y="569"/>
                  </a:lnTo>
                  <a:lnTo>
                    <a:pt x="227" y="570"/>
                  </a:lnTo>
                  <a:lnTo>
                    <a:pt x="230" y="571"/>
                  </a:lnTo>
                  <a:lnTo>
                    <a:pt x="232" y="570"/>
                  </a:lnTo>
                  <a:lnTo>
                    <a:pt x="237" y="568"/>
                  </a:lnTo>
                  <a:lnTo>
                    <a:pt x="238" y="564"/>
                  </a:lnTo>
                  <a:lnTo>
                    <a:pt x="238" y="560"/>
                  </a:lnTo>
                  <a:lnTo>
                    <a:pt x="236" y="555"/>
                  </a:lnTo>
                  <a:lnTo>
                    <a:pt x="233" y="554"/>
                  </a:lnTo>
                  <a:lnTo>
                    <a:pt x="230" y="555"/>
                  </a:lnTo>
                  <a:lnTo>
                    <a:pt x="228" y="555"/>
                  </a:lnTo>
                  <a:lnTo>
                    <a:pt x="224" y="552"/>
                  </a:lnTo>
                  <a:lnTo>
                    <a:pt x="219" y="541"/>
                  </a:lnTo>
                  <a:lnTo>
                    <a:pt x="223" y="531"/>
                  </a:lnTo>
                  <a:lnTo>
                    <a:pt x="226" y="531"/>
                  </a:lnTo>
                  <a:lnTo>
                    <a:pt x="232" y="538"/>
                  </a:lnTo>
                  <a:lnTo>
                    <a:pt x="241" y="543"/>
                  </a:lnTo>
                  <a:lnTo>
                    <a:pt x="253" y="549"/>
                  </a:lnTo>
                  <a:lnTo>
                    <a:pt x="259" y="550"/>
                  </a:lnTo>
                  <a:lnTo>
                    <a:pt x="263" y="548"/>
                  </a:lnTo>
                  <a:lnTo>
                    <a:pt x="268" y="550"/>
                  </a:lnTo>
                  <a:lnTo>
                    <a:pt x="269" y="547"/>
                  </a:lnTo>
                  <a:lnTo>
                    <a:pt x="269" y="541"/>
                  </a:lnTo>
                  <a:lnTo>
                    <a:pt x="268" y="538"/>
                  </a:lnTo>
                  <a:lnTo>
                    <a:pt x="263" y="529"/>
                  </a:lnTo>
                  <a:lnTo>
                    <a:pt x="261" y="520"/>
                  </a:lnTo>
                  <a:lnTo>
                    <a:pt x="263" y="516"/>
                  </a:lnTo>
                  <a:lnTo>
                    <a:pt x="264" y="515"/>
                  </a:lnTo>
                  <a:lnTo>
                    <a:pt x="272" y="509"/>
                  </a:lnTo>
                  <a:lnTo>
                    <a:pt x="281" y="504"/>
                  </a:lnTo>
                  <a:lnTo>
                    <a:pt x="285" y="500"/>
                  </a:lnTo>
                  <a:lnTo>
                    <a:pt x="292" y="489"/>
                  </a:lnTo>
                  <a:lnTo>
                    <a:pt x="292" y="489"/>
                  </a:lnTo>
                  <a:lnTo>
                    <a:pt x="295" y="490"/>
                  </a:lnTo>
                  <a:lnTo>
                    <a:pt x="306" y="494"/>
                  </a:lnTo>
                  <a:lnTo>
                    <a:pt x="314" y="502"/>
                  </a:lnTo>
                  <a:lnTo>
                    <a:pt x="316" y="502"/>
                  </a:lnTo>
                  <a:lnTo>
                    <a:pt x="316" y="501"/>
                  </a:lnTo>
                  <a:lnTo>
                    <a:pt x="317" y="493"/>
                  </a:lnTo>
                  <a:lnTo>
                    <a:pt x="321" y="482"/>
                  </a:lnTo>
                  <a:lnTo>
                    <a:pt x="320" y="472"/>
                  </a:lnTo>
                  <a:lnTo>
                    <a:pt x="319" y="466"/>
                  </a:lnTo>
                  <a:lnTo>
                    <a:pt x="314" y="464"/>
                  </a:lnTo>
                  <a:lnTo>
                    <a:pt x="312" y="460"/>
                  </a:lnTo>
                  <a:lnTo>
                    <a:pt x="319" y="445"/>
                  </a:lnTo>
                  <a:lnTo>
                    <a:pt x="319" y="441"/>
                  </a:lnTo>
                  <a:lnTo>
                    <a:pt x="318" y="432"/>
                  </a:lnTo>
                  <a:lnTo>
                    <a:pt x="313" y="424"/>
                  </a:lnTo>
                  <a:lnTo>
                    <a:pt x="314" y="418"/>
                  </a:lnTo>
                  <a:lnTo>
                    <a:pt x="316" y="418"/>
                  </a:lnTo>
                  <a:lnTo>
                    <a:pt x="325" y="421"/>
                  </a:lnTo>
                  <a:lnTo>
                    <a:pt x="337" y="420"/>
                  </a:lnTo>
                  <a:lnTo>
                    <a:pt x="340" y="421"/>
                  </a:lnTo>
                  <a:lnTo>
                    <a:pt x="344" y="431"/>
                  </a:lnTo>
                  <a:lnTo>
                    <a:pt x="348" y="438"/>
                  </a:lnTo>
                  <a:lnTo>
                    <a:pt x="350" y="445"/>
                  </a:lnTo>
                  <a:lnTo>
                    <a:pt x="344" y="446"/>
                  </a:lnTo>
                  <a:lnTo>
                    <a:pt x="335" y="448"/>
                  </a:lnTo>
                  <a:lnTo>
                    <a:pt x="330" y="451"/>
                  </a:lnTo>
                  <a:lnTo>
                    <a:pt x="327" y="459"/>
                  </a:lnTo>
                  <a:lnTo>
                    <a:pt x="328" y="462"/>
                  </a:lnTo>
                  <a:lnTo>
                    <a:pt x="334" y="466"/>
                  </a:lnTo>
                  <a:lnTo>
                    <a:pt x="338" y="474"/>
                  </a:lnTo>
                  <a:lnTo>
                    <a:pt x="343" y="477"/>
                  </a:lnTo>
                  <a:lnTo>
                    <a:pt x="347" y="478"/>
                  </a:lnTo>
                  <a:lnTo>
                    <a:pt x="355" y="477"/>
                  </a:lnTo>
                  <a:lnTo>
                    <a:pt x="362" y="475"/>
                  </a:lnTo>
                  <a:lnTo>
                    <a:pt x="364" y="473"/>
                  </a:lnTo>
                  <a:lnTo>
                    <a:pt x="366" y="466"/>
                  </a:lnTo>
                  <a:lnTo>
                    <a:pt x="367" y="457"/>
                  </a:lnTo>
                  <a:lnTo>
                    <a:pt x="369" y="450"/>
                  </a:lnTo>
                  <a:lnTo>
                    <a:pt x="376" y="447"/>
                  </a:lnTo>
                  <a:lnTo>
                    <a:pt x="383" y="441"/>
                  </a:lnTo>
                  <a:lnTo>
                    <a:pt x="389" y="437"/>
                  </a:lnTo>
                  <a:lnTo>
                    <a:pt x="401" y="430"/>
                  </a:lnTo>
                  <a:lnTo>
                    <a:pt x="409" y="426"/>
                  </a:lnTo>
                  <a:lnTo>
                    <a:pt x="418" y="421"/>
                  </a:lnTo>
                  <a:lnTo>
                    <a:pt x="424" y="416"/>
                  </a:lnTo>
                  <a:lnTo>
                    <a:pt x="425" y="423"/>
                  </a:lnTo>
                  <a:lnTo>
                    <a:pt x="426" y="424"/>
                  </a:lnTo>
                  <a:lnTo>
                    <a:pt x="430" y="423"/>
                  </a:lnTo>
                  <a:lnTo>
                    <a:pt x="433" y="418"/>
                  </a:lnTo>
                  <a:lnTo>
                    <a:pt x="433" y="411"/>
                  </a:lnTo>
                  <a:lnTo>
                    <a:pt x="436" y="408"/>
                  </a:lnTo>
                  <a:lnTo>
                    <a:pt x="440" y="406"/>
                  </a:lnTo>
                  <a:lnTo>
                    <a:pt x="445" y="407"/>
                  </a:lnTo>
                  <a:lnTo>
                    <a:pt x="444" y="414"/>
                  </a:lnTo>
                  <a:lnTo>
                    <a:pt x="443" y="423"/>
                  </a:lnTo>
                  <a:lnTo>
                    <a:pt x="439" y="424"/>
                  </a:lnTo>
                  <a:lnTo>
                    <a:pt x="437" y="427"/>
                  </a:lnTo>
                  <a:lnTo>
                    <a:pt x="437" y="430"/>
                  </a:lnTo>
                  <a:lnTo>
                    <a:pt x="442" y="433"/>
                  </a:lnTo>
                  <a:lnTo>
                    <a:pt x="445" y="432"/>
                  </a:lnTo>
                  <a:lnTo>
                    <a:pt x="451" y="429"/>
                  </a:lnTo>
                  <a:lnTo>
                    <a:pt x="454" y="429"/>
                  </a:lnTo>
                  <a:lnTo>
                    <a:pt x="455" y="433"/>
                  </a:lnTo>
                  <a:lnTo>
                    <a:pt x="456" y="433"/>
                  </a:lnTo>
                  <a:lnTo>
                    <a:pt x="458" y="431"/>
                  </a:lnTo>
                  <a:lnTo>
                    <a:pt x="460" y="428"/>
                  </a:lnTo>
                  <a:lnTo>
                    <a:pt x="461" y="421"/>
                  </a:lnTo>
                  <a:lnTo>
                    <a:pt x="464" y="418"/>
                  </a:lnTo>
                  <a:lnTo>
                    <a:pt x="469" y="416"/>
                  </a:lnTo>
                  <a:lnTo>
                    <a:pt x="475" y="415"/>
                  </a:lnTo>
                  <a:lnTo>
                    <a:pt x="480" y="415"/>
                  </a:lnTo>
                  <a:lnTo>
                    <a:pt x="486" y="419"/>
                  </a:lnTo>
                  <a:lnTo>
                    <a:pt x="490" y="419"/>
                  </a:lnTo>
                  <a:lnTo>
                    <a:pt x="493" y="418"/>
                  </a:lnTo>
                  <a:lnTo>
                    <a:pt x="498" y="410"/>
                  </a:lnTo>
                  <a:lnTo>
                    <a:pt x="504" y="405"/>
                  </a:lnTo>
                  <a:lnTo>
                    <a:pt x="509" y="405"/>
                  </a:lnTo>
                  <a:lnTo>
                    <a:pt x="514" y="408"/>
                  </a:lnTo>
                  <a:lnTo>
                    <a:pt x="516" y="410"/>
                  </a:lnTo>
                  <a:lnTo>
                    <a:pt x="512" y="418"/>
                  </a:lnTo>
                  <a:lnTo>
                    <a:pt x="513" y="421"/>
                  </a:lnTo>
                  <a:lnTo>
                    <a:pt x="515" y="423"/>
                  </a:lnTo>
                  <a:lnTo>
                    <a:pt x="518" y="425"/>
                  </a:lnTo>
                  <a:lnTo>
                    <a:pt x="522" y="425"/>
                  </a:lnTo>
                  <a:lnTo>
                    <a:pt x="523" y="421"/>
                  </a:lnTo>
                  <a:lnTo>
                    <a:pt x="524" y="415"/>
                  </a:lnTo>
                  <a:lnTo>
                    <a:pt x="526" y="413"/>
                  </a:lnTo>
                  <a:lnTo>
                    <a:pt x="532" y="414"/>
                  </a:lnTo>
                  <a:lnTo>
                    <a:pt x="535" y="411"/>
                  </a:lnTo>
                  <a:lnTo>
                    <a:pt x="537" y="406"/>
                  </a:lnTo>
                  <a:lnTo>
                    <a:pt x="538" y="399"/>
                  </a:lnTo>
                  <a:lnTo>
                    <a:pt x="530" y="382"/>
                  </a:lnTo>
                  <a:lnTo>
                    <a:pt x="532" y="379"/>
                  </a:lnTo>
                  <a:lnTo>
                    <a:pt x="536" y="373"/>
                  </a:lnTo>
                  <a:lnTo>
                    <a:pt x="538" y="372"/>
                  </a:lnTo>
                  <a:lnTo>
                    <a:pt x="542" y="372"/>
                  </a:lnTo>
                  <a:lnTo>
                    <a:pt x="555" y="373"/>
                  </a:lnTo>
                  <a:lnTo>
                    <a:pt x="562" y="376"/>
                  </a:lnTo>
                  <a:lnTo>
                    <a:pt x="569" y="379"/>
                  </a:lnTo>
                  <a:lnTo>
                    <a:pt x="576" y="382"/>
                  </a:lnTo>
                  <a:lnTo>
                    <a:pt x="589" y="391"/>
                  </a:lnTo>
                  <a:lnTo>
                    <a:pt x="595" y="393"/>
                  </a:lnTo>
                  <a:lnTo>
                    <a:pt x="605" y="399"/>
                  </a:lnTo>
                  <a:lnTo>
                    <a:pt x="611" y="403"/>
                  </a:lnTo>
                  <a:lnTo>
                    <a:pt x="619" y="412"/>
                  </a:lnTo>
                  <a:lnTo>
                    <a:pt x="627" y="422"/>
                  </a:lnTo>
                  <a:lnTo>
                    <a:pt x="632" y="428"/>
                  </a:lnTo>
                  <a:lnTo>
                    <a:pt x="634" y="429"/>
                  </a:lnTo>
                  <a:lnTo>
                    <a:pt x="636" y="427"/>
                  </a:lnTo>
                  <a:lnTo>
                    <a:pt x="643" y="411"/>
                  </a:lnTo>
                  <a:lnTo>
                    <a:pt x="644" y="406"/>
                  </a:lnTo>
                  <a:lnTo>
                    <a:pt x="638" y="406"/>
                  </a:lnTo>
                  <a:lnTo>
                    <a:pt x="636" y="405"/>
                  </a:lnTo>
                  <a:lnTo>
                    <a:pt x="633" y="402"/>
                  </a:lnTo>
                  <a:lnTo>
                    <a:pt x="631" y="394"/>
                  </a:lnTo>
                  <a:lnTo>
                    <a:pt x="631" y="384"/>
                  </a:lnTo>
                  <a:lnTo>
                    <a:pt x="626" y="379"/>
                  </a:lnTo>
                  <a:lnTo>
                    <a:pt x="615" y="376"/>
                  </a:lnTo>
                  <a:lnTo>
                    <a:pt x="614" y="372"/>
                  </a:lnTo>
                  <a:lnTo>
                    <a:pt x="614" y="369"/>
                  </a:lnTo>
                  <a:lnTo>
                    <a:pt x="616" y="364"/>
                  </a:lnTo>
                  <a:lnTo>
                    <a:pt x="620" y="359"/>
                  </a:lnTo>
                  <a:lnTo>
                    <a:pt x="621" y="357"/>
                  </a:lnTo>
                  <a:lnTo>
                    <a:pt x="622" y="354"/>
                  </a:lnTo>
                  <a:lnTo>
                    <a:pt x="622" y="339"/>
                  </a:lnTo>
                  <a:lnTo>
                    <a:pt x="620" y="334"/>
                  </a:lnTo>
                  <a:lnTo>
                    <a:pt x="613" y="333"/>
                  </a:lnTo>
                  <a:lnTo>
                    <a:pt x="612" y="328"/>
                  </a:lnTo>
                  <a:lnTo>
                    <a:pt x="614" y="319"/>
                  </a:lnTo>
                  <a:lnTo>
                    <a:pt x="616" y="314"/>
                  </a:lnTo>
                  <a:lnTo>
                    <a:pt x="618" y="313"/>
                  </a:lnTo>
                  <a:lnTo>
                    <a:pt x="627" y="306"/>
                  </a:lnTo>
                  <a:lnTo>
                    <a:pt x="634" y="297"/>
                  </a:lnTo>
                  <a:lnTo>
                    <a:pt x="637" y="289"/>
                  </a:lnTo>
                  <a:lnTo>
                    <a:pt x="640" y="277"/>
                  </a:lnTo>
                  <a:lnTo>
                    <a:pt x="643" y="254"/>
                  </a:lnTo>
                  <a:lnTo>
                    <a:pt x="647" y="246"/>
                  </a:lnTo>
                  <a:lnTo>
                    <a:pt x="649" y="247"/>
                  </a:lnTo>
                  <a:lnTo>
                    <a:pt x="658" y="250"/>
                  </a:lnTo>
                  <a:lnTo>
                    <a:pt x="668" y="247"/>
                  </a:lnTo>
                  <a:lnTo>
                    <a:pt x="677" y="246"/>
                  </a:lnTo>
                  <a:lnTo>
                    <a:pt x="681" y="247"/>
                  </a:lnTo>
                  <a:lnTo>
                    <a:pt x="688" y="246"/>
                  </a:lnTo>
                  <a:lnTo>
                    <a:pt x="691" y="248"/>
                  </a:lnTo>
                  <a:lnTo>
                    <a:pt x="693" y="254"/>
                  </a:lnTo>
                  <a:lnTo>
                    <a:pt x="693" y="261"/>
                  </a:lnTo>
                  <a:lnTo>
                    <a:pt x="690" y="277"/>
                  </a:lnTo>
                  <a:lnTo>
                    <a:pt x="688" y="283"/>
                  </a:lnTo>
                  <a:lnTo>
                    <a:pt x="680" y="299"/>
                  </a:lnTo>
                  <a:lnTo>
                    <a:pt x="679" y="305"/>
                  </a:lnTo>
                  <a:lnTo>
                    <a:pt x="683" y="312"/>
                  </a:lnTo>
                  <a:lnTo>
                    <a:pt x="689" y="324"/>
                  </a:lnTo>
                  <a:lnTo>
                    <a:pt x="691" y="330"/>
                  </a:lnTo>
                  <a:lnTo>
                    <a:pt x="692" y="345"/>
                  </a:lnTo>
                  <a:lnTo>
                    <a:pt x="691" y="348"/>
                  </a:lnTo>
                  <a:lnTo>
                    <a:pt x="687" y="355"/>
                  </a:lnTo>
                  <a:lnTo>
                    <a:pt x="689" y="375"/>
                  </a:lnTo>
                  <a:lnTo>
                    <a:pt x="689" y="397"/>
                  </a:lnTo>
                  <a:lnTo>
                    <a:pt x="690" y="406"/>
                  </a:lnTo>
                  <a:lnTo>
                    <a:pt x="693" y="412"/>
                  </a:lnTo>
                  <a:lnTo>
                    <a:pt x="699" y="417"/>
                  </a:lnTo>
                  <a:lnTo>
                    <a:pt x="700" y="420"/>
                  </a:lnTo>
                  <a:lnTo>
                    <a:pt x="700" y="421"/>
                  </a:lnTo>
                  <a:lnTo>
                    <a:pt x="697" y="429"/>
                  </a:lnTo>
                  <a:lnTo>
                    <a:pt x="695" y="442"/>
                  </a:lnTo>
                  <a:lnTo>
                    <a:pt x="692" y="447"/>
                  </a:lnTo>
                  <a:lnTo>
                    <a:pt x="688" y="454"/>
                  </a:lnTo>
                  <a:lnTo>
                    <a:pt x="681" y="464"/>
                  </a:lnTo>
                  <a:lnTo>
                    <a:pt x="677" y="467"/>
                  </a:lnTo>
                  <a:lnTo>
                    <a:pt x="674" y="471"/>
                  </a:lnTo>
                  <a:lnTo>
                    <a:pt x="676" y="479"/>
                  </a:lnTo>
                  <a:lnTo>
                    <a:pt x="673" y="480"/>
                  </a:lnTo>
                  <a:lnTo>
                    <a:pt x="667" y="484"/>
                  </a:lnTo>
                  <a:lnTo>
                    <a:pt x="657" y="478"/>
                  </a:lnTo>
                  <a:lnTo>
                    <a:pt x="653" y="477"/>
                  </a:lnTo>
                  <a:lnTo>
                    <a:pt x="647" y="478"/>
                  </a:lnTo>
                  <a:lnTo>
                    <a:pt x="644" y="480"/>
                  </a:lnTo>
                  <a:lnTo>
                    <a:pt x="645" y="484"/>
                  </a:lnTo>
                  <a:lnTo>
                    <a:pt x="648" y="488"/>
                  </a:lnTo>
                  <a:lnTo>
                    <a:pt x="652" y="492"/>
                  </a:lnTo>
                  <a:lnTo>
                    <a:pt x="662" y="495"/>
                  </a:lnTo>
                  <a:lnTo>
                    <a:pt x="668" y="496"/>
                  </a:lnTo>
                  <a:lnTo>
                    <a:pt x="672" y="495"/>
                  </a:lnTo>
                  <a:lnTo>
                    <a:pt x="679" y="497"/>
                  </a:lnTo>
                  <a:lnTo>
                    <a:pt x="685" y="496"/>
                  </a:lnTo>
                  <a:lnTo>
                    <a:pt x="687" y="491"/>
                  </a:lnTo>
                  <a:lnTo>
                    <a:pt x="689" y="486"/>
                  </a:lnTo>
                  <a:lnTo>
                    <a:pt x="697" y="481"/>
                  </a:lnTo>
                  <a:lnTo>
                    <a:pt x="704" y="474"/>
                  </a:lnTo>
                  <a:lnTo>
                    <a:pt x="705" y="469"/>
                  </a:lnTo>
                  <a:lnTo>
                    <a:pt x="707" y="460"/>
                  </a:lnTo>
                  <a:lnTo>
                    <a:pt x="712" y="456"/>
                  </a:lnTo>
                  <a:lnTo>
                    <a:pt x="718" y="446"/>
                  </a:lnTo>
                  <a:lnTo>
                    <a:pt x="718" y="440"/>
                  </a:lnTo>
                  <a:lnTo>
                    <a:pt x="716" y="432"/>
                  </a:lnTo>
                  <a:lnTo>
                    <a:pt x="713" y="423"/>
                  </a:lnTo>
                  <a:lnTo>
                    <a:pt x="715" y="414"/>
                  </a:lnTo>
                  <a:lnTo>
                    <a:pt x="716" y="412"/>
                  </a:lnTo>
                  <a:lnTo>
                    <a:pt x="720" y="410"/>
                  </a:lnTo>
                  <a:lnTo>
                    <a:pt x="728" y="408"/>
                  </a:lnTo>
                  <a:lnTo>
                    <a:pt x="738" y="408"/>
                  </a:lnTo>
                  <a:lnTo>
                    <a:pt x="743" y="411"/>
                  </a:lnTo>
                  <a:lnTo>
                    <a:pt x="748" y="419"/>
                  </a:lnTo>
                  <a:lnTo>
                    <a:pt x="748" y="431"/>
                  </a:lnTo>
                  <a:lnTo>
                    <a:pt x="746" y="447"/>
                  </a:lnTo>
                  <a:lnTo>
                    <a:pt x="748" y="451"/>
                  </a:lnTo>
                  <a:lnTo>
                    <a:pt x="754" y="455"/>
                  </a:lnTo>
                  <a:lnTo>
                    <a:pt x="761" y="455"/>
                  </a:lnTo>
                  <a:lnTo>
                    <a:pt x="766" y="453"/>
                  </a:lnTo>
                  <a:lnTo>
                    <a:pt x="767" y="448"/>
                  </a:lnTo>
                  <a:lnTo>
                    <a:pt x="764" y="446"/>
                  </a:lnTo>
                  <a:lnTo>
                    <a:pt x="759" y="443"/>
                  </a:lnTo>
                  <a:lnTo>
                    <a:pt x="756" y="444"/>
                  </a:lnTo>
                  <a:lnTo>
                    <a:pt x="753" y="442"/>
                  </a:lnTo>
                  <a:lnTo>
                    <a:pt x="754" y="436"/>
                  </a:lnTo>
                  <a:lnTo>
                    <a:pt x="760" y="430"/>
                  </a:lnTo>
                  <a:lnTo>
                    <a:pt x="760" y="426"/>
                  </a:lnTo>
                  <a:lnTo>
                    <a:pt x="759" y="424"/>
                  </a:lnTo>
                  <a:lnTo>
                    <a:pt x="758" y="418"/>
                  </a:lnTo>
                  <a:lnTo>
                    <a:pt x="755" y="406"/>
                  </a:lnTo>
                  <a:lnTo>
                    <a:pt x="752" y="402"/>
                  </a:lnTo>
                  <a:lnTo>
                    <a:pt x="747" y="400"/>
                  </a:lnTo>
                  <a:lnTo>
                    <a:pt x="741" y="396"/>
                  </a:lnTo>
                  <a:lnTo>
                    <a:pt x="736" y="394"/>
                  </a:lnTo>
                  <a:lnTo>
                    <a:pt x="729" y="392"/>
                  </a:lnTo>
                  <a:lnTo>
                    <a:pt x="723" y="395"/>
                  </a:lnTo>
                  <a:lnTo>
                    <a:pt x="719" y="396"/>
                  </a:lnTo>
                  <a:lnTo>
                    <a:pt x="712" y="393"/>
                  </a:lnTo>
                  <a:lnTo>
                    <a:pt x="707" y="394"/>
                  </a:lnTo>
                  <a:lnTo>
                    <a:pt x="707" y="389"/>
                  </a:lnTo>
                  <a:lnTo>
                    <a:pt x="703" y="371"/>
                  </a:lnTo>
                  <a:lnTo>
                    <a:pt x="705" y="360"/>
                  </a:lnTo>
                  <a:lnTo>
                    <a:pt x="709" y="348"/>
                  </a:lnTo>
                  <a:lnTo>
                    <a:pt x="711" y="340"/>
                  </a:lnTo>
                  <a:lnTo>
                    <a:pt x="710" y="336"/>
                  </a:lnTo>
                  <a:lnTo>
                    <a:pt x="704" y="317"/>
                  </a:lnTo>
                  <a:lnTo>
                    <a:pt x="698" y="308"/>
                  </a:lnTo>
                  <a:lnTo>
                    <a:pt x="698" y="304"/>
                  </a:lnTo>
                  <a:lnTo>
                    <a:pt x="703" y="294"/>
                  </a:lnTo>
                  <a:lnTo>
                    <a:pt x="710" y="292"/>
                  </a:lnTo>
                  <a:lnTo>
                    <a:pt x="715" y="287"/>
                  </a:lnTo>
                  <a:lnTo>
                    <a:pt x="720" y="280"/>
                  </a:lnTo>
                  <a:lnTo>
                    <a:pt x="721" y="276"/>
                  </a:lnTo>
                  <a:lnTo>
                    <a:pt x="722" y="264"/>
                  </a:lnTo>
                  <a:lnTo>
                    <a:pt x="721" y="250"/>
                  </a:lnTo>
                  <a:lnTo>
                    <a:pt x="722" y="252"/>
                  </a:lnTo>
                  <a:lnTo>
                    <a:pt x="726" y="253"/>
                  </a:lnTo>
                  <a:lnTo>
                    <a:pt x="729" y="255"/>
                  </a:lnTo>
                  <a:lnTo>
                    <a:pt x="730" y="264"/>
                  </a:lnTo>
                  <a:lnTo>
                    <a:pt x="728" y="274"/>
                  </a:lnTo>
                  <a:lnTo>
                    <a:pt x="725" y="286"/>
                  </a:lnTo>
                  <a:lnTo>
                    <a:pt x="724" y="297"/>
                  </a:lnTo>
                  <a:lnTo>
                    <a:pt x="725" y="305"/>
                  </a:lnTo>
                  <a:lnTo>
                    <a:pt x="727" y="310"/>
                  </a:lnTo>
                  <a:lnTo>
                    <a:pt x="730" y="315"/>
                  </a:lnTo>
                  <a:lnTo>
                    <a:pt x="738" y="317"/>
                  </a:lnTo>
                  <a:lnTo>
                    <a:pt x="747" y="320"/>
                  </a:lnTo>
                  <a:lnTo>
                    <a:pt x="757" y="322"/>
                  </a:lnTo>
                  <a:lnTo>
                    <a:pt x="761" y="329"/>
                  </a:lnTo>
                  <a:lnTo>
                    <a:pt x="763" y="330"/>
                  </a:lnTo>
                  <a:lnTo>
                    <a:pt x="768" y="329"/>
                  </a:lnTo>
                  <a:lnTo>
                    <a:pt x="765" y="313"/>
                  </a:lnTo>
                  <a:lnTo>
                    <a:pt x="762" y="308"/>
                  </a:lnTo>
                  <a:lnTo>
                    <a:pt x="751" y="306"/>
                  </a:lnTo>
                  <a:lnTo>
                    <a:pt x="745" y="304"/>
                  </a:lnTo>
                  <a:lnTo>
                    <a:pt x="742" y="302"/>
                  </a:lnTo>
                  <a:lnTo>
                    <a:pt x="738" y="294"/>
                  </a:lnTo>
                  <a:lnTo>
                    <a:pt x="740" y="287"/>
                  </a:lnTo>
                  <a:lnTo>
                    <a:pt x="748" y="286"/>
                  </a:lnTo>
                  <a:lnTo>
                    <a:pt x="751" y="289"/>
                  </a:lnTo>
                  <a:lnTo>
                    <a:pt x="757" y="291"/>
                  </a:lnTo>
                  <a:lnTo>
                    <a:pt x="762" y="288"/>
                  </a:lnTo>
                  <a:lnTo>
                    <a:pt x="761" y="274"/>
                  </a:lnTo>
                  <a:lnTo>
                    <a:pt x="764" y="273"/>
                  </a:lnTo>
                  <a:lnTo>
                    <a:pt x="769" y="270"/>
                  </a:lnTo>
                  <a:lnTo>
                    <a:pt x="776" y="270"/>
                  </a:lnTo>
                  <a:lnTo>
                    <a:pt x="782" y="274"/>
                  </a:lnTo>
                  <a:lnTo>
                    <a:pt x="791" y="281"/>
                  </a:lnTo>
                  <a:lnTo>
                    <a:pt x="797" y="291"/>
                  </a:lnTo>
                  <a:lnTo>
                    <a:pt x="805" y="298"/>
                  </a:lnTo>
                  <a:lnTo>
                    <a:pt x="808" y="300"/>
                  </a:lnTo>
                  <a:lnTo>
                    <a:pt x="819" y="300"/>
                  </a:lnTo>
                  <a:lnTo>
                    <a:pt x="823" y="297"/>
                  </a:lnTo>
                  <a:lnTo>
                    <a:pt x="824" y="303"/>
                  </a:lnTo>
                  <a:lnTo>
                    <a:pt x="819" y="310"/>
                  </a:lnTo>
                  <a:lnTo>
                    <a:pt x="815" y="315"/>
                  </a:lnTo>
                  <a:lnTo>
                    <a:pt x="814" y="328"/>
                  </a:lnTo>
                  <a:lnTo>
                    <a:pt x="813" y="346"/>
                  </a:lnTo>
                  <a:lnTo>
                    <a:pt x="815" y="348"/>
                  </a:lnTo>
                  <a:lnTo>
                    <a:pt x="819" y="334"/>
                  </a:lnTo>
                  <a:lnTo>
                    <a:pt x="821" y="329"/>
                  </a:lnTo>
                  <a:lnTo>
                    <a:pt x="823" y="330"/>
                  </a:lnTo>
                  <a:lnTo>
                    <a:pt x="826" y="339"/>
                  </a:lnTo>
                  <a:lnTo>
                    <a:pt x="826" y="352"/>
                  </a:lnTo>
                  <a:lnTo>
                    <a:pt x="830" y="349"/>
                  </a:lnTo>
                  <a:lnTo>
                    <a:pt x="834" y="344"/>
                  </a:lnTo>
                  <a:lnTo>
                    <a:pt x="834" y="339"/>
                  </a:lnTo>
                  <a:lnTo>
                    <a:pt x="833" y="337"/>
                  </a:lnTo>
                  <a:lnTo>
                    <a:pt x="832" y="330"/>
                  </a:lnTo>
                  <a:lnTo>
                    <a:pt x="827" y="316"/>
                  </a:lnTo>
                  <a:lnTo>
                    <a:pt x="829" y="312"/>
                  </a:lnTo>
                  <a:lnTo>
                    <a:pt x="833" y="297"/>
                  </a:lnTo>
                  <a:lnTo>
                    <a:pt x="828" y="289"/>
                  </a:lnTo>
                  <a:lnTo>
                    <a:pt x="823" y="284"/>
                  </a:lnTo>
                  <a:lnTo>
                    <a:pt x="818" y="279"/>
                  </a:lnTo>
                  <a:lnTo>
                    <a:pt x="817" y="272"/>
                  </a:lnTo>
                  <a:lnTo>
                    <a:pt x="813" y="271"/>
                  </a:lnTo>
                  <a:lnTo>
                    <a:pt x="807" y="267"/>
                  </a:lnTo>
                  <a:lnTo>
                    <a:pt x="799" y="262"/>
                  </a:lnTo>
                  <a:lnTo>
                    <a:pt x="797" y="257"/>
                  </a:lnTo>
                  <a:lnTo>
                    <a:pt x="797" y="245"/>
                  </a:lnTo>
                  <a:lnTo>
                    <a:pt x="797" y="238"/>
                  </a:lnTo>
                  <a:lnTo>
                    <a:pt x="792" y="224"/>
                  </a:lnTo>
                  <a:lnTo>
                    <a:pt x="793" y="219"/>
                  </a:lnTo>
                  <a:lnTo>
                    <a:pt x="794" y="216"/>
                  </a:lnTo>
                  <a:lnTo>
                    <a:pt x="797" y="213"/>
                  </a:lnTo>
                  <a:lnTo>
                    <a:pt x="811" y="211"/>
                  </a:lnTo>
                  <a:lnTo>
                    <a:pt x="826" y="210"/>
                  </a:lnTo>
                  <a:lnTo>
                    <a:pt x="838" y="208"/>
                  </a:lnTo>
                  <a:lnTo>
                    <a:pt x="847" y="204"/>
                  </a:lnTo>
                  <a:lnTo>
                    <a:pt x="849" y="211"/>
                  </a:lnTo>
                  <a:lnTo>
                    <a:pt x="851" y="212"/>
                  </a:lnTo>
                  <a:lnTo>
                    <a:pt x="856" y="206"/>
                  </a:lnTo>
                  <a:lnTo>
                    <a:pt x="863" y="200"/>
                  </a:lnTo>
                  <a:lnTo>
                    <a:pt x="871" y="198"/>
                  </a:lnTo>
                  <a:lnTo>
                    <a:pt x="874" y="202"/>
                  </a:lnTo>
                  <a:lnTo>
                    <a:pt x="869" y="209"/>
                  </a:lnTo>
                  <a:lnTo>
                    <a:pt x="866" y="218"/>
                  </a:lnTo>
                  <a:lnTo>
                    <a:pt x="877" y="213"/>
                  </a:lnTo>
                  <a:lnTo>
                    <a:pt x="880" y="211"/>
                  </a:lnTo>
                  <a:lnTo>
                    <a:pt x="885" y="203"/>
                  </a:lnTo>
                  <a:lnTo>
                    <a:pt x="887" y="197"/>
                  </a:lnTo>
                  <a:lnTo>
                    <a:pt x="885" y="187"/>
                  </a:lnTo>
                  <a:lnTo>
                    <a:pt x="883" y="183"/>
                  </a:lnTo>
                  <a:lnTo>
                    <a:pt x="877" y="178"/>
                  </a:lnTo>
                  <a:lnTo>
                    <a:pt x="875" y="171"/>
                  </a:lnTo>
                  <a:lnTo>
                    <a:pt x="875" y="166"/>
                  </a:lnTo>
                  <a:lnTo>
                    <a:pt x="877" y="154"/>
                  </a:lnTo>
                  <a:lnTo>
                    <a:pt x="884" y="145"/>
                  </a:lnTo>
                  <a:lnTo>
                    <a:pt x="890" y="140"/>
                  </a:lnTo>
                  <a:lnTo>
                    <a:pt x="907" y="119"/>
                  </a:lnTo>
                  <a:lnTo>
                    <a:pt x="913" y="117"/>
                  </a:lnTo>
                  <a:lnTo>
                    <a:pt x="914" y="116"/>
                  </a:lnTo>
                  <a:lnTo>
                    <a:pt x="917" y="114"/>
                  </a:lnTo>
                  <a:lnTo>
                    <a:pt x="928" y="112"/>
                  </a:lnTo>
                  <a:lnTo>
                    <a:pt x="938" y="109"/>
                  </a:lnTo>
                  <a:lnTo>
                    <a:pt x="952" y="103"/>
                  </a:lnTo>
                  <a:lnTo>
                    <a:pt x="964" y="97"/>
                  </a:lnTo>
                  <a:lnTo>
                    <a:pt x="973" y="87"/>
                  </a:lnTo>
                  <a:lnTo>
                    <a:pt x="978" y="81"/>
                  </a:lnTo>
                  <a:lnTo>
                    <a:pt x="989" y="82"/>
                  </a:lnTo>
                  <a:lnTo>
                    <a:pt x="995" y="82"/>
                  </a:lnTo>
                  <a:lnTo>
                    <a:pt x="997" y="86"/>
                  </a:lnTo>
                  <a:lnTo>
                    <a:pt x="995" y="96"/>
                  </a:lnTo>
                  <a:lnTo>
                    <a:pt x="1004" y="99"/>
                  </a:lnTo>
                  <a:lnTo>
                    <a:pt x="1010" y="98"/>
                  </a:lnTo>
                  <a:lnTo>
                    <a:pt x="1017" y="93"/>
                  </a:lnTo>
                  <a:lnTo>
                    <a:pt x="1025" y="88"/>
                  </a:lnTo>
                  <a:lnTo>
                    <a:pt x="1031" y="87"/>
                  </a:lnTo>
                  <a:lnTo>
                    <a:pt x="1037" y="91"/>
                  </a:lnTo>
                  <a:lnTo>
                    <a:pt x="1040" y="93"/>
                  </a:lnTo>
                  <a:lnTo>
                    <a:pt x="1045" y="88"/>
                  </a:lnTo>
                  <a:lnTo>
                    <a:pt x="1045" y="79"/>
                  </a:lnTo>
                  <a:lnTo>
                    <a:pt x="1045" y="75"/>
                  </a:lnTo>
                  <a:lnTo>
                    <a:pt x="1047" y="67"/>
                  </a:lnTo>
                  <a:lnTo>
                    <a:pt x="1053" y="65"/>
                  </a:lnTo>
                  <a:lnTo>
                    <a:pt x="1058" y="66"/>
                  </a:lnTo>
                  <a:lnTo>
                    <a:pt x="1066" y="56"/>
                  </a:lnTo>
                  <a:lnTo>
                    <a:pt x="1062" y="43"/>
                  </a:lnTo>
                  <a:lnTo>
                    <a:pt x="1063" y="34"/>
                  </a:lnTo>
                  <a:lnTo>
                    <a:pt x="1070" y="23"/>
                  </a:lnTo>
                  <a:lnTo>
                    <a:pt x="1079" y="13"/>
                  </a:lnTo>
                  <a:lnTo>
                    <a:pt x="1092" y="1"/>
                  </a:lnTo>
                  <a:lnTo>
                    <a:pt x="1099" y="0"/>
                  </a:lnTo>
                  <a:lnTo>
                    <a:pt x="1105" y="1"/>
                  </a:lnTo>
                  <a:lnTo>
                    <a:pt x="1114" y="1"/>
                  </a:lnTo>
                  <a:lnTo>
                    <a:pt x="1119" y="8"/>
                  </a:lnTo>
                  <a:lnTo>
                    <a:pt x="1119" y="15"/>
                  </a:lnTo>
                  <a:lnTo>
                    <a:pt x="1110" y="26"/>
                  </a:lnTo>
                  <a:lnTo>
                    <a:pt x="1106" y="35"/>
                  </a:lnTo>
                  <a:lnTo>
                    <a:pt x="1109" y="39"/>
                  </a:lnTo>
                  <a:lnTo>
                    <a:pt x="1120" y="36"/>
                  </a:lnTo>
                  <a:lnTo>
                    <a:pt x="1129" y="40"/>
                  </a:lnTo>
                  <a:lnTo>
                    <a:pt x="1141" y="38"/>
                  </a:lnTo>
                  <a:lnTo>
                    <a:pt x="1142" y="41"/>
                  </a:lnTo>
                  <a:lnTo>
                    <a:pt x="1140" y="48"/>
                  </a:lnTo>
                  <a:lnTo>
                    <a:pt x="1133" y="60"/>
                  </a:lnTo>
                  <a:lnTo>
                    <a:pt x="1131" y="67"/>
                  </a:lnTo>
                  <a:lnTo>
                    <a:pt x="1143" y="67"/>
                  </a:lnTo>
                  <a:lnTo>
                    <a:pt x="1148" y="66"/>
                  </a:lnTo>
                  <a:lnTo>
                    <a:pt x="1149" y="69"/>
                  </a:lnTo>
                  <a:lnTo>
                    <a:pt x="1155" y="55"/>
                  </a:lnTo>
                  <a:lnTo>
                    <a:pt x="1163" y="55"/>
                  </a:lnTo>
                  <a:lnTo>
                    <a:pt x="1174" y="52"/>
                  </a:lnTo>
                  <a:lnTo>
                    <a:pt x="1177" y="56"/>
                  </a:lnTo>
                  <a:lnTo>
                    <a:pt x="1185" y="55"/>
                  </a:lnTo>
                  <a:lnTo>
                    <a:pt x="1197" y="60"/>
                  </a:lnTo>
                  <a:lnTo>
                    <a:pt x="1205" y="66"/>
                  </a:lnTo>
                  <a:lnTo>
                    <a:pt x="1212" y="77"/>
                  </a:lnTo>
                  <a:lnTo>
                    <a:pt x="1215" y="88"/>
                  </a:lnTo>
                  <a:lnTo>
                    <a:pt x="1219" y="88"/>
                  </a:lnTo>
                  <a:lnTo>
                    <a:pt x="1224" y="86"/>
                  </a:lnTo>
                  <a:lnTo>
                    <a:pt x="1227" y="98"/>
                  </a:lnTo>
                  <a:lnTo>
                    <a:pt x="1219" y="118"/>
                  </a:lnTo>
                  <a:lnTo>
                    <a:pt x="1220" y="121"/>
                  </a:lnTo>
                  <a:lnTo>
                    <a:pt x="1226" y="129"/>
                  </a:lnTo>
                  <a:lnTo>
                    <a:pt x="1212" y="149"/>
                  </a:lnTo>
                  <a:lnTo>
                    <a:pt x="1206" y="154"/>
                  </a:lnTo>
                  <a:lnTo>
                    <a:pt x="1199" y="157"/>
                  </a:lnTo>
                  <a:lnTo>
                    <a:pt x="1179" y="180"/>
                  </a:lnTo>
                  <a:lnTo>
                    <a:pt x="1161" y="201"/>
                  </a:lnTo>
                  <a:lnTo>
                    <a:pt x="1156" y="207"/>
                  </a:lnTo>
                  <a:lnTo>
                    <a:pt x="1142" y="214"/>
                  </a:lnTo>
                  <a:lnTo>
                    <a:pt x="1129" y="226"/>
                  </a:lnTo>
                  <a:lnTo>
                    <a:pt x="1117" y="249"/>
                  </a:lnTo>
                  <a:lnTo>
                    <a:pt x="1121" y="249"/>
                  </a:lnTo>
                  <a:lnTo>
                    <a:pt x="1127" y="244"/>
                  </a:lnTo>
                  <a:lnTo>
                    <a:pt x="1132" y="235"/>
                  </a:lnTo>
                  <a:lnTo>
                    <a:pt x="1142" y="232"/>
                  </a:lnTo>
                  <a:lnTo>
                    <a:pt x="1150" y="232"/>
                  </a:lnTo>
                  <a:lnTo>
                    <a:pt x="1162" y="226"/>
                  </a:lnTo>
                  <a:lnTo>
                    <a:pt x="1173" y="220"/>
                  </a:lnTo>
                  <a:lnTo>
                    <a:pt x="1178" y="218"/>
                  </a:lnTo>
                  <a:lnTo>
                    <a:pt x="1184" y="212"/>
                  </a:lnTo>
                  <a:lnTo>
                    <a:pt x="1183" y="204"/>
                  </a:lnTo>
                  <a:lnTo>
                    <a:pt x="1181" y="202"/>
                  </a:lnTo>
                  <a:lnTo>
                    <a:pt x="1180" y="200"/>
                  </a:lnTo>
                  <a:lnTo>
                    <a:pt x="1182" y="195"/>
                  </a:lnTo>
                  <a:lnTo>
                    <a:pt x="1185" y="190"/>
                  </a:lnTo>
                  <a:lnTo>
                    <a:pt x="1190" y="195"/>
                  </a:lnTo>
                  <a:lnTo>
                    <a:pt x="1194" y="203"/>
                  </a:lnTo>
                  <a:lnTo>
                    <a:pt x="1198" y="204"/>
                  </a:lnTo>
                  <a:lnTo>
                    <a:pt x="1201" y="208"/>
                  </a:lnTo>
                  <a:lnTo>
                    <a:pt x="1205" y="209"/>
                  </a:lnTo>
                  <a:lnTo>
                    <a:pt x="1211" y="208"/>
                  </a:lnTo>
                  <a:lnTo>
                    <a:pt x="1217" y="202"/>
                  </a:lnTo>
                  <a:lnTo>
                    <a:pt x="1220" y="204"/>
                  </a:lnTo>
                  <a:lnTo>
                    <a:pt x="1222" y="210"/>
                  </a:lnTo>
                  <a:lnTo>
                    <a:pt x="1222" y="221"/>
                  </a:lnTo>
                  <a:lnTo>
                    <a:pt x="1225" y="229"/>
                  </a:lnTo>
                  <a:lnTo>
                    <a:pt x="1233" y="213"/>
                  </a:lnTo>
                  <a:lnTo>
                    <a:pt x="1243" y="213"/>
                  </a:lnTo>
                  <a:lnTo>
                    <a:pt x="1252" y="210"/>
                  </a:lnTo>
                  <a:lnTo>
                    <a:pt x="1265" y="210"/>
                  </a:lnTo>
                  <a:lnTo>
                    <a:pt x="1277" y="213"/>
                  </a:lnTo>
                  <a:lnTo>
                    <a:pt x="1282" y="214"/>
                  </a:lnTo>
                  <a:lnTo>
                    <a:pt x="1289" y="214"/>
                  </a:lnTo>
                  <a:lnTo>
                    <a:pt x="1287" y="230"/>
                  </a:lnTo>
                  <a:lnTo>
                    <a:pt x="1289" y="237"/>
                  </a:lnTo>
                  <a:lnTo>
                    <a:pt x="1301" y="240"/>
                  </a:lnTo>
                  <a:lnTo>
                    <a:pt x="1306" y="242"/>
                  </a:lnTo>
                  <a:lnTo>
                    <a:pt x="1310" y="243"/>
                  </a:lnTo>
                  <a:lnTo>
                    <a:pt x="1316" y="246"/>
                  </a:lnTo>
                  <a:lnTo>
                    <a:pt x="1331" y="243"/>
                  </a:lnTo>
                  <a:lnTo>
                    <a:pt x="1338" y="242"/>
                  </a:lnTo>
                  <a:lnTo>
                    <a:pt x="1346" y="249"/>
                  </a:lnTo>
                  <a:lnTo>
                    <a:pt x="1355" y="231"/>
                  </a:lnTo>
                  <a:lnTo>
                    <a:pt x="1354" y="223"/>
                  </a:lnTo>
                  <a:lnTo>
                    <a:pt x="1354" y="219"/>
                  </a:lnTo>
                  <a:lnTo>
                    <a:pt x="1354" y="216"/>
                  </a:lnTo>
                  <a:lnTo>
                    <a:pt x="1364" y="206"/>
                  </a:lnTo>
                  <a:lnTo>
                    <a:pt x="1367" y="206"/>
                  </a:lnTo>
                  <a:lnTo>
                    <a:pt x="1372" y="208"/>
                  </a:lnTo>
                  <a:lnTo>
                    <a:pt x="1379" y="214"/>
                  </a:lnTo>
                  <a:lnTo>
                    <a:pt x="1384" y="220"/>
                  </a:lnTo>
                  <a:lnTo>
                    <a:pt x="1394" y="221"/>
                  </a:lnTo>
                  <a:lnTo>
                    <a:pt x="1402" y="219"/>
                  </a:lnTo>
                  <a:lnTo>
                    <a:pt x="1410" y="220"/>
                  </a:lnTo>
                  <a:lnTo>
                    <a:pt x="1417" y="229"/>
                  </a:lnTo>
                  <a:lnTo>
                    <a:pt x="1420" y="232"/>
                  </a:lnTo>
                  <a:lnTo>
                    <a:pt x="1420" y="240"/>
                  </a:lnTo>
                  <a:lnTo>
                    <a:pt x="1417" y="242"/>
                  </a:lnTo>
                  <a:lnTo>
                    <a:pt x="1415" y="243"/>
                  </a:lnTo>
                  <a:lnTo>
                    <a:pt x="1405" y="251"/>
                  </a:lnTo>
                  <a:lnTo>
                    <a:pt x="1390" y="265"/>
                  </a:lnTo>
                  <a:lnTo>
                    <a:pt x="1389" y="270"/>
                  </a:lnTo>
                  <a:lnTo>
                    <a:pt x="1390" y="271"/>
                  </a:lnTo>
                  <a:lnTo>
                    <a:pt x="1396" y="272"/>
                  </a:lnTo>
                  <a:lnTo>
                    <a:pt x="1402" y="273"/>
                  </a:lnTo>
                  <a:lnTo>
                    <a:pt x="1406" y="276"/>
                  </a:lnTo>
                  <a:lnTo>
                    <a:pt x="1410" y="281"/>
                  </a:lnTo>
                  <a:lnTo>
                    <a:pt x="1415" y="289"/>
                  </a:lnTo>
                  <a:lnTo>
                    <a:pt x="1419" y="292"/>
                  </a:lnTo>
                  <a:lnTo>
                    <a:pt x="1424" y="301"/>
                  </a:lnTo>
                  <a:lnTo>
                    <a:pt x="1431" y="316"/>
                  </a:lnTo>
                  <a:lnTo>
                    <a:pt x="1442" y="330"/>
                  </a:lnTo>
                  <a:lnTo>
                    <a:pt x="1450" y="336"/>
                  </a:lnTo>
                  <a:lnTo>
                    <a:pt x="1453" y="335"/>
                  </a:lnTo>
                  <a:lnTo>
                    <a:pt x="1458" y="328"/>
                  </a:lnTo>
                  <a:lnTo>
                    <a:pt x="1463" y="315"/>
                  </a:lnTo>
                  <a:lnTo>
                    <a:pt x="1469" y="296"/>
                  </a:lnTo>
                  <a:lnTo>
                    <a:pt x="1473" y="290"/>
                  </a:lnTo>
                  <a:lnTo>
                    <a:pt x="1475" y="290"/>
                  </a:lnTo>
                  <a:lnTo>
                    <a:pt x="1476" y="299"/>
                  </a:lnTo>
                  <a:lnTo>
                    <a:pt x="1481" y="304"/>
                  </a:lnTo>
                  <a:lnTo>
                    <a:pt x="1489" y="310"/>
                  </a:lnTo>
                  <a:lnTo>
                    <a:pt x="1495" y="312"/>
                  </a:lnTo>
                  <a:lnTo>
                    <a:pt x="1500" y="311"/>
                  </a:lnTo>
                  <a:lnTo>
                    <a:pt x="1511" y="302"/>
                  </a:lnTo>
                  <a:lnTo>
                    <a:pt x="1516" y="301"/>
                  </a:lnTo>
                  <a:lnTo>
                    <a:pt x="1521" y="302"/>
                  </a:lnTo>
                  <a:lnTo>
                    <a:pt x="1528" y="306"/>
                  </a:lnTo>
                  <a:lnTo>
                    <a:pt x="1539" y="320"/>
                  </a:lnTo>
                  <a:lnTo>
                    <a:pt x="1541" y="319"/>
                  </a:lnTo>
                  <a:lnTo>
                    <a:pt x="1542" y="318"/>
                  </a:lnTo>
                  <a:lnTo>
                    <a:pt x="1545" y="313"/>
                  </a:lnTo>
                  <a:lnTo>
                    <a:pt x="1546" y="308"/>
                  </a:lnTo>
                  <a:lnTo>
                    <a:pt x="1546" y="307"/>
                  </a:lnTo>
                  <a:lnTo>
                    <a:pt x="1546" y="304"/>
                  </a:lnTo>
                  <a:lnTo>
                    <a:pt x="1550" y="298"/>
                  </a:lnTo>
                  <a:lnTo>
                    <a:pt x="1553" y="298"/>
                  </a:lnTo>
                  <a:lnTo>
                    <a:pt x="1556" y="303"/>
                  </a:lnTo>
                  <a:lnTo>
                    <a:pt x="1559" y="306"/>
                  </a:lnTo>
                  <a:lnTo>
                    <a:pt x="1567" y="306"/>
                  </a:lnTo>
                  <a:lnTo>
                    <a:pt x="1568" y="297"/>
                  </a:lnTo>
                  <a:lnTo>
                    <a:pt x="1567" y="288"/>
                  </a:lnTo>
                  <a:lnTo>
                    <a:pt x="1568" y="282"/>
                  </a:lnTo>
                  <a:lnTo>
                    <a:pt x="1568" y="271"/>
                  </a:lnTo>
                  <a:lnTo>
                    <a:pt x="1562" y="275"/>
                  </a:lnTo>
                  <a:lnTo>
                    <a:pt x="1558" y="275"/>
                  </a:lnTo>
                  <a:lnTo>
                    <a:pt x="1557" y="273"/>
                  </a:lnTo>
                  <a:lnTo>
                    <a:pt x="1559" y="267"/>
                  </a:lnTo>
                  <a:lnTo>
                    <a:pt x="1561" y="265"/>
                  </a:lnTo>
                  <a:lnTo>
                    <a:pt x="1567" y="264"/>
                  </a:lnTo>
                  <a:lnTo>
                    <a:pt x="1573" y="263"/>
                  </a:lnTo>
                  <a:lnTo>
                    <a:pt x="1578" y="261"/>
                  </a:lnTo>
                  <a:lnTo>
                    <a:pt x="1587" y="247"/>
                  </a:lnTo>
                  <a:lnTo>
                    <a:pt x="1589" y="247"/>
                  </a:lnTo>
                  <a:lnTo>
                    <a:pt x="1599" y="252"/>
                  </a:lnTo>
                  <a:lnTo>
                    <a:pt x="1608" y="255"/>
                  </a:lnTo>
                  <a:lnTo>
                    <a:pt x="1620" y="259"/>
                  </a:lnTo>
                  <a:lnTo>
                    <a:pt x="1626" y="260"/>
                  </a:lnTo>
                  <a:lnTo>
                    <a:pt x="1630" y="262"/>
                  </a:lnTo>
                  <a:lnTo>
                    <a:pt x="1643" y="264"/>
                  </a:lnTo>
                  <a:lnTo>
                    <a:pt x="1633" y="276"/>
                  </a:lnTo>
                  <a:lnTo>
                    <a:pt x="1638" y="277"/>
                  </a:lnTo>
                  <a:lnTo>
                    <a:pt x="1644" y="275"/>
                  </a:lnTo>
                  <a:lnTo>
                    <a:pt x="1646" y="277"/>
                  </a:lnTo>
                  <a:lnTo>
                    <a:pt x="1644" y="285"/>
                  </a:lnTo>
                  <a:lnTo>
                    <a:pt x="1639" y="288"/>
                  </a:lnTo>
                  <a:lnTo>
                    <a:pt x="1634" y="293"/>
                  </a:lnTo>
                  <a:lnTo>
                    <a:pt x="1633" y="299"/>
                  </a:lnTo>
                  <a:lnTo>
                    <a:pt x="1637" y="299"/>
                  </a:lnTo>
                  <a:lnTo>
                    <a:pt x="1640" y="297"/>
                  </a:lnTo>
                  <a:lnTo>
                    <a:pt x="1645" y="294"/>
                  </a:lnTo>
                  <a:lnTo>
                    <a:pt x="1651" y="288"/>
                  </a:lnTo>
                  <a:lnTo>
                    <a:pt x="1661" y="273"/>
                  </a:lnTo>
                  <a:lnTo>
                    <a:pt x="1677" y="273"/>
                  </a:lnTo>
                  <a:lnTo>
                    <a:pt x="1684" y="274"/>
                  </a:lnTo>
                  <a:lnTo>
                    <a:pt x="1689" y="278"/>
                  </a:lnTo>
                  <a:lnTo>
                    <a:pt x="1695" y="280"/>
                  </a:lnTo>
                  <a:lnTo>
                    <a:pt x="1696" y="284"/>
                  </a:lnTo>
                  <a:lnTo>
                    <a:pt x="1697" y="286"/>
                  </a:lnTo>
                  <a:lnTo>
                    <a:pt x="1684" y="297"/>
                  </a:lnTo>
                  <a:lnTo>
                    <a:pt x="1687" y="300"/>
                  </a:lnTo>
                  <a:lnTo>
                    <a:pt x="1697" y="305"/>
                  </a:lnTo>
                  <a:lnTo>
                    <a:pt x="1710" y="309"/>
                  </a:lnTo>
                  <a:lnTo>
                    <a:pt x="1715" y="313"/>
                  </a:lnTo>
                  <a:lnTo>
                    <a:pt x="1720" y="319"/>
                  </a:lnTo>
                  <a:lnTo>
                    <a:pt x="1722" y="327"/>
                  </a:lnTo>
                  <a:lnTo>
                    <a:pt x="1726" y="334"/>
                  </a:lnTo>
                  <a:lnTo>
                    <a:pt x="1729" y="336"/>
                  </a:lnTo>
                  <a:lnTo>
                    <a:pt x="1737" y="336"/>
                  </a:lnTo>
                  <a:lnTo>
                    <a:pt x="1745" y="334"/>
                  </a:lnTo>
                  <a:lnTo>
                    <a:pt x="1752" y="331"/>
                  </a:lnTo>
                  <a:lnTo>
                    <a:pt x="1767" y="325"/>
                  </a:lnTo>
                  <a:lnTo>
                    <a:pt x="1780" y="324"/>
                  </a:lnTo>
                  <a:lnTo>
                    <a:pt x="1798" y="326"/>
                  </a:lnTo>
                  <a:lnTo>
                    <a:pt x="1806" y="328"/>
                  </a:lnTo>
                  <a:lnTo>
                    <a:pt x="1811" y="330"/>
                  </a:lnTo>
                  <a:lnTo>
                    <a:pt x="1817" y="338"/>
                  </a:lnTo>
                  <a:lnTo>
                    <a:pt x="1822" y="341"/>
                  </a:lnTo>
                  <a:lnTo>
                    <a:pt x="1825" y="347"/>
                  </a:lnTo>
                  <a:lnTo>
                    <a:pt x="1826" y="354"/>
                  </a:lnTo>
                  <a:lnTo>
                    <a:pt x="1826" y="362"/>
                  </a:lnTo>
                  <a:lnTo>
                    <a:pt x="1824" y="371"/>
                  </a:lnTo>
                  <a:lnTo>
                    <a:pt x="1827" y="375"/>
                  </a:lnTo>
                  <a:lnTo>
                    <a:pt x="1832" y="376"/>
                  </a:lnTo>
                  <a:lnTo>
                    <a:pt x="1837" y="376"/>
                  </a:lnTo>
                  <a:lnTo>
                    <a:pt x="1840" y="378"/>
                  </a:lnTo>
                  <a:lnTo>
                    <a:pt x="1840" y="390"/>
                  </a:lnTo>
                  <a:lnTo>
                    <a:pt x="1843" y="396"/>
                  </a:lnTo>
                  <a:lnTo>
                    <a:pt x="1847" y="394"/>
                  </a:lnTo>
                  <a:lnTo>
                    <a:pt x="1850" y="386"/>
                  </a:lnTo>
                  <a:lnTo>
                    <a:pt x="1857" y="380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71" y="379"/>
                  </a:lnTo>
                  <a:lnTo>
                    <a:pt x="1880" y="375"/>
                  </a:lnTo>
                  <a:lnTo>
                    <a:pt x="1885" y="375"/>
                  </a:lnTo>
                  <a:lnTo>
                    <a:pt x="1888" y="382"/>
                  </a:lnTo>
                  <a:lnTo>
                    <a:pt x="1892" y="384"/>
                  </a:lnTo>
                  <a:lnTo>
                    <a:pt x="1901" y="384"/>
                  </a:lnTo>
                  <a:lnTo>
                    <a:pt x="1914" y="385"/>
                  </a:lnTo>
                  <a:lnTo>
                    <a:pt x="1919" y="384"/>
                  </a:lnTo>
                  <a:lnTo>
                    <a:pt x="1927" y="375"/>
                  </a:lnTo>
                  <a:lnTo>
                    <a:pt x="1930" y="378"/>
                  </a:lnTo>
                  <a:lnTo>
                    <a:pt x="1935" y="387"/>
                  </a:lnTo>
                  <a:lnTo>
                    <a:pt x="1937" y="391"/>
                  </a:lnTo>
                  <a:lnTo>
                    <a:pt x="1944" y="395"/>
                  </a:lnTo>
                  <a:lnTo>
                    <a:pt x="1949" y="401"/>
                  </a:lnTo>
                  <a:lnTo>
                    <a:pt x="1951" y="407"/>
                  </a:lnTo>
                  <a:lnTo>
                    <a:pt x="1954" y="410"/>
                  </a:lnTo>
                  <a:lnTo>
                    <a:pt x="1963" y="408"/>
                  </a:lnTo>
                  <a:lnTo>
                    <a:pt x="1973" y="402"/>
                  </a:lnTo>
                  <a:lnTo>
                    <a:pt x="1974" y="398"/>
                  </a:lnTo>
                  <a:lnTo>
                    <a:pt x="1973" y="393"/>
                  </a:lnTo>
                  <a:lnTo>
                    <a:pt x="1968" y="379"/>
                  </a:lnTo>
                  <a:lnTo>
                    <a:pt x="1963" y="377"/>
                  </a:lnTo>
                  <a:lnTo>
                    <a:pt x="1965" y="371"/>
                  </a:lnTo>
                  <a:lnTo>
                    <a:pt x="1968" y="361"/>
                  </a:lnTo>
                  <a:lnTo>
                    <a:pt x="1979" y="363"/>
                  </a:lnTo>
                  <a:lnTo>
                    <a:pt x="1986" y="364"/>
                  </a:lnTo>
                  <a:lnTo>
                    <a:pt x="1993" y="366"/>
                  </a:lnTo>
                  <a:lnTo>
                    <a:pt x="2000" y="368"/>
                  </a:lnTo>
                  <a:lnTo>
                    <a:pt x="2002" y="374"/>
                  </a:lnTo>
                  <a:lnTo>
                    <a:pt x="2010" y="371"/>
                  </a:lnTo>
                  <a:lnTo>
                    <a:pt x="2022" y="370"/>
                  </a:lnTo>
                  <a:lnTo>
                    <a:pt x="2035" y="370"/>
                  </a:lnTo>
                  <a:lnTo>
                    <a:pt x="2043" y="373"/>
                  </a:lnTo>
                  <a:lnTo>
                    <a:pt x="2048" y="376"/>
                  </a:lnTo>
                  <a:lnTo>
                    <a:pt x="2055" y="380"/>
                  </a:lnTo>
                  <a:lnTo>
                    <a:pt x="2063" y="381"/>
                  </a:lnTo>
                  <a:lnTo>
                    <a:pt x="2067" y="384"/>
                  </a:lnTo>
                  <a:lnTo>
                    <a:pt x="2075" y="390"/>
                  </a:lnTo>
                  <a:lnTo>
                    <a:pt x="2079" y="391"/>
                  </a:lnTo>
                  <a:lnTo>
                    <a:pt x="2083" y="394"/>
                  </a:lnTo>
                  <a:lnTo>
                    <a:pt x="2090" y="402"/>
                  </a:lnTo>
                  <a:lnTo>
                    <a:pt x="2090" y="436"/>
                  </a:lnTo>
                  <a:lnTo>
                    <a:pt x="2090" y="471"/>
                  </a:lnTo>
                  <a:lnTo>
                    <a:pt x="2090" y="503"/>
                  </a:lnTo>
                  <a:lnTo>
                    <a:pt x="2090" y="522"/>
                  </a:lnTo>
                  <a:lnTo>
                    <a:pt x="2090" y="524"/>
                  </a:lnTo>
                  <a:lnTo>
                    <a:pt x="2090" y="532"/>
                  </a:lnTo>
                  <a:lnTo>
                    <a:pt x="2090" y="535"/>
                  </a:lnTo>
                  <a:lnTo>
                    <a:pt x="2084" y="540"/>
                  </a:lnTo>
                  <a:lnTo>
                    <a:pt x="2080" y="541"/>
                  </a:lnTo>
                  <a:lnTo>
                    <a:pt x="2076" y="546"/>
                  </a:lnTo>
                  <a:lnTo>
                    <a:pt x="2073" y="547"/>
                  </a:lnTo>
                  <a:lnTo>
                    <a:pt x="2067" y="547"/>
                  </a:lnTo>
                  <a:lnTo>
                    <a:pt x="2065" y="546"/>
                  </a:lnTo>
                  <a:lnTo>
                    <a:pt x="2059" y="546"/>
                  </a:lnTo>
                  <a:lnTo>
                    <a:pt x="2059" y="541"/>
                  </a:lnTo>
                  <a:lnTo>
                    <a:pt x="2057" y="538"/>
                  </a:lnTo>
                  <a:lnTo>
                    <a:pt x="2054" y="538"/>
                  </a:lnTo>
                  <a:lnTo>
                    <a:pt x="2055" y="536"/>
                  </a:lnTo>
                  <a:lnTo>
                    <a:pt x="2050" y="540"/>
                  </a:lnTo>
                  <a:lnTo>
                    <a:pt x="2045" y="541"/>
                  </a:lnTo>
                  <a:lnTo>
                    <a:pt x="2043" y="538"/>
                  </a:lnTo>
                  <a:lnTo>
                    <a:pt x="2040" y="537"/>
                  </a:lnTo>
                  <a:lnTo>
                    <a:pt x="2042" y="543"/>
                  </a:lnTo>
                  <a:lnTo>
                    <a:pt x="2039" y="547"/>
                  </a:lnTo>
                  <a:lnTo>
                    <a:pt x="2041" y="549"/>
                  </a:lnTo>
                  <a:lnTo>
                    <a:pt x="2047" y="552"/>
                  </a:lnTo>
                  <a:lnTo>
                    <a:pt x="2050" y="547"/>
                  </a:lnTo>
                  <a:lnTo>
                    <a:pt x="2053" y="547"/>
                  </a:lnTo>
                  <a:lnTo>
                    <a:pt x="2055" y="548"/>
                  </a:lnTo>
                  <a:lnTo>
                    <a:pt x="2055" y="555"/>
                  </a:lnTo>
                  <a:lnTo>
                    <a:pt x="2056" y="558"/>
                  </a:lnTo>
                  <a:lnTo>
                    <a:pt x="2060" y="561"/>
                  </a:lnTo>
                  <a:lnTo>
                    <a:pt x="2067" y="558"/>
                  </a:lnTo>
                  <a:lnTo>
                    <a:pt x="2064" y="562"/>
                  </a:lnTo>
                  <a:lnTo>
                    <a:pt x="2069" y="559"/>
                  </a:lnTo>
                  <a:lnTo>
                    <a:pt x="2069" y="564"/>
                  </a:lnTo>
                  <a:lnTo>
                    <a:pt x="2071" y="567"/>
                  </a:lnTo>
                  <a:lnTo>
                    <a:pt x="2072" y="571"/>
                  </a:lnTo>
                  <a:lnTo>
                    <a:pt x="2072" y="574"/>
                  </a:lnTo>
                  <a:lnTo>
                    <a:pt x="2068" y="581"/>
                  </a:lnTo>
                  <a:lnTo>
                    <a:pt x="2071" y="580"/>
                  </a:lnTo>
                  <a:lnTo>
                    <a:pt x="2073" y="582"/>
                  </a:lnTo>
                  <a:lnTo>
                    <a:pt x="2076" y="589"/>
                  </a:lnTo>
                  <a:lnTo>
                    <a:pt x="2079" y="591"/>
                  </a:lnTo>
                  <a:lnTo>
                    <a:pt x="2080" y="594"/>
                  </a:lnTo>
                  <a:lnTo>
                    <a:pt x="2079" y="600"/>
                  </a:lnTo>
                  <a:lnTo>
                    <a:pt x="2084" y="598"/>
                  </a:lnTo>
                  <a:lnTo>
                    <a:pt x="2083" y="604"/>
                  </a:lnTo>
                  <a:lnTo>
                    <a:pt x="2083" y="607"/>
                  </a:lnTo>
                  <a:lnTo>
                    <a:pt x="2080" y="610"/>
                  </a:lnTo>
                  <a:lnTo>
                    <a:pt x="2076" y="613"/>
                  </a:lnTo>
                  <a:lnTo>
                    <a:pt x="2072" y="613"/>
                  </a:lnTo>
                  <a:lnTo>
                    <a:pt x="2070" y="611"/>
                  </a:lnTo>
                  <a:lnTo>
                    <a:pt x="2063" y="609"/>
                  </a:lnTo>
                  <a:lnTo>
                    <a:pt x="2057" y="608"/>
                  </a:lnTo>
                  <a:lnTo>
                    <a:pt x="2055" y="606"/>
                  </a:lnTo>
                  <a:lnTo>
                    <a:pt x="2056" y="603"/>
                  </a:lnTo>
                  <a:lnTo>
                    <a:pt x="2053" y="602"/>
                  </a:lnTo>
                  <a:lnTo>
                    <a:pt x="2051" y="603"/>
                  </a:lnTo>
                  <a:lnTo>
                    <a:pt x="2048" y="610"/>
                  </a:lnTo>
                  <a:lnTo>
                    <a:pt x="2048" y="611"/>
                  </a:lnTo>
                  <a:lnTo>
                    <a:pt x="2030" y="622"/>
                  </a:lnTo>
                  <a:lnTo>
                    <a:pt x="2023" y="625"/>
                  </a:lnTo>
                  <a:lnTo>
                    <a:pt x="2021" y="625"/>
                  </a:lnTo>
                  <a:lnTo>
                    <a:pt x="2019" y="627"/>
                  </a:lnTo>
                  <a:lnTo>
                    <a:pt x="2018" y="630"/>
                  </a:lnTo>
                  <a:lnTo>
                    <a:pt x="2014" y="632"/>
                  </a:lnTo>
                  <a:lnTo>
                    <a:pt x="2008" y="633"/>
                  </a:lnTo>
                  <a:lnTo>
                    <a:pt x="2006" y="634"/>
                  </a:lnTo>
                  <a:lnTo>
                    <a:pt x="2003" y="639"/>
                  </a:lnTo>
                  <a:lnTo>
                    <a:pt x="2000" y="642"/>
                  </a:lnTo>
                  <a:lnTo>
                    <a:pt x="1995" y="642"/>
                  </a:lnTo>
                  <a:lnTo>
                    <a:pt x="1990" y="649"/>
                  </a:lnTo>
                  <a:lnTo>
                    <a:pt x="1988" y="653"/>
                  </a:lnTo>
                  <a:lnTo>
                    <a:pt x="1978" y="658"/>
                  </a:lnTo>
                  <a:lnTo>
                    <a:pt x="1976" y="664"/>
                  </a:lnTo>
                  <a:lnTo>
                    <a:pt x="1969" y="667"/>
                  </a:lnTo>
                  <a:lnTo>
                    <a:pt x="1967" y="668"/>
                  </a:lnTo>
                  <a:lnTo>
                    <a:pt x="1966" y="672"/>
                  </a:lnTo>
                  <a:lnTo>
                    <a:pt x="1966" y="675"/>
                  </a:lnTo>
                  <a:lnTo>
                    <a:pt x="1963" y="679"/>
                  </a:lnTo>
                  <a:lnTo>
                    <a:pt x="1961" y="679"/>
                  </a:lnTo>
                  <a:lnTo>
                    <a:pt x="1957" y="675"/>
                  </a:lnTo>
                  <a:lnTo>
                    <a:pt x="1956" y="672"/>
                  </a:lnTo>
                  <a:lnTo>
                    <a:pt x="1955" y="668"/>
                  </a:lnTo>
                  <a:lnTo>
                    <a:pt x="1951" y="664"/>
                  </a:lnTo>
                  <a:lnTo>
                    <a:pt x="1945" y="664"/>
                  </a:lnTo>
                  <a:lnTo>
                    <a:pt x="1939" y="664"/>
                  </a:lnTo>
                  <a:lnTo>
                    <a:pt x="1932" y="666"/>
                  </a:lnTo>
                  <a:lnTo>
                    <a:pt x="1924" y="669"/>
                  </a:lnTo>
                  <a:lnTo>
                    <a:pt x="1921" y="671"/>
                  </a:lnTo>
                  <a:lnTo>
                    <a:pt x="1913" y="680"/>
                  </a:lnTo>
                  <a:lnTo>
                    <a:pt x="1910" y="683"/>
                  </a:lnTo>
                  <a:lnTo>
                    <a:pt x="1909" y="682"/>
                  </a:lnTo>
                  <a:lnTo>
                    <a:pt x="1913" y="666"/>
                  </a:lnTo>
                  <a:lnTo>
                    <a:pt x="1909" y="667"/>
                  </a:lnTo>
                  <a:lnTo>
                    <a:pt x="1907" y="666"/>
                  </a:lnTo>
                  <a:lnTo>
                    <a:pt x="1902" y="673"/>
                  </a:lnTo>
                  <a:lnTo>
                    <a:pt x="1898" y="675"/>
                  </a:lnTo>
                  <a:lnTo>
                    <a:pt x="1896" y="676"/>
                  </a:lnTo>
                  <a:lnTo>
                    <a:pt x="1895" y="682"/>
                  </a:lnTo>
                  <a:lnTo>
                    <a:pt x="1891" y="684"/>
                  </a:lnTo>
                  <a:lnTo>
                    <a:pt x="1889" y="682"/>
                  </a:lnTo>
                  <a:lnTo>
                    <a:pt x="1888" y="676"/>
                  </a:lnTo>
                  <a:lnTo>
                    <a:pt x="1885" y="673"/>
                  </a:lnTo>
                  <a:lnTo>
                    <a:pt x="1879" y="681"/>
                  </a:lnTo>
                  <a:lnTo>
                    <a:pt x="1881" y="679"/>
                  </a:lnTo>
                  <a:lnTo>
                    <a:pt x="1877" y="679"/>
                  </a:lnTo>
                  <a:lnTo>
                    <a:pt x="1876" y="680"/>
                  </a:lnTo>
                  <a:lnTo>
                    <a:pt x="1872" y="687"/>
                  </a:lnTo>
                  <a:lnTo>
                    <a:pt x="1871" y="690"/>
                  </a:lnTo>
                  <a:lnTo>
                    <a:pt x="1872" y="692"/>
                  </a:lnTo>
                  <a:lnTo>
                    <a:pt x="1874" y="694"/>
                  </a:lnTo>
                  <a:lnTo>
                    <a:pt x="1868" y="700"/>
                  </a:lnTo>
                  <a:lnTo>
                    <a:pt x="1867" y="702"/>
                  </a:lnTo>
                  <a:lnTo>
                    <a:pt x="1870" y="704"/>
                  </a:lnTo>
                  <a:lnTo>
                    <a:pt x="1866" y="708"/>
                  </a:lnTo>
                  <a:lnTo>
                    <a:pt x="1861" y="714"/>
                  </a:lnTo>
                  <a:lnTo>
                    <a:pt x="1857" y="720"/>
                  </a:lnTo>
                  <a:lnTo>
                    <a:pt x="1855" y="724"/>
                  </a:lnTo>
                  <a:lnTo>
                    <a:pt x="1855" y="730"/>
                  </a:lnTo>
                  <a:lnTo>
                    <a:pt x="1858" y="733"/>
                  </a:lnTo>
                  <a:lnTo>
                    <a:pt x="1860" y="734"/>
                  </a:lnTo>
                  <a:lnTo>
                    <a:pt x="1868" y="734"/>
                  </a:lnTo>
                  <a:lnTo>
                    <a:pt x="1872" y="735"/>
                  </a:lnTo>
                  <a:lnTo>
                    <a:pt x="1872" y="737"/>
                  </a:lnTo>
                  <a:lnTo>
                    <a:pt x="1870" y="742"/>
                  </a:lnTo>
                  <a:lnTo>
                    <a:pt x="1865" y="747"/>
                  </a:lnTo>
                  <a:lnTo>
                    <a:pt x="1864" y="750"/>
                  </a:lnTo>
                  <a:lnTo>
                    <a:pt x="1865" y="755"/>
                  </a:lnTo>
                  <a:lnTo>
                    <a:pt x="1867" y="760"/>
                  </a:lnTo>
                  <a:lnTo>
                    <a:pt x="1872" y="761"/>
                  </a:lnTo>
                  <a:lnTo>
                    <a:pt x="1873" y="765"/>
                  </a:lnTo>
                  <a:lnTo>
                    <a:pt x="1873" y="772"/>
                  </a:lnTo>
                  <a:lnTo>
                    <a:pt x="1871" y="776"/>
                  </a:lnTo>
                  <a:lnTo>
                    <a:pt x="1868" y="776"/>
                  </a:lnTo>
                  <a:lnTo>
                    <a:pt x="1865" y="774"/>
                  </a:lnTo>
                  <a:lnTo>
                    <a:pt x="1865" y="772"/>
                  </a:lnTo>
                  <a:lnTo>
                    <a:pt x="1867" y="766"/>
                  </a:lnTo>
                  <a:lnTo>
                    <a:pt x="1864" y="766"/>
                  </a:lnTo>
                  <a:lnTo>
                    <a:pt x="1862" y="769"/>
                  </a:lnTo>
                  <a:lnTo>
                    <a:pt x="1856" y="778"/>
                  </a:lnTo>
                  <a:lnTo>
                    <a:pt x="1853" y="784"/>
                  </a:lnTo>
                  <a:lnTo>
                    <a:pt x="1851" y="791"/>
                  </a:lnTo>
                  <a:lnTo>
                    <a:pt x="1853" y="798"/>
                  </a:lnTo>
                  <a:lnTo>
                    <a:pt x="1857" y="801"/>
                  </a:lnTo>
                  <a:lnTo>
                    <a:pt x="1858" y="803"/>
                  </a:lnTo>
                  <a:lnTo>
                    <a:pt x="1856" y="807"/>
                  </a:lnTo>
                  <a:lnTo>
                    <a:pt x="1852" y="810"/>
                  </a:lnTo>
                  <a:lnTo>
                    <a:pt x="1846" y="811"/>
                  </a:lnTo>
                  <a:lnTo>
                    <a:pt x="1843" y="810"/>
                  </a:lnTo>
                  <a:lnTo>
                    <a:pt x="1840" y="810"/>
                  </a:lnTo>
                  <a:lnTo>
                    <a:pt x="1837" y="812"/>
                  </a:lnTo>
                  <a:lnTo>
                    <a:pt x="1832" y="817"/>
                  </a:lnTo>
                  <a:lnTo>
                    <a:pt x="1831" y="818"/>
                  </a:lnTo>
                  <a:lnTo>
                    <a:pt x="1828" y="823"/>
                  </a:lnTo>
                  <a:lnTo>
                    <a:pt x="1827" y="826"/>
                  </a:lnTo>
                  <a:lnTo>
                    <a:pt x="1827" y="829"/>
                  </a:lnTo>
                  <a:lnTo>
                    <a:pt x="1830" y="833"/>
                  </a:lnTo>
                  <a:lnTo>
                    <a:pt x="1831" y="835"/>
                  </a:lnTo>
                  <a:lnTo>
                    <a:pt x="1830" y="837"/>
                  </a:lnTo>
                  <a:lnTo>
                    <a:pt x="1826" y="839"/>
                  </a:lnTo>
                  <a:lnTo>
                    <a:pt x="1823" y="839"/>
                  </a:lnTo>
                  <a:lnTo>
                    <a:pt x="1816" y="843"/>
                  </a:lnTo>
                  <a:lnTo>
                    <a:pt x="1811" y="846"/>
                  </a:lnTo>
                  <a:lnTo>
                    <a:pt x="1811" y="848"/>
                  </a:lnTo>
                  <a:lnTo>
                    <a:pt x="1811" y="851"/>
                  </a:lnTo>
                  <a:lnTo>
                    <a:pt x="1810" y="859"/>
                  </a:lnTo>
                  <a:lnTo>
                    <a:pt x="1809" y="863"/>
                  </a:lnTo>
                  <a:lnTo>
                    <a:pt x="1804" y="870"/>
                  </a:lnTo>
                  <a:lnTo>
                    <a:pt x="1795" y="880"/>
                  </a:lnTo>
                  <a:lnTo>
                    <a:pt x="1790" y="884"/>
                  </a:lnTo>
                  <a:lnTo>
                    <a:pt x="1788" y="885"/>
                  </a:lnTo>
                  <a:lnTo>
                    <a:pt x="1787" y="879"/>
                  </a:lnTo>
                  <a:lnTo>
                    <a:pt x="1786" y="872"/>
                  </a:lnTo>
                  <a:lnTo>
                    <a:pt x="1784" y="865"/>
                  </a:lnTo>
                  <a:lnTo>
                    <a:pt x="1784" y="858"/>
                  </a:lnTo>
                  <a:lnTo>
                    <a:pt x="1781" y="850"/>
                  </a:lnTo>
                  <a:lnTo>
                    <a:pt x="1780" y="847"/>
                  </a:lnTo>
                  <a:lnTo>
                    <a:pt x="1778" y="838"/>
                  </a:lnTo>
                  <a:lnTo>
                    <a:pt x="1775" y="824"/>
                  </a:lnTo>
                  <a:lnTo>
                    <a:pt x="1775" y="819"/>
                  </a:lnTo>
                  <a:lnTo>
                    <a:pt x="1774" y="813"/>
                  </a:lnTo>
                  <a:lnTo>
                    <a:pt x="1774" y="810"/>
                  </a:lnTo>
                  <a:lnTo>
                    <a:pt x="1774" y="808"/>
                  </a:lnTo>
                  <a:lnTo>
                    <a:pt x="1772" y="799"/>
                  </a:lnTo>
                  <a:lnTo>
                    <a:pt x="1772" y="791"/>
                  </a:lnTo>
                  <a:lnTo>
                    <a:pt x="1773" y="783"/>
                  </a:lnTo>
                  <a:lnTo>
                    <a:pt x="1774" y="768"/>
                  </a:lnTo>
                  <a:lnTo>
                    <a:pt x="1775" y="766"/>
                  </a:lnTo>
                  <a:lnTo>
                    <a:pt x="1782" y="756"/>
                  </a:lnTo>
                  <a:lnTo>
                    <a:pt x="1787" y="752"/>
                  </a:lnTo>
                  <a:lnTo>
                    <a:pt x="1790" y="744"/>
                  </a:lnTo>
                  <a:lnTo>
                    <a:pt x="1791" y="742"/>
                  </a:lnTo>
                  <a:lnTo>
                    <a:pt x="1790" y="738"/>
                  </a:lnTo>
                  <a:lnTo>
                    <a:pt x="1789" y="736"/>
                  </a:lnTo>
                  <a:lnTo>
                    <a:pt x="1799" y="733"/>
                  </a:lnTo>
                  <a:lnTo>
                    <a:pt x="1805" y="729"/>
                  </a:lnTo>
                  <a:lnTo>
                    <a:pt x="1810" y="726"/>
                  </a:lnTo>
                  <a:lnTo>
                    <a:pt x="1820" y="716"/>
                  </a:lnTo>
                  <a:lnTo>
                    <a:pt x="1823" y="711"/>
                  </a:lnTo>
                  <a:lnTo>
                    <a:pt x="1826" y="706"/>
                  </a:lnTo>
                  <a:lnTo>
                    <a:pt x="1827" y="702"/>
                  </a:lnTo>
                  <a:lnTo>
                    <a:pt x="1837" y="692"/>
                  </a:lnTo>
                  <a:lnTo>
                    <a:pt x="1843" y="687"/>
                  </a:lnTo>
                  <a:lnTo>
                    <a:pt x="1852" y="677"/>
                  </a:lnTo>
                  <a:lnTo>
                    <a:pt x="1854" y="673"/>
                  </a:lnTo>
                  <a:lnTo>
                    <a:pt x="1855" y="669"/>
                  </a:lnTo>
                  <a:lnTo>
                    <a:pt x="1862" y="663"/>
                  </a:lnTo>
                  <a:lnTo>
                    <a:pt x="1875" y="657"/>
                  </a:lnTo>
                  <a:lnTo>
                    <a:pt x="1876" y="652"/>
                  </a:lnTo>
                  <a:lnTo>
                    <a:pt x="1881" y="646"/>
                  </a:lnTo>
                  <a:lnTo>
                    <a:pt x="1882" y="643"/>
                  </a:lnTo>
                  <a:lnTo>
                    <a:pt x="1878" y="640"/>
                  </a:lnTo>
                  <a:lnTo>
                    <a:pt x="1883" y="629"/>
                  </a:lnTo>
                  <a:lnTo>
                    <a:pt x="1883" y="623"/>
                  </a:lnTo>
                  <a:lnTo>
                    <a:pt x="1884" y="618"/>
                  </a:lnTo>
                  <a:lnTo>
                    <a:pt x="1887" y="615"/>
                  </a:lnTo>
                  <a:lnTo>
                    <a:pt x="1898" y="614"/>
                  </a:lnTo>
                  <a:lnTo>
                    <a:pt x="1901" y="613"/>
                  </a:lnTo>
                  <a:lnTo>
                    <a:pt x="1898" y="609"/>
                  </a:lnTo>
                  <a:lnTo>
                    <a:pt x="1886" y="607"/>
                  </a:lnTo>
                  <a:lnTo>
                    <a:pt x="1882" y="608"/>
                  </a:lnTo>
                  <a:lnTo>
                    <a:pt x="1875" y="610"/>
                  </a:lnTo>
                  <a:lnTo>
                    <a:pt x="1871" y="612"/>
                  </a:lnTo>
                  <a:lnTo>
                    <a:pt x="1871" y="616"/>
                  </a:lnTo>
                  <a:lnTo>
                    <a:pt x="1867" y="628"/>
                  </a:lnTo>
                  <a:lnTo>
                    <a:pt x="1868" y="631"/>
                  </a:lnTo>
                  <a:lnTo>
                    <a:pt x="1867" y="633"/>
                  </a:lnTo>
                  <a:lnTo>
                    <a:pt x="1864" y="634"/>
                  </a:lnTo>
                  <a:lnTo>
                    <a:pt x="1861" y="635"/>
                  </a:lnTo>
                  <a:lnTo>
                    <a:pt x="1852" y="644"/>
                  </a:lnTo>
                  <a:lnTo>
                    <a:pt x="1840" y="657"/>
                  </a:lnTo>
                  <a:lnTo>
                    <a:pt x="1833" y="661"/>
                  </a:lnTo>
                  <a:lnTo>
                    <a:pt x="1832" y="660"/>
                  </a:lnTo>
                  <a:lnTo>
                    <a:pt x="1832" y="656"/>
                  </a:lnTo>
                  <a:lnTo>
                    <a:pt x="1835" y="651"/>
                  </a:lnTo>
                  <a:lnTo>
                    <a:pt x="1829" y="649"/>
                  </a:lnTo>
                  <a:lnTo>
                    <a:pt x="1828" y="646"/>
                  </a:lnTo>
                  <a:lnTo>
                    <a:pt x="1829" y="641"/>
                  </a:lnTo>
                  <a:lnTo>
                    <a:pt x="1832" y="635"/>
                  </a:lnTo>
                  <a:lnTo>
                    <a:pt x="1834" y="631"/>
                  </a:lnTo>
                  <a:lnTo>
                    <a:pt x="1833" y="628"/>
                  </a:lnTo>
                  <a:lnTo>
                    <a:pt x="1831" y="628"/>
                  </a:lnTo>
                  <a:lnTo>
                    <a:pt x="1824" y="634"/>
                  </a:lnTo>
                  <a:lnTo>
                    <a:pt x="1822" y="634"/>
                  </a:lnTo>
                  <a:lnTo>
                    <a:pt x="1820" y="630"/>
                  </a:lnTo>
                  <a:lnTo>
                    <a:pt x="1816" y="628"/>
                  </a:lnTo>
                  <a:lnTo>
                    <a:pt x="1807" y="629"/>
                  </a:lnTo>
                  <a:lnTo>
                    <a:pt x="1799" y="631"/>
                  </a:lnTo>
                  <a:lnTo>
                    <a:pt x="1793" y="632"/>
                  </a:lnTo>
                  <a:lnTo>
                    <a:pt x="1790" y="634"/>
                  </a:lnTo>
                  <a:lnTo>
                    <a:pt x="1785" y="638"/>
                  </a:lnTo>
                  <a:lnTo>
                    <a:pt x="1784" y="643"/>
                  </a:lnTo>
                  <a:lnTo>
                    <a:pt x="1785" y="646"/>
                  </a:lnTo>
                  <a:lnTo>
                    <a:pt x="1777" y="652"/>
                  </a:lnTo>
                  <a:lnTo>
                    <a:pt x="1775" y="655"/>
                  </a:lnTo>
                  <a:lnTo>
                    <a:pt x="1776" y="661"/>
                  </a:lnTo>
                  <a:lnTo>
                    <a:pt x="1768" y="665"/>
                  </a:lnTo>
                  <a:lnTo>
                    <a:pt x="1762" y="670"/>
                  </a:lnTo>
                  <a:lnTo>
                    <a:pt x="1757" y="676"/>
                  </a:lnTo>
                  <a:lnTo>
                    <a:pt x="1754" y="681"/>
                  </a:lnTo>
                  <a:lnTo>
                    <a:pt x="1752" y="687"/>
                  </a:lnTo>
                  <a:lnTo>
                    <a:pt x="1752" y="691"/>
                  </a:lnTo>
                  <a:lnTo>
                    <a:pt x="1756" y="694"/>
                  </a:lnTo>
                  <a:lnTo>
                    <a:pt x="1763" y="694"/>
                  </a:lnTo>
                  <a:lnTo>
                    <a:pt x="1765" y="697"/>
                  </a:lnTo>
                  <a:lnTo>
                    <a:pt x="1765" y="699"/>
                  </a:lnTo>
                  <a:lnTo>
                    <a:pt x="1758" y="700"/>
                  </a:lnTo>
                  <a:lnTo>
                    <a:pt x="1752" y="703"/>
                  </a:lnTo>
                  <a:lnTo>
                    <a:pt x="1746" y="703"/>
                  </a:lnTo>
                  <a:lnTo>
                    <a:pt x="1742" y="701"/>
                  </a:lnTo>
                  <a:lnTo>
                    <a:pt x="1739" y="702"/>
                  </a:lnTo>
                  <a:lnTo>
                    <a:pt x="1738" y="703"/>
                  </a:lnTo>
                  <a:lnTo>
                    <a:pt x="1733" y="707"/>
                  </a:lnTo>
                  <a:lnTo>
                    <a:pt x="1729" y="703"/>
                  </a:lnTo>
                  <a:lnTo>
                    <a:pt x="1723" y="708"/>
                  </a:lnTo>
                  <a:lnTo>
                    <a:pt x="1718" y="709"/>
                  </a:lnTo>
                  <a:lnTo>
                    <a:pt x="1716" y="708"/>
                  </a:lnTo>
                  <a:lnTo>
                    <a:pt x="1714" y="706"/>
                  </a:lnTo>
                  <a:lnTo>
                    <a:pt x="1715" y="703"/>
                  </a:lnTo>
                  <a:lnTo>
                    <a:pt x="1719" y="702"/>
                  </a:lnTo>
                  <a:lnTo>
                    <a:pt x="1724" y="700"/>
                  </a:lnTo>
                  <a:lnTo>
                    <a:pt x="1725" y="700"/>
                  </a:lnTo>
                  <a:lnTo>
                    <a:pt x="1721" y="693"/>
                  </a:lnTo>
                  <a:lnTo>
                    <a:pt x="1716" y="690"/>
                  </a:lnTo>
                  <a:lnTo>
                    <a:pt x="1709" y="690"/>
                  </a:lnTo>
                  <a:lnTo>
                    <a:pt x="1705" y="692"/>
                  </a:lnTo>
                  <a:lnTo>
                    <a:pt x="1702" y="691"/>
                  </a:lnTo>
                  <a:lnTo>
                    <a:pt x="1697" y="686"/>
                  </a:lnTo>
                  <a:lnTo>
                    <a:pt x="1693" y="686"/>
                  </a:lnTo>
                  <a:lnTo>
                    <a:pt x="1688" y="686"/>
                  </a:lnTo>
                  <a:lnTo>
                    <a:pt x="1684" y="689"/>
                  </a:lnTo>
                  <a:lnTo>
                    <a:pt x="1684" y="694"/>
                  </a:lnTo>
                  <a:lnTo>
                    <a:pt x="1683" y="696"/>
                  </a:lnTo>
                  <a:lnTo>
                    <a:pt x="1680" y="699"/>
                  </a:lnTo>
                  <a:lnTo>
                    <a:pt x="1676" y="696"/>
                  </a:lnTo>
                  <a:lnTo>
                    <a:pt x="1674" y="694"/>
                  </a:lnTo>
                  <a:lnTo>
                    <a:pt x="1666" y="695"/>
                  </a:lnTo>
                  <a:lnTo>
                    <a:pt x="1661" y="696"/>
                  </a:lnTo>
                  <a:lnTo>
                    <a:pt x="1658" y="696"/>
                  </a:lnTo>
                  <a:lnTo>
                    <a:pt x="1652" y="694"/>
                  </a:lnTo>
                  <a:lnTo>
                    <a:pt x="1649" y="695"/>
                  </a:lnTo>
                  <a:lnTo>
                    <a:pt x="1649" y="696"/>
                  </a:lnTo>
                  <a:lnTo>
                    <a:pt x="1648" y="702"/>
                  </a:lnTo>
                  <a:lnTo>
                    <a:pt x="1644" y="702"/>
                  </a:lnTo>
                  <a:lnTo>
                    <a:pt x="1642" y="700"/>
                  </a:lnTo>
                  <a:lnTo>
                    <a:pt x="1642" y="696"/>
                  </a:lnTo>
                  <a:lnTo>
                    <a:pt x="1641" y="693"/>
                  </a:lnTo>
                  <a:lnTo>
                    <a:pt x="1633" y="694"/>
                  </a:lnTo>
                  <a:lnTo>
                    <a:pt x="1628" y="693"/>
                  </a:lnTo>
                  <a:lnTo>
                    <a:pt x="1620" y="694"/>
                  </a:lnTo>
                  <a:lnTo>
                    <a:pt x="1613" y="694"/>
                  </a:lnTo>
                  <a:lnTo>
                    <a:pt x="1609" y="694"/>
                  </a:lnTo>
                  <a:lnTo>
                    <a:pt x="1607" y="694"/>
                  </a:lnTo>
                  <a:lnTo>
                    <a:pt x="1601" y="698"/>
                  </a:lnTo>
                  <a:lnTo>
                    <a:pt x="1595" y="703"/>
                  </a:lnTo>
                  <a:lnTo>
                    <a:pt x="1591" y="708"/>
                  </a:lnTo>
                  <a:lnTo>
                    <a:pt x="1588" y="714"/>
                  </a:lnTo>
                  <a:lnTo>
                    <a:pt x="1583" y="717"/>
                  </a:lnTo>
                  <a:lnTo>
                    <a:pt x="1578" y="720"/>
                  </a:lnTo>
                  <a:lnTo>
                    <a:pt x="1577" y="722"/>
                  </a:lnTo>
                  <a:lnTo>
                    <a:pt x="1571" y="735"/>
                  </a:lnTo>
                  <a:lnTo>
                    <a:pt x="1561" y="742"/>
                  </a:lnTo>
                  <a:lnTo>
                    <a:pt x="1555" y="748"/>
                  </a:lnTo>
                  <a:lnTo>
                    <a:pt x="1549" y="755"/>
                  </a:lnTo>
                  <a:lnTo>
                    <a:pt x="1539" y="769"/>
                  </a:lnTo>
                  <a:lnTo>
                    <a:pt x="1534" y="775"/>
                  </a:lnTo>
                  <a:lnTo>
                    <a:pt x="1525" y="784"/>
                  </a:lnTo>
                  <a:lnTo>
                    <a:pt x="1519" y="788"/>
                  </a:lnTo>
                  <a:lnTo>
                    <a:pt x="1508" y="797"/>
                  </a:lnTo>
                  <a:lnTo>
                    <a:pt x="1505" y="801"/>
                  </a:lnTo>
                  <a:lnTo>
                    <a:pt x="1504" y="804"/>
                  </a:lnTo>
                  <a:lnTo>
                    <a:pt x="1504" y="807"/>
                  </a:lnTo>
                  <a:lnTo>
                    <a:pt x="1506" y="810"/>
                  </a:lnTo>
                  <a:lnTo>
                    <a:pt x="1509" y="811"/>
                  </a:lnTo>
                  <a:lnTo>
                    <a:pt x="1514" y="811"/>
                  </a:lnTo>
                  <a:lnTo>
                    <a:pt x="1520" y="809"/>
                  </a:lnTo>
                  <a:lnTo>
                    <a:pt x="1524" y="810"/>
                  </a:lnTo>
                  <a:lnTo>
                    <a:pt x="1522" y="822"/>
                  </a:lnTo>
                  <a:lnTo>
                    <a:pt x="1522" y="826"/>
                  </a:lnTo>
                  <a:lnTo>
                    <a:pt x="1524" y="828"/>
                  </a:lnTo>
                  <a:lnTo>
                    <a:pt x="1528" y="827"/>
                  </a:lnTo>
                  <a:lnTo>
                    <a:pt x="1531" y="823"/>
                  </a:lnTo>
                  <a:lnTo>
                    <a:pt x="1536" y="824"/>
                  </a:lnTo>
                  <a:lnTo>
                    <a:pt x="1535" y="826"/>
                  </a:lnTo>
                  <a:lnTo>
                    <a:pt x="1532" y="829"/>
                  </a:lnTo>
                  <a:lnTo>
                    <a:pt x="1532" y="831"/>
                  </a:lnTo>
                  <a:lnTo>
                    <a:pt x="1534" y="832"/>
                  </a:lnTo>
                  <a:lnTo>
                    <a:pt x="1544" y="832"/>
                  </a:lnTo>
                  <a:lnTo>
                    <a:pt x="1547" y="829"/>
                  </a:lnTo>
                  <a:lnTo>
                    <a:pt x="1549" y="824"/>
                  </a:lnTo>
                  <a:lnTo>
                    <a:pt x="1549" y="818"/>
                  </a:lnTo>
                  <a:lnTo>
                    <a:pt x="1554" y="818"/>
                  </a:lnTo>
                  <a:lnTo>
                    <a:pt x="1558" y="818"/>
                  </a:lnTo>
                  <a:lnTo>
                    <a:pt x="1562" y="818"/>
                  </a:lnTo>
                  <a:lnTo>
                    <a:pt x="1568" y="821"/>
                  </a:lnTo>
                  <a:lnTo>
                    <a:pt x="1571" y="824"/>
                  </a:lnTo>
                  <a:lnTo>
                    <a:pt x="1574" y="830"/>
                  </a:lnTo>
                  <a:lnTo>
                    <a:pt x="1579" y="836"/>
                  </a:lnTo>
                  <a:lnTo>
                    <a:pt x="1582" y="838"/>
                  </a:lnTo>
                  <a:lnTo>
                    <a:pt x="1585" y="841"/>
                  </a:lnTo>
                  <a:lnTo>
                    <a:pt x="1585" y="842"/>
                  </a:lnTo>
                  <a:lnTo>
                    <a:pt x="1581" y="846"/>
                  </a:lnTo>
                  <a:lnTo>
                    <a:pt x="1584" y="848"/>
                  </a:lnTo>
                  <a:lnTo>
                    <a:pt x="1585" y="851"/>
                  </a:lnTo>
                  <a:lnTo>
                    <a:pt x="1582" y="858"/>
                  </a:lnTo>
                  <a:lnTo>
                    <a:pt x="1585" y="859"/>
                  </a:lnTo>
                  <a:lnTo>
                    <a:pt x="1586" y="861"/>
                  </a:lnTo>
                  <a:lnTo>
                    <a:pt x="1585" y="866"/>
                  </a:lnTo>
                  <a:lnTo>
                    <a:pt x="1583" y="870"/>
                  </a:lnTo>
                  <a:lnTo>
                    <a:pt x="1580" y="875"/>
                  </a:lnTo>
                  <a:lnTo>
                    <a:pt x="1576" y="888"/>
                  </a:lnTo>
                  <a:lnTo>
                    <a:pt x="1574" y="894"/>
                  </a:lnTo>
                  <a:lnTo>
                    <a:pt x="1575" y="896"/>
                  </a:lnTo>
                  <a:lnTo>
                    <a:pt x="1576" y="903"/>
                  </a:lnTo>
                  <a:lnTo>
                    <a:pt x="1575" y="911"/>
                  </a:lnTo>
                  <a:lnTo>
                    <a:pt x="1574" y="918"/>
                  </a:lnTo>
                  <a:lnTo>
                    <a:pt x="1572" y="931"/>
                  </a:lnTo>
                  <a:lnTo>
                    <a:pt x="1571" y="935"/>
                  </a:lnTo>
                  <a:lnTo>
                    <a:pt x="1560" y="948"/>
                  </a:lnTo>
                  <a:lnTo>
                    <a:pt x="1558" y="952"/>
                  </a:lnTo>
                  <a:lnTo>
                    <a:pt x="1556" y="958"/>
                  </a:lnTo>
                  <a:lnTo>
                    <a:pt x="1553" y="961"/>
                  </a:lnTo>
                  <a:lnTo>
                    <a:pt x="1549" y="967"/>
                  </a:lnTo>
                  <a:lnTo>
                    <a:pt x="1547" y="970"/>
                  </a:lnTo>
                  <a:lnTo>
                    <a:pt x="1544" y="978"/>
                  </a:lnTo>
                  <a:lnTo>
                    <a:pt x="1540" y="983"/>
                  </a:lnTo>
                  <a:lnTo>
                    <a:pt x="1535" y="990"/>
                  </a:lnTo>
                  <a:lnTo>
                    <a:pt x="1524" y="1002"/>
                  </a:lnTo>
                  <a:lnTo>
                    <a:pt x="1522" y="1006"/>
                  </a:lnTo>
                  <a:lnTo>
                    <a:pt x="1520" y="1010"/>
                  </a:lnTo>
                  <a:lnTo>
                    <a:pt x="1518" y="1013"/>
                  </a:lnTo>
                  <a:lnTo>
                    <a:pt x="1514" y="1016"/>
                  </a:lnTo>
                  <a:lnTo>
                    <a:pt x="1510" y="1020"/>
                  </a:lnTo>
                  <a:lnTo>
                    <a:pt x="1507" y="1025"/>
                  </a:lnTo>
                  <a:lnTo>
                    <a:pt x="1504" y="1029"/>
                  </a:lnTo>
                  <a:lnTo>
                    <a:pt x="1499" y="1034"/>
                  </a:lnTo>
                  <a:lnTo>
                    <a:pt x="1493" y="1038"/>
                  </a:lnTo>
                  <a:lnTo>
                    <a:pt x="1483" y="1042"/>
                  </a:lnTo>
                  <a:lnTo>
                    <a:pt x="1478" y="1044"/>
                  </a:lnTo>
                  <a:lnTo>
                    <a:pt x="1477" y="1041"/>
                  </a:lnTo>
                  <a:lnTo>
                    <a:pt x="1474" y="1040"/>
                  </a:lnTo>
                  <a:lnTo>
                    <a:pt x="1472" y="1040"/>
                  </a:lnTo>
                  <a:lnTo>
                    <a:pt x="1470" y="1039"/>
                  </a:lnTo>
                  <a:lnTo>
                    <a:pt x="1468" y="1035"/>
                  </a:lnTo>
                  <a:lnTo>
                    <a:pt x="1464" y="1037"/>
                  </a:lnTo>
                  <a:lnTo>
                    <a:pt x="1462" y="1038"/>
                  </a:lnTo>
                  <a:lnTo>
                    <a:pt x="1464" y="1033"/>
                  </a:lnTo>
                  <a:lnTo>
                    <a:pt x="1460" y="1034"/>
                  </a:lnTo>
                  <a:lnTo>
                    <a:pt x="1457" y="1038"/>
                  </a:lnTo>
                  <a:lnTo>
                    <a:pt x="1453" y="1042"/>
                  </a:lnTo>
                  <a:lnTo>
                    <a:pt x="1445" y="1051"/>
                  </a:lnTo>
                  <a:lnTo>
                    <a:pt x="1445" y="1051"/>
                  </a:lnTo>
                  <a:lnTo>
                    <a:pt x="1444" y="1048"/>
                  </a:lnTo>
                  <a:lnTo>
                    <a:pt x="1442" y="1044"/>
                  </a:lnTo>
                  <a:lnTo>
                    <a:pt x="1443" y="1044"/>
                  </a:lnTo>
                  <a:lnTo>
                    <a:pt x="1450" y="1040"/>
                  </a:lnTo>
                  <a:lnTo>
                    <a:pt x="1453" y="1037"/>
                  </a:lnTo>
                  <a:lnTo>
                    <a:pt x="1454" y="1034"/>
                  </a:lnTo>
                  <a:lnTo>
                    <a:pt x="1454" y="1032"/>
                  </a:lnTo>
                  <a:lnTo>
                    <a:pt x="1454" y="1030"/>
                  </a:lnTo>
                  <a:lnTo>
                    <a:pt x="1454" y="1027"/>
                  </a:lnTo>
                  <a:lnTo>
                    <a:pt x="1454" y="1023"/>
                  </a:lnTo>
                  <a:lnTo>
                    <a:pt x="1454" y="1017"/>
                  </a:lnTo>
                  <a:lnTo>
                    <a:pt x="1452" y="1010"/>
                  </a:lnTo>
                  <a:lnTo>
                    <a:pt x="1453" y="1005"/>
                  </a:lnTo>
                  <a:lnTo>
                    <a:pt x="1462" y="997"/>
                  </a:lnTo>
                  <a:lnTo>
                    <a:pt x="1465" y="997"/>
                  </a:lnTo>
                  <a:lnTo>
                    <a:pt x="1469" y="999"/>
                  </a:lnTo>
                  <a:lnTo>
                    <a:pt x="1472" y="1001"/>
                  </a:lnTo>
                  <a:lnTo>
                    <a:pt x="1476" y="1002"/>
                  </a:lnTo>
                  <a:lnTo>
                    <a:pt x="1478" y="999"/>
                  </a:lnTo>
                  <a:lnTo>
                    <a:pt x="1482" y="993"/>
                  </a:lnTo>
                  <a:lnTo>
                    <a:pt x="1484" y="990"/>
                  </a:lnTo>
                  <a:lnTo>
                    <a:pt x="1487" y="981"/>
                  </a:lnTo>
                  <a:lnTo>
                    <a:pt x="1490" y="972"/>
                  </a:lnTo>
                  <a:lnTo>
                    <a:pt x="1492" y="964"/>
                  </a:lnTo>
                  <a:lnTo>
                    <a:pt x="1494" y="958"/>
                  </a:lnTo>
                  <a:lnTo>
                    <a:pt x="1498" y="954"/>
                  </a:lnTo>
                  <a:lnTo>
                    <a:pt x="1501" y="951"/>
                  </a:lnTo>
                  <a:lnTo>
                    <a:pt x="1501" y="946"/>
                  </a:lnTo>
                  <a:lnTo>
                    <a:pt x="1500" y="943"/>
                  </a:lnTo>
                  <a:lnTo>
                    <a:pt x="1500" y="940"/>
                  </a:lnTo>
                  <a:lnTo>
                    <a:pt x="1499" y="940"/>
                  </a:lnTo>
                  <a:lnTo>
                    <a:pt x="1493" y="940"/>
                  </a:lnTo>
                  <a:lnTo>
                    <a:pt x="1486" y="942"/>
                  </a:lnTo>
                  <a:lnTo>
                    <a:pt x="1478" y="945"/>
                  </a:lnTo>
                  <a:lnTo>
                    <a:pt x="1473" y="947"/>
                  </a:lnTo>
                  <a:lnTo>
                    <a:pt x="1469" y="949"/>
                  </a:lnTo>
                  <a:lnTo>
                    <a:pt x="1459" y="949"/>
                  </a:lnTo>
                  <a:lnTo>
                    <a:pt x="1456" y="950"/>
                  </a:lnTo>
                  <a:lnTo>
                    <a:pt x="1451" y="950"/>
                  </a:lnTo>
                  <a:lnTo>
                    <a:pt x="1450" y="946"/>
                  </a:lnTo>
                  <a:lnTo>
                    <a:pt x="1447" y="935"/>
                  </a:lnTo>
                  <a:lnTo>
                    <a:pt x="1446" y="927"/>
                  </a:lnTo>
                  <a:lnTo>
                    <a:pt x="1445" y="926"/>
                  </a:lnTo>
                  <a:lnTo>
                    <a:pt x="1429" y="918"/>
                  </a:lnTo>
                  <a:lnTo>
                    <a:pt x="1420" y="916"/>
                  </a:lnTo>
                  <a:lnTo>
                    <a:pt x="1412" y="913"/>
                  </a:lnTo>
                  <a:lnTo>
                    <a:pt x="1409" y="911"/>
                  </a:lnTo>
                  <a:lnTo>
                    <a:pt x="1407" y="907"/>
                  </a:lnTo>
                  <a:lnTo>
                    <a:pt x="1402" y="890"/>
                  </a:lnTo>
                  <a:lnTo>
                    <a:pt x="1396" y="875"/>
                  </a:lnTo>
                  <a:lnTo>
                    <a:pt x="1390" y="852"/>
                  </a:lnTo>
                  <a:lnTo>
                    <a:pt x="1385" y="843"/>
                  </a:lnTo>
                  <a:lnTo>
                    <a:pt x="1381" y="838"/>
                  </a:lnTo>
                  <a:lnTo>
                    <a:pt x="1378" y="838"/>
                  </a:lnTo>
                  <a:lnTo>
                    <a:pt x="1370" y="840"/>
                  </a:lnTo>
                  <a:lnTo>
                    <a:pt x="1366" y="838"/>
                  </a:lnTo>
                  <a:lnTo>
                    <a:pt x="1360" y="833"/>
                  </a:lnTo>
                  <a:lnTo>
                    <a:pt x="1353" y="831"/>
                  </a:lnTo>
                  <a:lnTo>
                    <a:pt x="1347" y="831"/>
                  </a:lnTo>
                  <a:lnTo>
                    <a:pt x="1340" y="832"/>
                  </a:lnTo>
                  <a:lnTo>
                    <a:pt x="1335" y="834"/>
                  </a:lnTo>
                  <a:lnTo>
                    <a:pt x="1324" y="835"/>
                  </a:lnTo>
                  <a:lnTo>
                    <a:pt x="1321" y="836"/>
                  </a:lnTo>
                  <a:lnTo>
                    <a:pt x="1318" y="838"/>
                  </a:lnTo>
                  <a:lnTo>
                    <a:pt x="1311" y="846"/>
                  </a:lnTo>
                  <a:lnTo>
                    <a:pt x="1309" y="848"/>
                  </a:lnTo>
                  <a:lnTo>
                    <a:pt x="1308" y="851"/>
                  </a:lnTo>
                  <a:lnTo>
                    <a:pt x="1313" y="850"/>
                  </a:lnTo>
                  <a:lnTo>
                    <a:pt x="1316" y="850"/>
                  </a:lnTo>
                  <a:lnTo>
                    <a:pt x="1319" y="853"/>
                  </a:lnTo>
                  <a:lnTo>
                    <a:pt x="1319" y="856"/>
                  </a:lnTo>
                  <a:lnTo>
                    <a:pt x="1319" y="863"/>
                  </a:lnTo>
                  <a:lnTo>
                    <a:pt x="1310" y="869"/>
                  </a:lnTo>
                  <a:lnTo>
                    <a:pt x="1307" y="874"/>
                  </a:lnTo>
                  <a:lnTo>
                    <a:pt x="1303" y="882"/>
                  </a:lnTo>
                  <a:lnTo>
                    <a:pt x="1301" y="886"/>
                  </a:lnTo>
                  <a:lnTo>
                    <a:pt x="1298" y="891"/>
                  </a:lnTo>
                  <a:lnTo>
                    <a:pt x="1298" y="893"/>
                  </a:lnTo>
                  <a:lnTo>
                    <a:pt x="1298" y="894"/>
                  </a:lnTo>
                  <a:lnTo>
                    <a:pt x="1300" y="897"/>
                  </a:lnTo>
                  <a:lnTo>
                    <a:pt x="1300" y="900"/>
                  </a:lnTo>
                  <a:lnTo>
                    <a:pt x="1300" y="902"/>
                  </a:lnTo>
                  <a:lnTo>
                    <a:pt x="1295" y="906"/>
                  </a:lnTo>
                  <a:lnTo>
                    <a:pt x="1281" y="912"/>
                  </a:lnTo>
                  <a:lnTo>
                    <a:pt x="1278" y="913"/>
                  </a:lnTo>
                  <a:lnTo>
                    <a:pt x="1276" y="913"/>
                  </a:lnTo>
                  <a:lnTo>
                    <a:pt x="1270" y="908"/>
                  </a:lnTo>
                  <a:lnTo>
                    <a:pt x="1267" y="907"/>
                  </a:lnTo>
                  <a:lnTo>
                    <a:pt x="1267" y="906"/>
                  </a:lnTo>
                  <a:lnTo>
                    <a:pt x="1264" y="905"/>
                  </a:lnTo>
                  <a:lnTo>
                    <a:pt x="1260" y="905"/>
                  </a:lnTo>
                  <a:lnTo>
                    <a:pt x="1253" y="908"/>
                  </a:lnTo>
                  <a:lnTo>
                    <a:pt x="1248" y="906"/>
                  </a:lnTo>
                  <a:lnTo>
                    <a:pt x="1246" y="905"/>
                  </a:lnTo>
                  <a:lnTo>
                    <a:pt x="1241" y="900"/>
                  </a:lnTo>
                  <a:lnTo>
                    <a:pt x="1237" y="899"/>
                  </a:lnTo>
                  <a:lnTo>
                    <a:pt x="1234" y="899"/>
                  </a:lnTo>
                  <a:lnTo>
                    <a:pt x="1232" y="899"/>
                  </a:lnTo>
                  <a:lnTo>
                    <a:pt x="1225" y="904"/>
                  </a:lnTo>
                  <a:lnTo>
                    <a:pt x="1220" y="908"/>
                  </a:lnTo>
                  <a:lnTo>
                    <a:pt x="1218" y="912"/>
                  </a:lnTo>
                  <a:lnTo>
                    <a:pt x="1214" y="914"/>
                  </a:lnTo>
                  <a:lnTo>
                    <a:pt x="1211" y="916"/>
                  </a:lnTo>
                  <a:lnTo>
                    <a:pt x="1204" y="917"/>
                  </a:lnTo>
                  <a:lnTo>
                    <a:pt x="1199" y="918"/>
                  </a:lnTo>
                  <a:lnTo>
                    <a:pt x="1196" y="919"/>
                  </a:lnTo>
                  <a:lnTo>
                    <a:pt x="1190" y="919"/>
                  </a:lnTo>
                  <a:lnTo>
                    <a:pt x="1181" y="920"/>
                  </a:lnTo>
                  <a:lnTo>
                    <a:pt x="1177" y="920"/>
                  </a:lnTo>
                  <a:lnTo>
                    <a:pt x="1171" y="919"/>
                  </a:lnTo>
                  <a:lnTo>
                    <a:pt x="1165" y="917"/>
                  </a:lnTo>
                  <a:lnTo>
                    <a:pt x="1157" y="915"/>
                  </a:lnTo>
                  <a:lnTo>
                    <a:pt x="1153" y="911"/>
                  </a:lnTo>
                  <a:lnTo>
                    <a:pt x="1146" y="909"/>
                  </a:lnTo>
                  <a:lnTo>
                    <a:pt x="1142" y="906"/>
                  </a:lnTo>
                  <a:lnTo>
                    <a:pt x="1135" y="898"/>
                  </a:lnTo>
                  <a:lnTo>
                    <a:pt x="1130" y="897"/>
                  </a:lnTo>
                  <a:lnTo>
                    <a:pt x="1122" y="896"/>
                  </a:lnTo>
                  <a:lnTo>
                    <a:pt x="1115" y="896"/>
                  </a:lnTo>
                  <a:lnTo>
                    <a:pt x="1110" y="897"/>
                  </a:lnTo>
                  <a:lnTo>
                    <a:pt x="1096" y="901"/>
                  </a:lnTo>
                  <a:lnTo>
                    <a:pt x="1092" y="900"/>
                  </a:lnTo>
                  <a:lnTo>
                    <a:pt x="1082" y="895"/>
                  </a:lnTo>
                  <a:lnTo>
                    <a:pt x="1079" y="892"/>
                  </a:lnTo>
                  <a:lnTo>
                    <a:pt x="1077" y="888"/>
                  </a:lnTo>
                  <a:lnTo>
                    <a:pt x="1076" y="884"/>
                  </a:lnTo>
                  <a:lnTo>
                    <a:pt x="1076" y="879"/>
                  </a:lnTo>
                  <a:lnTo>
                    <a:pt x="1075" y="877"/>
                  </a:lnTo>
                  <a:lnTo>
                    <a:pt x="1071" y="876"/>
                  </a:lnTo>
                  <a:lnTo>
                    <a:pt x="1065" y="873"/>
                  </a:lnTo>
                  <a:lnTo>
                    <a:pt x="1061" y="870"/>
                  </a:lnTo>
                  <a:lnTo>
                    <a:pt x="1051" y="867"/>
                  </a:lnTo>
                  <a:lnTo>
                    <a:pt x="1044" y="865"/>
                  </a:lnTo>
                  <a:lnTo>
                    <a:pt x="1038" y="865"/>
                  </a:lnTo>
                  <a:lnTo>
                    <a:pt x="1033" y="862"/>
                  </a:lnTo>
                  <a:lnTo>
                    <a:pt x="1026" y="872"/>
                  </a:lnTo>
                  <a:lnTo>
                    <a:pt x="1021" y="880"/>
                  </a:lnTo>
                  <a:lnTo>
                    <a:pt x="1020" y="882"/>
                  </a:lnTo>
                  <a:lnTo>
                    <a:pt x="1022" y="891"/>
                  </a:lnTo>
                  <a:lnTo>
                    <a:pt x="1025" y="893"/>
                  </a:lnTo>
                  <a:lnTo>
                    <a:pt x="1025" y="895"/>
                  </a:lnTo>
                  <a:lnTo>
                    <a:pt x="1024" y="900"/>
                  </a:lnTo>
                  <a:lnTo>
                    <a:pt x="1020" y="905"/>
                  </a:lnTo>
                  <a:lnTo>
                    <a:pt x="1018" y="907"/>
                  </a:lnTo>
                  <a:lnTo>
                    <a:pt x="1014" y="909"/>
                  </a:lnTo>
                  <a:lnTo>
                    <a:pt x="1010" y="909"/>
                  </a:lnTo>
                  <a:lnTo>
                    <a:pt x="1007" y="908"/>
                  </a:lnTo>
                  <a:lnTo>
                    <a:pt x="1005" y="907"/>
                  </a:lnTo>
                  <a:lnTo>
                    <a:pt x="1000" y="906"/>
                  </a:lnTo>
                  <a:lnTo>
                    <a:pt x="995" y="906"/>
                  </a:lnTo>
                  <a:lnTo>
                    <a:pt x="991" y="905"/>
                  </a:lnTo>
                  <a:lnTo>
                    <a:pt x="982" y="906"/>
                  </a:lnTo>
                  <a:lnTo>
                    <a:pt x="978" y="904"/>
                  </a:lnTo>
                  <a:lnTo>
                    <a:pt x="976" y="901"/>
                  </a:lnTo>
                  <a:lnTo>
                    <a:pt x="972" y="894"/>
                  </a:lnTo>
                  <a:lnTo>
                    <a:pt x="967" y="893"/>
                  </a:lnTo>
                  <a:lnTo>
                    <a:pt x="956" y="892"/>
                  </a:lnTo>
                  <a:lnTo>
                    <a:pt x="951" y="890"/>
                  </a:lnTo>
                  <a:lnTo>
                    <a:pt x="945" y="889"/>
                  </a:lnTo>
                  <a:lnTo>
                    <a:pt x="940" y="891"/>
                  </a:lnTo>
                  <a:lnTo>
                    <a:pt x="931" y="895"/>
                  </a:lnTo>
                  <a:lnTo>
                    <a:pt x="925" y="899"/>
                  </a:lnTo>
                  <a:lnTo>
                    <a:pt x="920" y="902"/>
                  </a:lnTo>
                  <a:lnTo>
                    <a:pt x="914" y="909"/>
                  </a:lnTo>
                  <a:lnTo>
                    <a:pt x="914" y="909"/>
                  </a:lnTo>
                  <a:lnTo>
                    <a:pt x="910" y="912"/>
                  </a:lnTo>
                  <a:lnTo>
                    <a:pt x="906" y="913"/>
                  </a:lnTo>
                  <a:lnTo>
                    <a:pt x="898" y="914"/>
                  </a:lnTo>
                  <a:lnTo>
                    <a:pt x="895" y="916"/>
                  </a:lnTo>
                  <a:lnTo>
                    <a:pt x="890" y="920"/>
                  </a:lnTo>
                  <a:lnTo>
                    <a:pt x="889" y="921"/>
                  </a:lnTo>
                  <a:lnTo>
                    <a:pt x="887" y="921"/>
                  </a:lnTo>
                  <a:lnTo>
                    <a:pt x="884" y="921"/>
                  </a:lnTo>
                  <a:lnTo>
                    <a:pt x="883" y="921"/>
                  </a:lnTo>
                  <a:lnTo>
                    <a:pt x="883" y="920"/>
                  </a:lnTo>
                  <a:lnTo>
                    <a:pt x="879" y="920"/>
                  </a:lnTo>
                  <a:lnTo>
                    <a:pt x="877" y="916"/>
                  </a:lnTo>
                  <a:lnTo>
                    <a:pt x="875" y="913"/>
                  </a:lnTo>
                  <a:lnTo>
                    <a:pt x="875" y="910"/>
                  </a:lnTo>
                  <a:lnTo>
                    <a:pt x="871" y="911"/>
                  </a:lnTo>
                  <a:lnTo>
                    <a:pt x="869" y="915"/>
                  </a:lnTo>
                  <a:lnTo>
                    <a:pt x="863" y="914"/>
                  </a:lnTo>
                  <a:lnTo>
                    <a:pt x="858" y="913"/>
                  </a:lnTo>
                  <a:lnTo>
                    <a:pt x="854" y="907"/>
                  </a:lnTo>
                  <a:lnTo>
                    <a:pt x="850" y="902"/>
                  </a:lnTo>
                  <a:lnTo>
                    <a:pt x="845" y="900"/>
                  </a:lnTo>
                  <a:lnTo>
                    <a:pt x="843" y="895"/>
                  </a:lnTo>
                  <a:lnTo>
                    <a:pt x="838" y="889"/>
                  </a:lnTo>
                  <a:lnTo>
                    <a:pt x="834" y="885"/>
                  </a:lnTo>
                  <a:lnTo>
                    <a:pt x="828" y="886"/>
                  </a:lnTo>
                  <a:lnTo>
                    <a:pt x="824" y="888"/>
                  </a:lnTo>
                  <a:lnTo>
                    <a:pt x="818" y="889"/>
                  </a:lnTo>
                  <a:lnTo>
                    <a:pt x="812" y="889"/>
                  </a:lnTo>
                  <a:lnTo>
                    <a:pt x="809" y="889"/>
                  </a:lnTo>
                  <a:lnTo>
                    <a:pt x="808" y="888"/>
                  </a:lnTo>
                  <a:lnTo>
                    <a:pt x="806" y="886"/>
                  </a:lnTo>
                  <a:lnTo>
                    <a:pt x="803" y="886"/>
                  </a:lnTo>
                  <a:lnTo>
                    <a:pt x="803" y="882"/>
                  </a:lnTo>
                  <a:lnTo>
                    <a:pt x="801" y="879"/>
                  </a:lnTo>
                  <a:lnTo>
                    <a:pt x="796" y="879"/>
                  </a:lnTo>
                  <a:lnTo>
                    <a:pt x="793" y="884"/>
                  </a:lnTo>
                  <a:lnTo>
                    <a:pt x="791" y="886"/>
                  </a:lnTo>
                  <a:lnTo>
                    <a:pt x="788" y="889"/>
                  </a:lnTo>
                  <a:lnTo>
                    <a:pt x="782" y="875"/>
                  </a:lnTo>
                  <a:lnTo>
                    <a:pt x="777" y="867"/>
                  </a:lnTo>
                  <a:lnTo>
                    <a:pt x="767" y="846"/>
                  </a:lnTo>
                  <a:lnTo>
                    <a:pt x="761" y="836"/>
                  </a:lnTo>
                  <a:lnTo>
                    <a:pt x="753" y="829"/>
                  </a:lnTo>
                  <a:lnTo>
                    <a:pt x="748" y="826"/>
                  </a:lnTo>
                  <a:lnTo>
                    <a:pt x="742" y="820"/>
                  </a:lnTo>
                  <a:lnTo>
                    <a:pt x="743" y="816"/>
                  </a:lnTo>
                  <a:lnTo>
                    <a:pt x="746" y="815"/>
                  </a:lnTo>
                  <a:lnTo>
                    <a:pt x="746" y="811"/>
                  </a:lnTo>
                  <a:lnTo>
                    <a:pt x="741" y="811"/>
                  </a:lnTo>
                  <a:lnTo>
                    <a:pt x="738" y="814"/>
                  </a:lnTo>
                  <a:lnTo>
                    <a:pt x="733" y="816"/>
                  </a:lnTo>
                  <a:lnTo>
                    <a:pt x="728" y="821"/>
                  </a:lnTo>
                  <a:lnTo>
                    <a:pt x="721" y="823"/>
                  </a:lnTo>
                  <a:lnTo>
                    <a:pt x="717" y="828"/>
                  </a:lnTo>
                  <a:lnTo>
                    <a:pt x="715" y="831"/>
                  </a:lnTo>
                  <a:lnTo>
                    <a:pt x="712" y="829"/>
                  </a:lnTo>
                  <a:lnTo>
                    <a:pt x="709" y="829"/>
                  </a:lnTo>
                  <a:lnTo>
                    <a:pt x="704" y="829"/>
                  </a:lnTo>
                  <a:lnTo>
                    <a:pt x="702" y="831"/>
                  </a:lnTo>
                  <a:lnTo>
                    <a:pt x="700" y="829"/>
                  </a:lnTo>
                  <a:lnTo>
                    <a:pt x="702" y="824"/>
                  </a:lnTo>
                  <a:lnTo>
                    <a:pt x="704" y="822"/>
                  </a:lnTo>
                  <a:lnTo>
                    <a:pt x="706" y="819"/>
                  </a:lnTo>
                  <a:lnTo>
                    <a:pt x="703" y="819"/>
                  </a:lnTo>
                  <a:lnTo>
                    <a:pt x="701" y="822"/>
                  </a:lnTo>
                  <a:lnTo>
                    <a:pt x="698" y="820"/>
                  </a:lnTo>
                  <a:lnTo>
                    <a:pt x="695" y="817"/>
                  </a:lnTo>
                  <a:lnTo>
                    <a:pt x="693" y="817"/>
                  </a:lnTo>
                  <a:lnTo>
                    <a:pt x="692" y="819"/>
                  </a:lnTo>
                  <a:lnTo>
                    <a:pt x="691" y="820"/>
                  </a:lnTo>
                  <a:lnTo>
                    <a:pt x="689" y="818"/>
                  </a:lnTo>
                  <a:lnTo>
                    <a:pt x="687" y="814"/>
                  </a:lnTo>
                  <a:lnTo>
                    <a:pt x="685" y="813"/>
                  </a:lnTo>
                  <a:lnTo>
                    <a:pt x="683" y="815"/>
                  </a:lnTo>
                  <a:lnTo>
                    <a:pt x="681" y="814"/>
                  </a:lnTo>
                  <a:lnTo>
                    <a:pt x="679" y="816"/>
                  </a:lnTo>
                  <a:lnTo>
                    <a:pt x="676" y="815"/>
                  </a:lnTo>
                  <a:lnTo>
                    <a:pt x="674" y="816"/>
                  </a:lnTo>
                  <a:lnTo>
                    <a:pt x="672" y="816"/>
                  </a:lnTo>
                  <a:lnTo>
                    <a:pt x="671" y="813"/>
                  </a:lnTo>
                  <a:lnTo>
                    <a:pt x="673" y="813"/>
                  </a:lnTo>
                  <a:lnTo>
                    <a:pt x="672" y="810"/>
                  </a:lnTo>
                  <a:lnTo>
                    <a:pt x="673" y="807"/>
                  </a:lnTo>
                  <a:lnTo>
                    <a:pt x="674" y="804"/>
                  </a:lnTo>
                  <a:lnTo>
                    <a:pt x="671" y="801"/>
                  </a:lnTo>
                  <a:lnTo>
                    <a:pt x="670" y="799"/>
                  </a:lnTo>
                  <a:lnTo>
                    <a:pt x="670" y="796"/>
                  </a:lnTo>
                  <a:lnTo>
                    <a:pt x="668" y="792"/>
                  </a:lnTo>
                  <a:lnTo>
                    <a:pt x="663" y="792"/>
                  </a:lnTo>
                  <a:lnTo>
                    <a:pt x="659" y="793"/>
                  </a:lnTo>
                  <a:lnTo>
                    <a:pt x="655" y="790"/>
                  </a:lnTo>
                  <a:lnTo>
                    <a:pt x="652" y="789"/>
                  </a:lnTo>
                  <a:lnTo>
                    <a:pt x="646" y="787"/>
                  </a:lnTo>
                  <a:lnTo>
                    <a:pt x="642" y="788"/>
                  </a:lnTo>
                  <a:lnTo>
                    <a:pt x="641" y="790"/>
                  </a:lnTo>
                  <a:lnTo>
                    <a:pt x="638" y="792"/>
                  </a:lnTo>
                  <a:lnTo>
                    <a:pt x="635" y="793"/>
                  </a:lnTo>
                  <a:lnTo>
                    <a:pt x="635" y="796"/>
                  </a:lnTo>
                  <a:lnTo>
                    <a:pt x="632" y="799"/>
                  </a:lnTo>
                  <a:lnTo>
                    <a:pt x="629" y="800"/>
                  </a:lnTo>
                  <a:lnTo>
                    <a:pt x="618" y="801"/>
                  </a:lnTo>
                  <a:lnTo>
                    <a:pt x="606" y="805"/>
                  </a:lnTo>
                  <a:lnTo>
                    <a:pt x="599" y="805"/>
                  </a:lnTo>
                  <a:lnTo>
                    <a:pt x="595" y="809"/>
                  </a:lnTo>
                  <a:lnTo>
                    <a:pt x="594" y="812"/>
                  </a:lnTo>
                  <a:lnTo>
                    <a:pt x="592" y="811"/>
                  </a:lnTo>
                  <a:lnTo>
                    <a:pt x="589" y="812"/>
                  </a:lnTo>
                  <a:lnTo>
                    <a:pt x="580" y="813"/>
                  </a:lnTo>
                  <a:lnTo>
                    <a:pt x="575" y="814"/>
                  </a:lnTo>
                  <a:lnTo>
                    <a:pt x="569" y="814"/>
                  </a:lnTo>
                  <a:lnTo>
                    <a:pt x="561" y="819"/>
                  </a:lnTo>
                  <a:lnTo>
                    <a:pt x="559" y="820"/>
                  </a:lnTo>
                  <a:lnTo>
                    <a:pt x="554" y="820"/>
                  </a:lnTo>
                  <a:lnTo>
                    <a:pt x="551" y="820"/>
                  </a:lnTo>
                  <a:lnTo>
                    <a:pt x="545" y="819"/>
                  </a:lnTo>
                  <a:lnTo>
                    <a:pt x="543" y="820"/>
                  </a:lnTo>
                  <a:lnTo>
                    <a:pt x="542" y="825"/>
                  </a:lnTo>
                  <a:lnTo>
                    <a:pt x="542" y="829"/>
                  </a:lnTo>
                  <a:lnTo>
                    <a:pt x="544" y="831"/>
                  </a:lnTo>
                  <a:lnTo>
                    <a:pt x="542" y="832"/>
                  </a:lnTo>
                  <a:lnTo>
                    <a:pt x="542" y="835"/>
                  </a:lnTo>
                  <a:lnTo>
                    <a:pt x="548" y="837"/>
                  </a:lnTo>
                  <a:lnTo>
                    <a:pt x="554" y="840"/>
                  </a:lnTo>
                  <a:lnTo>
                    <a:pt x="553" y="842"/>
                  </a:lnTo>
                  <a:lnTo>
                    <a:pt x="550" y="843"/>
                  </a:lnTo>
                  <a:lnTo>
                    <a:pt x="544" y="841"/>
                  </a:lnTo>
                  <a:lnTo>
                    <a:pt x="540" y="843"/>
                  </a:lnTo>
                  <a:lnTo>
                    <a:pt x="536" y="848"/>
                  </a:lnTo>
                  <a:lnTo>
                    <a:pt x="537" y="850"/>
                  </a:lnTo>
                  <a:lnTo>
                    <a:pt x="539" y="855"/>
                  </a:lnTo>
                  <a:lnTo>
                    <a:pt x="538" y="858"/>
                  </a:lnTo>
                  <a:lnTo>
                    <a:pt x="534" y="859"/>
                  </a:lnTo>
                  <a:lnTo>
                    <a:pt x="530" y="863"/>
                  </a:lnTo>
                  <a:lnTo>
                    <a:pt x="527" y="864"/>
                  </a:lnTo>
                  <a:lnTo>
                    <a:pt x="528" y="866"/>
                  </a:lnTo>
                  <a:lnTo>
                    <a:pt x="529" y="866"/>
                  </a:lnTo>
                  <a:lnTo>
                    <a:pt x="532" y="867"/>
                  </a:lnTo>
                  <a:lnTo>
                    <a:pt x="531" y="869"/>
                  </a:lnTo>
                  <a:lnTo>
                    <a:pt x="533" y="870"/>
                  </a:lnTo>
                  <a:lnTo>
                    <a:pt x="537" y="871"/>
                  </a:lnTo>
                  <a:lnTo>
                    <a:pt x="539" y="874"/>
                  </a:lnTo>
                  <a:lnTo>
                    <a:pt x="545" y="876"/>
                  </a:lnTo>
                  <a:lnTo>
                    <a:pt x="547" y="878"/>
                  </a:lnTo>
                  <a:lnTo>
                    <a:pt x="546" y="884"/>
                  </a:lnTo>
                  <a:lnTo>
                    <a:pt x="545" y="887"/>
                  </a:lnTo>
                  <a:lnTo>
                    <a:pt x="536" y="891"/>
                  </a:lnTo>
                  <a:lnTo>
                    <a:pt x="530" y="891"/>
                  </a:lnTo>
                  <a:lnTo>
                    <a:pt x="529" y="888"/>
                  </a:lnTo>
                  <a:lnTo>
                    <a:pt x="527" y="888"/>
                  </a:lnTo>
                  <a:lnTo>
                    <a:pt x="526" y="890"/>
                  </a:lnTo>
                  <a:lnTo>
                    <a:pt x="522" y="894"/>
                  </a:lnTo>
                  <a:lnTo>
                    <a:pt x="520" y="892"/>
                  </a:lnTo>
                  <a:lnTo>
                    <a:pt x="515" y="891"/>
                  </a:lnTo>
                  <a:lnTo>
                    <a:pt x="510" y="888"/>
                  </a:lnTo>
                  <a:lnTo>
                    <a:pt x="508" y="883"/>
                  </a:lnTo>
                  <a:lnTo>
                    <a:pt x="504" y="882"/>
                  </a:lnTo>
                  <a:lnTo>
                    <a:pt x="498" y="883"/>
                  </a:lnTo>
                  <a:lnTo>
                    <a:pt x="497" y="886"/>
                  </a:lnTo>
                  <a:lnTo>
                    <a:pt x="493" y="887"/>
                  </a:lnTo>
                  <a:lnTo>
                    <a:pt x="490" y="883"/>
                  </a:lnTo>
                  <a:lnTo>
                    <a:pt x="485" y="883"/>
                  </a:lnTo>
                  <a:lnTo>
                    <a:pt x="481" y="882"/>
                  </a:lnTo>
                  <a:lnTo>
                    <a:pt x="478" y="886"/>
                  </a:lnTo>
                  <a:lnTo>
                    <a:pt x="475" y="889"/>
                  </a:lnTo>
                  <a:lnTo>
                    <a:pt x="474" y="892"/>
                  </a:lnTo>
                  <a:lnTo>
                    <a:pt x="470" y="893"/>
                  </a:lnTo>
                  <a:lnTo>
                    <a:pt x="467" y="891"/>
                  </a:lnTo>
                  <a:lnTo>
                    <a:pt x="463" y="890"/>
                  </a:lnTo>
                  <a:lnTo>
                    <a:pt x="460" y="885"/>
                  </a:lnTo>
                  <a:lnTo>
                    <a:pt x="456" y="884"/>
                  </a:lnTo>
                  <a:lnTo>
                    <a:pt x="456" y="886"/>
                  </a:lnTo>
                  <a:lnTo>
                    <a:pt x="457" y="891"/>
                  </a:lnTo>
                  <a:lnTo>
                    <a:pt x="456" y="893"/>
                  </a:lnTo>
                  <a:lnTo>
                    <a:pt x="454" y="892"/>
                  </a:lnTo>
                  <a:lnTo>
                    <a:pt x="454" y="886"/>
                  </a:lnTo>
                  <a:lnTo>
                    <a:pt x="451" y="884"/>
                  </a:lnTo>
                  <a:lnTo>
                    <a:pt x="447" y="881"/>
                  </a:lnTo>
                  <a:lnTo>
                    <a:pt x="443" y="879"/>
                  </a:lnTo>
                  <a:lnTo>
                    <a:pt x="443" y="876"/>
                  </a:lnTo>
                  <a:lnTo>
                    <a:pt x="437" y="874"/>
                  </a:lnTo>
                  <a:lnTo>
                    <a:pt x="434" y="875"/>
                  </a:lnTo>
                  <a:lnTo>
                    <a:pt x="429" y="874"/>
                  </a:lnTo>
                  <a:lnTo>
                    <a:pt x="427" y="870"/>
                  </a:lnTo>
                  <a:lnTo>
                    <a:pt x="425" y="869"/>
                  </a:lnTo>
                  <a:lnTo>
                    <a:pt x="421" y="871"/>
                  </a:lnTo>
                  <a:lnTo>
                    <a:pt x="419" y="872"/>
                  </a:lnTo>
                  <a:lnTo>
                    <a:pt x="415" y="874"/>
                  </a:lnTo>
                  <a:lnTo>
                    <a:pt x="414" y="871"/>
                  </a:lnTo>
                  <a:lnTo>
                    <a:pt x="411" y="871"/>
                  </a:lnTo>
                  <a:lnTo>
                    <a:pt x="407" y="870"/>
                  </a:lnTo>
                  <a:lnTo>
                    <a:pt x="404" y="873"/>
                  </a:lnTo>
                  <a:lnTo>
                    <a:pt x="401" y="877"/>
                  </a:lnTo>
                  <a:lnTo>
                    <a:pt x="396" y="880"/>
                  </a:lnTo>
                  <a:lnTo>
                    <a:pt x="393" y="881"/>
                  </a:lnTo>
                  <a:lnTo>
                    <a:pt x="390" y="882"/>
                  </a:lnTo>
                  <a:lnTo>
                    <a:pt x="388" y="885"/>
                  </a:lnTo>
                  <a:lnTo>
                    <a:pt x="387" y="888"/>
                  </a:lnTo>
                  <a:lnTo>
                    <a:pt x="382" y="891"/>
                  </a:lnTo>
                  <a:lnTo>
                    <a:pt x="379" y="893"/>
                  </a:lnTo>
                  <a:lnTo>
                    <a:pt x="379" y="897"/>
                  </a:lnTo>
                  <a:lnTo>
                    <a:pt x="380" y="901"/>
                  </a:lnTo>
                  <a:lnTo>
                    <a:pt x="380" y="905"/>
                  </a:lnTo>
                  <a:lnTo>
                    <a:pt x="377" y="907"/>
                  </a:lnTo>
                  <a:lnTo>
                    <a:pt x="374" y="907"/>
                  </a:lnTo>
                  <a:lnTo>
                    <a:pt x="371" y="904"/>
                  </a:lnTo>
                  <a:lnTo>
                    <a:pt x="368" y="898"/>
                  </a:lnTo>
                  <a:lnTo>
                    <a:pt x="365" y="897"/>
                  </a:lnTo>
                  <a:lnTo>
                    <a:pt x="362" y="897"/>
                  </a:lnTo>
                  <a:lnTo>
                    <a:pt x="362" y="900"/>
                  </a:lnTo>
                  <a:lnTo>
                    <a:pt x="360" y="905"/>
                  </a:lnTo>
                  <a:lnTo>
                    <a:pt x="355" y="906"/>
                  </a:lnTo>
                  <a:lnTo>
                    <a:pt x="354" y="918"/>
                  </a:lnTo>
                  <a:lnTo>
                    <a:pt x="356" y="919"/>
                  </a:lnTo>
                  <a:lnTo>
                    <a:pt x="357" y="922"/>
                  </a:lnTo>
                  <a:lnTo>
                    <a:pt x="356" y="924"/>
                  </a:lnTo>
                  <a:lnTo>
                    <a:pt x="353" y="926"/>
                  </a:lnTo>
                  <a:lnTo>
                    <a:pt x="349" y="937"/>
                  </a:lnTo>
                  <a:lnTo>
                    <a:pt x="358" y="940"/>
                  </a:lnTo>
                  <a:lnTo>
                    <a:pt x="358" y="943"/>
                  </a:lnTo>
                  <a:lnTo>
                    <a:pt x="358" y="946"/>
                  </a:lnTo>
                  <a:lnTo>
                    <a:pt x="361" y="950"/>
                  </a:lnTo>
                  <a:lnTo>
                    <a:pt x="361" y="947"/>
                  </a:lnTo>
                  <a:lnTo>
                    <a:pt x="365" y="949"/>
                  </a:lnTo>
                  <a:lnTo>
                    <a:pt x="367" y="949"/>
                  </a:lnTo>
                  <a:lnTo>
                    <a:pt x="370" y="949"/>
                  </a:lnTo>
                  <a:lnTo>
                    <a:pt x="373" y="953"/>
                  </a:lnTo>
                  <a:lnTo>
                    <a:pt x="376" y="955"/>
                  </a:lnTo>
                  <a:lnTo>
                    <a:pt x="378" y="959"/>
                  </a:lnTo>
                  <a:lnTo>
                    <a:pt x="383" y="969"/>
                  </a:lnTo>
                  <a:lnTo>
                    <a:pt x="383" y="970"/>
                  </a:lnTo>
                  <a:lnTo>
                    <a:pt x="380" y="969"/>
                  </a:lnTo>
                  <a:lnTo>
                    <a:pt x="378" y="968"/>
                  </a:lnTo>
                  <a:lnTo>
                    <a:pt x="376" y="969"/>
                  </a:lnTo>
                  <a:lnTo>
                    <a:pt x="377" y="972"/>
                  </a:lnTo>
                  <a:lnTo>
                    <a:pt x="382" y="975"/>
                  </a:lnTo>
                  <a:lnTo>
                    <a:pt x="385" y="976"/>
                  </a:lnTo>
                  <a:lnTo>
                    <a:pt x="384" y="978"/>
                  </a:lnTo>
                  <a:lnTo>
                    <a:pt x="382" y="981"/>
                  </a:lnTo>
                  <a:lnTo>
                    <a:pt x="380" y="982"/>
                  </a:lnTo>
                  <a:lnTo>
                    <a:pt x="379" y="982"/>
                  </a:lnTo>
                  <a:lnTo>
                    <a:pt x="379" y="983"/>
                  </a:lnTo>
                  <a:lnTo>
                    <a:pt x="379" y="985"/>
                  </a:lnTo>
                  <a:lnTo>
                    <a:pt x="378" y="985"/>
                  </a:lnTo>
                  <a:lnTo>
                    <a:pt x="376" y="984"/>
                  </a:lnTo>
                  <a:lnTo>
                    <a:pt x="374" y="985"/>
                  </a:lnTo>
                  <a:lnTo>
                    <a:pt x="372" y="987"/>
                  </a:lnTo>
                  <a:lnTo>
                    <a:pt x="368" y="988"/>
                  </a:lnTo>
                  <a:lnTo>
                    <a:pt x="366" y="989"/>
                  </a:lnTo>
                  <a:lnTo>
                    <a:pt x="365" y="988"/>
                  </a:lnTo>
                  <a:lnTo>
                    <a:pt x="364" y="988"/>
                  </a:lnTo>
                  <a:lnTo>
                    <a:pt x="363" y="988"/>
                  </a:lnTo>
                  <a:lnTo>
                    <a:pt x="363" y="990"/>
                  </a:lnTo>
                  <a:lnTo>
                    <a:pt x="364" y="992"/>
                  </a:lnTo>
                  <a:lnTo>
                    <a:pt x="362" y="993"/>
                  </a:lnTo>
                  <a:lnTo>
                    <a:pt x="361" y="996"/>
                  </a:lnTo>
                  <a:lnTo>
                    <a:pt x="360" y="999"/>
                  </a:lnTo>
                  <a:lnTo>
                    <a:pt x="358" y="1002"/>
                  </a:lnTo>
                  <a:lnTo>
                    <a:pt x="357" y="1004"/>
                  </a:lnTo>
                  <a:lnTo>
                    <a:pt x="355" y="1006"/>
                  </a:lnTo>
                  <a:lnTo>
                    <a:pt x="353" y="1008"/>
                  </a:lnTo>
                  <a:lnTo>
                    <a:pt x="353" y="1010"/>
                  </a:lnTo>
                  <a:lnTo>
                    <a:pt x="353" y="1012"/>
                  </a:lnTo>
                  <a:lnTo>
                    <a:pt x="355" y="1014"/>
                  </a:lnTo>
                  <a:lnTo>
                    <a:pt x="357" y="1014"/>
                  </a:lnTo>
                  <a:lnTo>
                    <a:pt x="358" y="1016"/>
                  </a:lnTo>
                  <a:lnTo>
                    <a:pt x="359" y="1017"/>
                  </a:lnTo>
                  <a:lnTo>
                    <a:pt x="361" y="1020"/>
                  </a:lnTo>
                  <a:lnTo>
                    <a:pt x="362" y="1023"/>
                  </a:lnTo>
                  <a:lnTo>
                    <a:pt x="362" y="1026"/>
                  </a:lnTo>
                  <a:lnTo>
                    <a:pt x="361" y="1028"/>
                  </a:lnTo>
                  <a:lnTo>
                    <a:pt x="362" y="1029"/>
                  </a:lnTo>
                  <a:lnTo>
                    <a:pt x="362" y="1027"/>
                  </a:lnTo>
                  <a:lnTo>
                    <a:pt x="363" y="1024"/>
                  </a:lnTo>
                  <a:lnTo>
                    <a:pt x="364" y="1023"/>
                  </a:lnTo>
                  <a:lnTo>
                    <a:pt x="365" y="1023"/>
                  </a:lnTo>
                  <a:lnTo>
                    <a:pt x="364" y="1026"/>
                  </a:lnTo>
                  <a:lnTo>
                    <a:pt x="362" y="1029"/>
                  </a:lnTo>
                  <a:lnTo>
                    <a:pt x="363" y="1032"/>
                  </a:lnTo>
                  <a:lnTo>
                    <a:pt x="364" y="1033"/>
                  </a:lnTo>
                  <a:lnTo>
                    <a:pt x="362" y="1035"/>
                  </a:lnTo>
                  <a:lnTo>
                    <a:pt x="362" y="1038"/>
                  </a:lnTo>
                  <a:lnTo>
                    <a:pt x="365" y="1040"/>
                  </a:lnTo>
                  <a:lnTo>
                    <a:pt x="365" y="1041"/>
                  </a:lnTo>
                  <a:lnTo>
                    <a:pt x="366" y="1045"/>
                  </a:lnTo>
                  <a:lnTo>
                    <a:pt x="368" y="1045"/>
                  </a:lnTo>
                  <a:lnTo>
                    <a:pt x="370" y="1049"/>
                  </a:lnTo>
                  <a:lnTo>
                    <a:pt x="371" y="1051"/>
                  </a:lnTo>
                  <a:lnTo>
                    <a:pt x="374" y="1054"/>
                  </a:lnTo>
                  <a:lnTo>
                    <a:pt x="374" y="1057"/>
                  </a:lnTo>
                  <a:lnTo>
                    <a:pt x="377" y="1057"/>
                  </a:lnTo>
                  <a:lnTo>
                    <a:pt x="377" y="1059"/>
                  </a:lnTo>
                  <a:lnTo>
                    <a:pt x="375" y="1062"/>
                  </a:lnTo>
                  <a:lnTo>
                    <a:pt x="372" y="1065"/>
                  </a:lnTo>
                  <a:lnTo>
                    <a:pt x="371" y="1065"/>
                  </a:lnTo>
                  <a:lnTo>
                    <a:pt x="369" y="1068"/>
                  </a:lnTo>
                  <a:lnTo>
                    <a:pt x="368" y="1069"/>
                  </a:lnTo>
                  <a:lnTo>
                    <a:pt x="366" y="1070"/>
                  </a:lnTo>
                  <a:lnTo>
                    <a:pt x="363" y="1069"/>
                  </a:lnTo>
                  <a:lnTo>
                    <a:pt x="359" y="1068"/>
                  </a:lnTo>
                  <a:lnTo>
                    <a:pt x="359" y="1066"/>
                  </a:lnTo>
                  <a:lnTo>
                    <a:pt x="358" y="1063"/>
                  </a:lnTo>
                  <a:lnTo>
                    <a:pt x="357" y="1063"/>
                  </a:lnTo>
                  <a:lnTo>
                    <a:pt x="357" y="1062"/>
                  </a:lnTo>
                  <a:lnTo>
                    <a:pt x="354" y="1060"/>
                  </a:lnTo>
                  <a:lnTo>
                    <a:pt x="353" y="1059"/>
                  </a:lnTo>
                  <a:lnTo>
                    <a:pt x="352" y="1059"/>
                  </a:lnTo>
                  <a:lnTo>
                    <a:pt x="351" y="1059"/>
                  </a:lnTo>
                  <a:lnTo>
                    <a:pt x="350" y="1058"/>
                  </a:lnTo>
                  <a:lnTo>
                    <a:pt x="349" y="1058"/>
                  </a:lnTo>
                  <a:lnTo>
                    <a:pt x="349" y="1056"/>
                  </a:lnTo>
                  <a:lnTo>
                    <a:pt x="347" y="1056"/>
                  </a:lnTo>
                  <a:lnTo>
                    <a:pt x="346" y="1056"/>
                  </a:lnTo>
                  <a:lnTo>
                    <a:pt x="344" y="1056"/>
                  </a:lnTo>
                  <a:lnTo>
                    <a:pt x="343" y="1055"/>
                  </a:lnTo>
                  <a:lnTo>
                    <a:pt x="341" y="1054"/>
                  </a:lnTo>
                  <a:lnTo>
                    <a:pt x="339" y="1051"/>
                  </a:lnTo>
                  <a:lnTo>
                    <a:pt x="340" y="1049"/>
                  </a:lnTo>
                  <a:lnTo>
                    <a:pt x="340" y="1047"/>
                  </a:lnTo>
                  <a:lnTo>
                    <a:pt x="340" y="1046"/>
                  </a:lnTo>
                  <a:lnTo>
                    <a:pt x="337" y="1046"/>
                  </a:lnTo>
                  <a:lnTo>
                    <a:pt x="335" y="1046"/>
                  </a:lnTo>
                  <a:lnTo>
                    <a:pt x="334" y="1045"/>
                  </a:lnTo>
                  <a:lnTo>
                    <a:pt x="333" y="1044"/>
                  </a:lnTo>
                  <a:lnTo>
                    <a:pt x="331" y="1044"/>
                  </a:lnTo>
                  <a:lnTo>
                    <a:pt x="331" y="1043"/>
                  </a:lnTo>
                  <a:lnTo>
                    <a:pt x="329" y="1042"/>
                  </a:lnTo>
                  <a:lnTo>
                    <a:pt x="329" y="1042"/>
                  </a:lnTo>
                  <a:lnTo>
                    <a:pt x="328" y="1043"/>
                  </a:lnTo>
                  <a:lnTo>
                    <a:pt x="327" y="1044"/>
                  </a:lnTo>
                  <a:lnTo>
                    <a:pt x="326" y="1043"/>
                  </a:lnTo>
                  <a:lnTo>
                    <a:pt x="325" y="1042"/>
                  </a:lnTo>
                  <a:lnTo>
                    <a:pt x="322" y="1042"/>
                  </a:lnTo>
                  <a:lnTo>
                    <a:pt x="321" y="1043"/>
                  </a:lnTo>
                  <a:lnTo>
                    <a:pt x="321" y="1044"/>
                  </a:lnTo>
                  <a:lnTo>
                    <a:pt x="320" y="1045"/>
                  </a:lnTo>
                  <a:lnTo>
                    <a:pt x="318" y="1045"/>
                  </a:lnTo>
                  <a:lnTo>
                    <a:pt x="316" y="1046"/>
                  </a:lnTo>
                  <a:lnTo>
                    <a:pt x="315" y="1045"/>
                  </a:lnTo>
                  <a:lnTo>
                    <a:pt x="314" y="1044"/>
                  </a:lnTo>
                  <a:lnTo>
                    <a:pt x="314" y="1044"/>
                  </a:lnTo>
                  <a:lnTo>
                    <a:pt x="315" y="1042"/>
                  </a:lnTo>
                  <a:lnTo>
                    <a:pt x="313" y="1042"/>
                  </a:lnTo>
                  <a:lnTo>
                    <a:pt x="311" y="1041"/>
                  </a:lnTo>
                  <a:lnTo>
                    <a:pt x="310" y="1040"/>
                  </a:lnTo>
                  <a:lnTo>
                    <a:pt x="307" y="1039"/>
                  </a:lnTo>
                  <a:lnTo>
                    <a:pt x="305" y="1038"/>
                  </a:lnTo>
                  <a:lnTo>
                    <a:pt x="304" y="1036"/>
                  </a:lnTo>
                  <a:lnTo>
                    <a:pt x="302" y="1035"/>
                  </a:lnTo>
                  <a:lnTo>
                    <a:pt x="301" y="1035"/>
                  </a:lnTo>
                  <a:lnTo>
                    <a:pt x="299" y="1035"/>
                  </a:lnTo>
                  <a:lnTo>
                    <a:pt x="297" y="1034"/>
                  </a:lnTo>
                  <a:lnTo>
                    <a:pt x="294" y="1034"/>
                  </a:lnTo>
                  <a:lnTo>
                    <a:pt x="291" y="1035"/>
                  </a:lnTo>
                  <a:lnTo>
                    <a:pt x="290" y="1035"/>
                  </a:lnTo>
                  <a:lnTo>
                    <a:pt x="287" y="1034"/>
                  </a:lnTo>
                  <a:lnTo>
                    <a:pt x="286" y="1034"/>
                  </a:lnTo>
                  <a:lnTo>
                    <a:pt x="284" y="1033"/>
                  </a:lnTo>
                  <a:lnTo>
                    <a:pt x="283" y="1032"/>
                  </a:lnTo>
                  <a:lnTo>
                    <a:pt x="281" y="1032"/>
                  </a:lnTo>
                  <a:lnTo>
                    <a:pt x="280" y="1032"/>
                  </a:lnTo>
                  <a:lnTo>
                    <a:pt x="278" y="1031"/>
                  </a:lnTo>
                  <a:lnTo>
                    <a:pt x="277" y="1030"/>
                  </a:lnTo>
                  <a:lnTo>
                    <a:pt x="276" y="1029"/>
                  </a:lnTo>
                  <a:lnTo>
                    <a:pt x="274" y="1029"/>
                  </a:lnTo>
                  <a:lnTo>
                    <a:pt x="271" y="1029"/>
                  </a:lnTo>
                  <a:lnTo>
                    <a:pt x="269" y="1028"/>
                  </a:lnTo>
                  <a:lnTo>
                    <a:pt x="269" y="1028"/>
                  </a:lnTo>
                  <a:lnTo>
                    <a:pt x="267" y="1027"/>
                  </a:lnTo>
                  <a:lnTo>
                    <a:pt x="265" y="1029"/>
                  </a:lnTo>
                  <a:lnTo>
                    <a:pt x="265" y="1031"/>
                  </a:lnTo>
                  <a:lnTo>
                    <a:pt x="256" y="1023"/>
                  </a:lnTo>
                  <a:lnTo>
                    <a:pt x="250" y="1016"/>
                  </a:lnTo>
                  <a:lnTo>
                    <a:pt x="245" y="1013"/>
                  </a:lnTo>
                  <a:lnTo>
                    <a:pt x="241" y="1012"/>
                  </a:lnTo>
                  <a:lnTo>
                    <a:pt x="239" y="1011"/>
                  </a:lnTo>
                  <a:lnTo>
                    <a:pt x="236" y="1007"/>
                  </a:lnTo>
                  <a:lnTo>
                    <a:pt x="235" y="1006"/>
                  </a:lnTo>
                  <a:lnTo>
                    <a:pt x="232" y="1008"/>
                  </a:lnTo>
                  <a:lnTo>
                    <a:pt x="230" y="1008"/>
                  </a:lnTo>
                  <a:lnTo>
                    <a:pt x="229" y="1003"/>
                  </a:lnTo>
                  <a:lnTo>
                    <a:pt x="224" y="997"/>
                  </a:lnTo>
                  <a:lnTo>
                    <a:pt x="227" y="996"/>
                  </a:lnTo>
                  <a:lnTo>
                    <a:pt x="230" y="996"/>
                  </a:lnTo>
                  <a:lnTo>
                    <a:pt x="233" y="995"/>
                  </a:lnTo>
                  <a:lnTo>
                    <a:pt x="233" y="991"/>
                  </a:lnTo>
                  <a:lnTo>
                    <a:pt x="236" y="987"/>
                  </a:lnTo>
                  <a:lnTo>
                    <a:pt x="237" y="983"/>
                  </a:lnTo>
                  <a:lnTo>
                    <a:pt x="240" y="983"/>
                  </a:lnTo>
                  <a:lnTo>
                    <a:pt x="244" y="982"/>
                  </a:lnTo>
                  <a:lnTo>
                    <a:pt x="241" y="977"/>
                  </a:lnTo>
                  <a:lnTo>
                    <a:pt x="237" y="975"/>
                  </a:lnTo>
                  <a:lnTo>
                    <a:pt x="234" y="972"/>
                  </a:lnTo>
                  <a:lnTo>
                    <a:pt x="236" y="971"/>
                  </a:lnTo>
                  <a:lnTo>
                    <a:pt x="238" y="970"/>
                  </a:lnTo>
                  <a:lnTo>
                    <a:pt x="243" y="969"/>
                  </a:lnTo>
                  <a:lnTo>
                    <a:pt x="247" y="966"/>
                  </a:lnTo>
                  <a:lnTo>
                    <a:pt x="254" y="963"/>
                  </a:lnTo>
                  <a:lnTo>
                    <a:pt x="253" y="960"/>
                  </a:lnTo>
                  <a:lnTo>
                    <a:pt x="253" y="959"/>
                  </a:lnTo>
                  <a:lnTo>
                    <a:pt x="248" y="960"/>
                  </a:lnTo>
                  <a:lnTo>
                    <a:pt x="240" y="961"/>
                  </a:lnTo>
                  <a:lnTo>
                    <a:pt x="240" y="960"/>
                  </a:lnTo>
                  <a:lnTo>
                    <a:pt x="240" y="959"/>
                  </a:lnTo>
                  <a:lnTo>
                    <a:pt x="240" y="957"/>
                  </a:lnTo>
                  <a:lnTo>
                    <a:pt x="241" y="953"/>
                  </a:lnTo>
                  <a:lnTo>
                    <a:pt x="242" y="952"/>
                  </a:lnTo>
                  <a:lnTo>
                    <a:pt x="244" y="952"/>
                  </a:lnTo>
                  <a:lnTo>
                    <a:pt x="247" y="951"/>
                  </a:lnTo>
                  <a:lnTo>
                    <a:pt x="248" y="949"/>
                  </a:lnTo>
                  <a:lnTo>
                    <a:pt x="248" y="948"/>
                  </a:lnTo>
                  <a:lnTo>
                    <a:pt x="250" y="948"/>
                  </a:lnTo>
                  <a:lnTo>
                    <a:pt x="254" y="947"/>
                  </a:lnTo>
                  <a:lnTo>
                    <a:pt x="259" y="948"/>
                  </a:lnTo>
                  <a:lnTo>
                    <a:pt x="260" y="947"/>
                  </a:lnTo>
                  <a:lnTo>
                    <a:pt x="260" y="946"/>
                  </a:lnTo>
                  <a:lnTo>
                    <a:pt x="262" y="943"/>
                  </a:lnTo>
                  <a:lnTo>
                    <a:pt x="262" y="939"/>
                  </a:lnTo>
                  <a:lnTo>
                    <a:pt x="262" y="939"/>
                  </a:lnTo>
                  <a:lnTo>
                    <a:pt x="262" y="937"/>
                  </a:lnTo>
                  <a:lnTo>
                    <a:pt x="261" y="935"/>
                  </a:lnTo>
                  <a:lnTo>
                    <a:pt x="261" y="934"/>
                  </a:lnTo>
                  <a:lnTo>
                    <a:pt x="260" y="933"/>
                  </a:lnTo>
                  <a:lnTo>
                    <a:pt x="259" y="933"/>
                  </a:lnTo>
                  <a:lnTo>
                    <a:pt x="259" y="931"/>
                  </a:lnTo>
                  <a:lnTo>
                    <a:pt x="260" y="929"/>
                  </a:lnTo>
                  <a:lnTo>
                    <a:pt x="261" y="929"/>
                  </a:lnTo>
                  <a:lnTo>
                    <a:pt x="263" y="929"/>
                  </a:lnTo>
                  <a:lnTo>
                    <a:pt x="263" y="928"/>
                  </a:lnTo>
                  <a:lnTo>
                    <a:pt x="262" y="927"/>
                  </a:lnTo>
                  <a:lnTo>
                    <a:pt x="260" y="927"/>
                  </a:lnTo>
                  <a:lnTo>
                    <a:pt x="259" y="924"/>
                  </a:lnTo>
                  <a:lnTo>
                    <a:pt x="261" y="924"/>
                  </a:lnTo>
                  <a:lnTo>
                    <a:pt x="263" y="922"/>
                  </a:lnTo>
                  <a:lnTo>
                    <a:pt x="264" y="922"/>
                  </a:lnTo>
                  <a:lnTo>
                    <a:pt x="265" y="921"/>
                  </a:lnTo>
                  <a:lnTo>
                    <a:pt x="265" y="919"/>
                  </a:lnTo>
                  <a:lnTo>
                    <a:pt x="265" y="917"/>
                  </a:lnTo>
                  <a:lnTo>
                    <a:pt x="264" y="916"/>
                  </a:lnTo>
                  <a:lnTo>
                    <a:pt x="264" y="915"/>
                  </a:lnTo>
                  <a:lnTo>
                    <a:pt x="265" y="914"/>
                  </a:lnTo>
                  <a:lnTo>
                    <a:pt x="264" y="913"/>
                  </a:lnTo>
                  <a:lnTo>
                    <a:pt x="263" y="914"/>
                  </a:lnTo>
                  <a:lnTo>
                    <a:pt x="262" y="914"/>
                  </a:lnTo>
                  <a:lnTo>
                    <a:pt x="260" y="914"/>
                  </a:lnTo>
                  <a:lnTo>
                    <a:pt x="258" y="913"/>
                  </a:lnTo>
                  <a:lnTo>
                    <a:pt x="257" y="910"/>
                  </a:lnTo>
                  <a:lnTo>
                    <a:pt x="255" y="910"/>
                  </a:lnTo>
                  <a:lnTo>
                    <a:pt x="253" y="910"/>
                  </a:lnTo>
                  <a:lnTo>
                    <a:pt x="252" y="908"/>
                  </a:lnTo>
                  <a:lnTo>
                    <a:pt x="250" y="909"/>
                  </a:lnTo>
                  <a:lnTo>
                    <a:pt x="248" y="907"/>
                  </a:lnTo>
                  <a:lnTo>
                    <a:pt x="245" y="907"/>
                  </a:lnTo>
                  <a:lnTo>
                    <a:pt x="243" y="906"/>
                  </a:lnTo>
                  <a:lnTo>
                    <a:pt x="241" y="903"/>
                  </a:lnTo>
                  <a:lnTo>
                    <a:pt x="240" y="904"/>
                  </a:lnTo>
                  <a:lnTo>
                    <a:pt x="240" y="906"/>
                  </a:lnTo>
                  <a:lnTo>
                    <a:pt x="238" y="907"/>
                  </a:lnTo>
                  <a:lnTo>
                    <a:pt x="237" y="906"/>
                  </a:lnTo>
                  <a:lnTo>
                    <a:pt x="236" y="904"/>
                  </a:lnTo>
                  <a:lnTo>
                    <a:pt x="233" y="904"/>
                  </a:lnTo>
                  <a:lnTo>
                    <a:pt x="233" y="903"/>
                  </a:lnTo>
                  <a:lnTo>
                    <a:pt x="232" y="901"/>
                  </a:lnTo>
                  <a:lnTo>
                    <a:pt x="232" y="900"/>
                  </a:lnTo>
                  <a:lnTo>
                    <a:pt x="230" y="898"/>
                  </a:lnTo>
                  <a:lnTo>
                    <a:pt x="230" y="897"/>
                  </a:lnTo>
                  <a:lnTo>
                    <a:pt x="227" y="897"/>
                  </a:lnTo>
                  <a:lnTo>
                    <a:pt x="224" y="898"/>
                  </a:lnTo>
                  <a:lnTo>
                    <a:pt x="223" y="898"/>
                  </a:lnTo>
                  <a:lnTo>
                    <a:pt x="221" y="899"/>
                  </a:lnTo>
                  <a:lnTo>
                    <a:pt x="218" y="900"/>
                  </a:lnTo>
                  <a:lnTo>
                    <a:pt x="217" y="899"/>
                  </a:lnTo>
                  <a:lnTo>
                    <a:pt x="217" y="899"/>
                  </a:lnTo>
                  <a:lnTo>
                    <a:pt x="215" y="899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8" y="897"/>
                  </a:lnTo>
                  <a:lnTo>
                    <a:pt x="206" y="898"/>
                  </a:lnTo>
                  <a:lnTo>
                    <a:pt x="205" y="896"/>
                  </a:lnTo>
                  <a:lnTo>
                    <a:pt x="204" y="895"/>
                  </a:lnTo>
                  <a:lnTo>
                    <a:pt x="203" y="893"/>
                  </a:lnTo>
                  <a:lnTo>
                    <a:pt x="204" y="891"/>
                  </a:lnTo>
                  <a:lnTo>
                    <a:pt x="203" y="889"/>
                  </a:lnTo>
                  <a:lnTo>
                    <a:pt x="202" y="886"/>
                  </a:lnTo>
                  <a:lnTo>
                    <a:pt x="202" y="883"/>
                  </a:lnTo>
                  <a:lnTo>
                    <a:pt x="200" y="883"/>
                  </a:lnTo>
                  <a:lnTo>
                    <a:pt x="200" y="880"/>
                  </a:lnTo>
                  <a:lnTo>
                    <a:pt x="197" y="880"/>
                  </a:lnTo>
                  <a:lnTo>
                    <a:pt x="194" y="880"/>
                  </a:lnTo>
                  <a:lnTo>
                    <a:pt x="193" y="879"/>
                  </a:lnTo>
                  <a:lnTo>
                    <a:pt x="190" y="879"/>
                  </a:lnTo>
                  <a:lnTo>
                    <a:pt x="188" y="877"/>
                  </a:lnTo>
                  <a:lnTo>
                    <a:pt x="187" y="873"/>
                  </a:lnTo>
                  <a:lnTo>
                    <a:pt x="187" y="871"/>
                  </a:lnTo>
                  <a:lnTo>
                    <a:pt x="188" y="869"/>
                  </a:lnTo>
                  <a:lnTo>
                    <a:pt x="190" y="870"/>
                  </a:lnTo>
                  <a:lnTo>
                    <a:pt x="190" y="867"/>
                  </a:lnTo>
                  <a:lnTo>
                    <a:pt x="188" y="865"/>
                  </a:lnTo>
                  <a:lnTo>
                    <a:pt x="187" y="864"/>
                  </a:lnTo>
                  <a:lnTo>
                    <a:pt x="186" y="862"/>
                  </a:lnTo>
                  <a:lnTo>
                    <a:pt x="185" y="859"/>
                  </a:lnTo>
                  <a:lnTo>
                    <a:pt x="183" y="858"/>
                  </a:lnTo>
                  <a:lnTo>
                    <a:pt x="182" y="855"/>
                  </a:lnTo>
                  <a:lnTo>
                    <a:pt x="179" y="856"/>
                  </a:lnTo>
                  <a:lnTo>
                    <a:pt x="175" y="855"/>
                  </a:lnTo>
                  <a:lnTo>
                    <a:pt x="171" y="857"/>
                  </a:lnTo>
                  <a:lnTo>
                    <a:pt x="167" y="858"/>
                  </a:lnTo>
                  <a:lnTo>
                    <a:pt x="164" y="855"/>
                  </a:lnTo>
                  <a:lnTo>
                    <a:pt x="164" y="858"/>
                  </a:lnTo>
                  <a:lnTo>
                    <a:pt x="163" y="861"/>
                  </a:lnTo>
                  <a:lnTo>
                    <a:pt x="161" y="862"/>
                  </a:lnTo>
                  <a:lnTo>
                    <a:pt x="158" y="862"/>
                  </a:lnTo>
                  <a:lnTo>
                    <a:pt x="156" y="861"/>
                  </a:lnTo>
                  <a:close/>
                  <a:moveTo>
                    <a:pt x="1605" y="830"/>
                  </a:moveTo>
                  <a:lnTo>
                    <a:pt x="1607" y="834"/>
                  </a:lnTo>
                  <a:lnTo>
                    <a:pt x="1610" y="841"/>
                  </a:lnTo>
                  <a:lnTo>
                    <a:pt x="1611" y="845"/>
                  </a:lnTo>
                  <a:lnTo>
                    <a:pt x="1611" y="852"/>
                  </a:lnTo>
                  <a:lnTo>
                    <a:pt x="1610" y="857"/>
                  </a:lnTo>
                  <a:lnTo>
                    <a:pt x="1609" y="864"/>
                  </a:lnTo>
                  <a:lnTo>
                    <a:pt x="1609" y="871"/>
                  </a:lnTo>
                  <a:lnTo>
                    <a:pt x="1610" y="879"/>
                  </a:lnTo>
                  <a:lnTo>
                    <a:pt x="1614" y="887"/>
                  </a:lnTo>
                  <a:lnTo>
                    <a:pt x="1618" y="900"/>
                  </a:lnTo>
                  <a:lnTo>
                    <a:pt x="1623" y="915"/>
                  </a:lnTo>
                  <a:lnTo>
                    <a:pt x="1630" y="930"/>
                  </a:lnTo>
                  <a:lnTo>
                    <a:pt x="1622" y="924"/>
                  </a:lnTo>
                  <a:lnTo>
                    <a:pt x="1617" y="921"/>
                  </a:lnTo>
                  <a:lnTo>
                    <a:pt x="1611" y="920"/>
                  </a:lnTo>
                  <a:lnTo>
                    <a:pt x="1610" y="921"/>
                  </a:lnTo>
                  <a:lnTo>
                    <a:pt x="1607" y="922"/>
                  </a:lnTo>
                  <a:lnTo>
                    <a:pt x="1605" y="932"/>
                  </a:lnTo>
                  <a:lnTo>
                    <a:pt x="1603" y="942"/>
                  </a:lnTo>
                  <a:lnTo>
                    <a:pt x="1603" y="947"/>
                  </a:lnTo>
                  <a:lnTo>
                    <a:pt x="1604" y="955"/>
                  </a:lnTo>
                  <a:lnTo>
                    <a:pt x="1606" y="957"/>
                  </a:lnTo>
                  <a:lnTo>
                    <a:pt x="1609" y="965"/>
                  </a:lnTo>
                  <a:lnTo>
                    <a:pt x="1612" y="967"/>
                  </a:lnTo>
                  <a:lnTo>
                    <a:pt x="1615" y="972"/>
                  </a:lnTo>
                  <a:lnTo>
                    <a:pt x="1613" y="983"/>
                  </a:lnTo>
                  <a:lnTo>
                    <a:pt x="1609" y="972"/>
                  </a:lnTo>
                  <a:lnTo>
                    <a:pt x="1604" y="970"/>
                  </a:lnTo>
                  <a:lnTo>
                    <a:pt x="1603" y="970"/>
                  </a:lnTo>
                  <a:lnTo>
                    <a:pt x="1601" y="972"/>
                  </a:lnTo>
                  <a:lnTo>
                    <a:pt x="1599" y="977"/>
                  </a:lnTo>
                  <a:lnTo>
                    <a:pt x="1595" y="985"/>
                  </a:lnTo>
                  <a:lnTo>
                    <a:pt x="1592" y="981"/>
                  </a:lnTo>
                  <a:lnTo>
                    <a:pt x="1591" y="973"/>
                  </a:lnTo>
                  <a:lnTo>
                    <a:pt x="1595" y="963"/>
                  </a:lnTo>
                  <a:lnTo>
                    <a:pt x="1593" y="955"/>
                  </a:lnTo>
                  <a:lnTo>
                    <a:pt x="1594" y="951"/>
                  </a:lnTo>
                  <a:lnTo>
                    <a:pt x="1597" y="946"/>
                  </a:lnTo>
                  <a:lnTo>
                    <a:pt x="1596" y="939"/>
                  </a:lnTo>
                  <a:lnTo>
                    <a:pt x="1595" y="936"/>
                  </a:lnTo>
                  <a:lnTo>
                    <a:pt x="1593" y="931"/>
                  </a:lnTo>
                  <a:lnTo>
                    <a:pt x="1593" y="929"/>
                  </a:lnTo>
                  <a:lnTo>
                    <a:pt x="1595" y="926"/>
                  </a:lnTo>
                  <a:lnTo>
                    <a:pt x="1597" y="918"/>
                  </a:lnTo>
                  <a:lnTo>
                    <a:pt x="1597" y="911"/>
                  </a:lnTo>
                  <a:lnTo>
                    <a:pt x="1597" y="899"/>
                  </a:lnTo>
                  <a:lnTo>
                    <a:pt x="1598" y="887"/>
                  </a:lnTo>
                  <a:lnTo>
                    <a:pt x="1598" y="880"/>
                  </a:lnTo>
                  <a:lnTo>
                    <a:pt x="1597" y="876"/>
                  </a:lnTo>
                  <a:lnTo>
                    <a:pt x="1592" y="867"/>
                  </a:lnTo>
                  <a:lnTo>
                    <a:pt x="1591" y="859"/>
                  </a:lnTo>
                  <a:lnTo>
                    <a:pt x="1592" y="857"/>
                  </a:lnTo>
                  <a:lnTo>
                    <a:pt x="1594" y="850"/>
                  </a:lnTo>
                  <a:lnTo>
                    <a:pt x="1594" y="843"/>
                  </a:lnTo>
                  <a:lnTo>
                    <a:pt x="1592" y="838"/>
                  </a:lnTo>
                  <a:lnTo>
                    <a:pt x="1593" y="836"/>
                  </a:lnTo>
                  <a:lnTo>
                    <a:pt x="1595" y="836"/>
                  </a:lnTo>
                  <a:lnTo>
                    <a:pt x="1599" y="835"/>
                  </a:lnTo>
                  <a:lnTo>
                    <a:pt x="1605" y="830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9" name="Freeform 79"/>
            <p:cNvSpPr>
              <a:spLocks/>
            </p:cNvSpPr>
            <p:nvPr/>
          </p:nvSpPr>
          <p:spPr bwMode="auto">
            <a:xfrm>
              <a:off x="5168484" y="4921250"/>
              <a:ext cx="165100" cy="117475"/>
            </a:xfrm>
            <a:custGeom>
              <a:avLst/>
              <a:gdLst/>
              <a:ahLst/>
              <a:cxnLst>
                <a:cxn ang="0">
                  <a:pos x="70" y="53"/>
                </a:cxn>
                <a:cxn ang="0">
                  <a:pos x="63" y="56"/>
                </a:cxn>
                <a:cxn ang="0">
                  <a:pos x="50" y="56"/>
                </a:cxn>
                <a:cxn ang="0">
                  <a:pos x="36" y="57"/>
                </a:cxn>
                <a:cxn ang="0">
                  <a:pos x="37" y="71"/>
                </a:cxn>
                <a:cxn ang="0">
                  <a:pos x="36" y="74"/>
                </a:cxn>
                <a:cxn ang="0">
                  <a:pos x="28" y="71"/>
                </a:cxn>
                <a:cxn ang="0">
                  <a:pos x="20" y="72"/>
                </a:cxn>
                <a:cxn ang="0">
                  <a:pos x="15" y="74"/>
                </a:cxn>
                <a:cxn ang="0">
                  <a:pos x="10" y="72"/>
                </a:cxn>
                <a:cxn ang="0">
                  <a:pos x="7" y="66"/>
                </a:cxn>
                <a:cxn ang="0">
                  <a:pos x="2" y="65"/>
                </a:cxn>
                <a:cxn ang="0">
                  <a:pos x="1" y="63"/>
                </a:cxn>
                <a:cxn ang="0">
                  <a:pos x="2" y="60"/>
                </a:cxn>
                <a:cxn ang="0">
                  <a:pos x="4" y="50"/>
                </a:cxn>
                <a:cxn ang="0">
                  <a:pos x="5" y="44"/>
                </a:cxn>
                <a:cxn ang="0">
                  <a:pos x="9" y="43"/>
                </a:cxn>
                <a:cxn ang="0">
                  <a:pos x="14" y="39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7" y="26"/>
                </a:cxn>
                <a:cxn ang="0">
                  <a:pos x="30" y="24"/>
                </a:cxn>
                <a:cxn ang="0">
                  <a:pos x="36" y="15"/>
                </a:cxn>
                <a:cxn ang="0">
                  <a:pos x="41" y="11"/>
                </a:cxn>
                <a:cxn ang="0">
                  <a:pos x="46" y="13"/>
                </a:cxn>
                <a:cxn ang="0">
                  <a:pos x="49" y="9"/>
                </a:cxn>
                <a:cxn ang="0">
                  <a:pos x="57" y="5"/>
                </a:cxn>
                <a:cxn ang="0">
                  <a:pos x="66" y="0"/>
                </a:cxn>
                <a:cxn ang="0">
                  <a:pos x="70" y="1"/>
                </a:cxn>
                <a:cxn ang="0">
                  <a:pos x="75" y="6"/>
                </a:cxn>
                <a:cxn ang="0">
                  <a:pos x="78" y="14"/>
                </a:cxn>
                <a:cxn ang="0">
                  <a:pos x="83" y="18"/>
                </a:cxn>
                <a:cxn ang="0">
                  <a:pos x="87" y="23"/>
                </a:cxn>
                <a:cxn ang="0">
                  <a:pos x="85" y="27"/>
                </a:cxn>
                <a:cxn ang="0">
                  <a:pos x="91" y="33"/>
                </a:cxn>
                <a:cxn ang="0">
                  <a:pos x="97" y="33"/>
                </a:cxn>
                <a:cxn ang="0">
                  <a:pos x="103" y="39"/>
                </a:cxn>
                <a:cxn ang="0">
                  <a:pos x="103" y="46"/>
                </a:cxn>
                <a:cxn ang="0">
                  <a:pos x="98" y="50"/>
                </a:cxn>
                <a:cxn ang="0">
                  <a:pos x="91" y="50"/>
                </a:cxn>
                <a:cxn ang="0">
                  <a:pos x="87" y="55"/>
                </a:cxn>
                <a:cxn ang="0">
                  <a:pos x="85" y="56"/>
                </a:cxn>
                <a:cxn ang="0">
                  <a:pos x="80" y="55"/>
                </a:cxn>
              </a:cxnLst>
              <a:rect l="0" t="0" r="r" b="b"/>
              <a:pathLst>
                <a:path w="104" h="74">
                  <a:moveTo>
                    <a:pt x="74" y="54"/>
                  </a:moveTo>
                  <a:lnTo>
                    <a:pt x="70" y="53"/>
                  </a:lnTo>
                  <a:lnTo>
                    <a:pt x="69" y="53"/>
                  </a:lnTo>
                  <a:lnTo>
                    <a:pt x="63" y="56"/>
                  </a:lnTo>
                  <a:lnTo>
                    <a:pt x="55" y="56"/>
                  </a:lnTo>
                  <a:lnTo>
                    <a:pt x="50" y="56"/>
                  </a:lnTo>
                  <a:lnTo>
                    <a:pt x="37" y="56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36" y="74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4" y="71"/>
                  </a:lnTo>
                  <a:lnTo>
                    <a:pt x="20" y="72"/>
                  </a:lnTo>
                  <a:lnTo>
                    <a:pt x="18" y="73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0" y="72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5" y="65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2" y="60"/>
                  </a:lnTo>
                  <a:lnTo>
                    <a:pt x="3" y="55"/>
                  </a:lnTo>
                  <a:lnTo>
                    <a:pt x="4" y="50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3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3" y="20"/>
                  </a:lnTo>
                  <a:lnTo>
                    <a:pt x="36" y="15"/>
                  </a:lnTo>
                  <a:lnTo>
                    <a:pt x="39" y="12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76" y="2"/>
                  </a:lnTo>
                  <a:lnTo>
                    <a:pt x="75" y="6"/>
                  </a:lnTo>
                  <a:lnTo>
                    <a:pt x="76" y="8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3" y="18"/>
                  </a:lnTo>
                  <a:lnTo>
                    <a:pt x="86" y="21"/>
                  </a:lnTo>
                  <a:lnTo>
                    <a:pt x="87" y="23"/>
                  </a:lnTo>
                  <a:lnTo>
                    <a:pt x="87" y="24"/>
                  </a:lnTo>
                  <a:lnTo>
                    <a:pt x="85" y="27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4" y="34"/>
                  </a:lnTo>
                  <a:lnTo>
                    <a:pt x="97" y="33"/>
                  </a:lnTo>
                  <a:lnTo>
                    <a:pt x="100" y="33"/>
                  </a:lnTo>
                  <a:lnTo>
                    <a:pt x="103" y="39"/>
                  </a:lnTo>
                  <a:lnTo>
                    <a:pt x="104" y="42"/>
                  </a:lnTo>
                  <a:lnTo>
                    <a:pt x="103" y="46"/>
                  </a:lnTo>
                  <a:lnTo>
                    <a:pt x="100" y="49"/>
                  </a:lnTo>
                  <a:lnTo>
                    <a:pt x="98" y="5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9" y="51"/>
                  </a:lnTo>
                  <a:lnTo>
                    <a:pt x="87" y="55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3" y="56"/>
                  </a:lnTo>
                  <a:lnTo>
                    <a:pt x="80" y="55"/>
                  </a:lnTo>
                  <a:lnTo>
                    <a:pt x="74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0" name="Freeform 80"/>
            <p:cNvSpPr>
              <a:spLocks/>
            </p:cNvSpPr>
            <p:nvPr/>
          </p:nvSpPr>
          <p:spPr bwMode="auto">
            <a:xfrm>
              <a:off x="5684421" y="4260850"/>
              <a:ext cx="36513" cy="82550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10" y="51"/>
                </a:cxn>
                <a:cxn ang="0">
                  <a:pos x="9" y="48"/>
                </a:cxn>
                <a:cxn ang="0">
                  <a:pos x="6" y="44"/>
                </a:cxn>
                <a:cxn ang="0">
                  <a:pos x="1" y="40"/>
                </a:cxn>
                <a:cxn ang="0">
                  <a:pos x="1" y="39"/>
                </a:cxn>
                <a:cxn ang="0">
                  <a:pos x="2" y="40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3" y="29"/>
                </a:cxn>
                <a:cxn ang="0">
                  <a:pos x="2" y="28"/>
                </a:cxn>
                <a:cxn ang="0">
                  <a:pos x="3" y="23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6" y="17"/>
                </a:cxn>
                <a:cxn ang="0">
                  <a:pos x="17" y="22"/>
                </a:cxn>
                <a:cxn ang="0">
                  <a:pos x="18" y="27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0" y="39"/>
                </a:cxn>
                <a:cxn ang="0">
                  <a:pos x="17" y="42"/>
                </a:cxn>
                <a:cxn ang="0">
                  <a:pos x="14" y="45"/>
                </a:cxn>
                <a:cxn ang="0">
                  <a:pos x="11" y="52"/>
                </a:cxn>
              </a:cxnLst>
              <a:rect l="0" t="0" r="r" b="b"/>
              <a:pathLst>
                <a:path w="23" h="52">
                  <a:moveTo>
                    <a:pt x="11" y="52"/>
                  </a:moveTo>
                  <a:lnTo>
                    <a:pt x="10" y="51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2"/>
                  </a:lnTo>
                  <a:lnTo>
                    <a:pt x="3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17" y="22"/>
                  </a:lnTo>
                  <a:lnTo>
                    <a:pt x="18" y="27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0" y="39"/>
                  </a:lnTo>
                  <a:lnTo>
                    <a:pt x="17" y="42"/>
                  </a:lnTo>
                  <a:lnTo>
                    <a:pt x="14" y="45"/>
                  </a:lnTo>
                  <a:lnTo>
                    <a:pt x="11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1" name="Freeform 81"/>
            <p:cNvSpPr>
              <a:spLocks/>
            </p:cNvSpPr>
            <p:nvPr/>
          </p:nvSpPr>
          <p:spPr bwMode="auto">
            <a:xfrm>
              <a:off x="5709821" y="4267200"/>
              <a:ext cx="50800" cy="44450"/>
            </a:xfrm>
            <a:custGeom>
              <a:avLst/>
              <a:gdLst/>
              <a:ahLst/>
              <a:cxnLst>
                <a:cxn ang="0">
                  <a:pos x="31" y="19"/>
                </a:cxn>
                <a:cxn ang="0">
                  <a:pos x="28" y="21"/>
                </a:cxn>
                <a:cxn ang="0">
                  <a:pos x="25" y="22"/>
                </a:cxn>
                <a:cxn ang="0">
                  <a:pos x="22" y="22"/>
                </a:cxn>
                <a:cxn ang="0">
                  <a:pos x="19" y="22"/>
                </a:cxn>
                <a:cxn ang="0">
                  <a:pos x="17" y="23"/>
                </a:cxn>
                <a:cxn ang="0">
                  <a:pos x="15" y="26"/>
                </a:cxn>
                <a:cxn ang="0">
                  <a:pos x="11" y="27"/>
                </a:cxn>
                <a:cxn ang="0">
                  <a:pos x="7" y="28"/>
                </a:cxn>
                <a:cxn ang="0">
                  <a:pos x="2" y="23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1" y="18"/>
                </a:cxn>
                <a:cxn ang="0">
                  <a:pos x="31" y="19"/>
                </a:cxn>
              </a:cxnLst>
              <a:rect l="0" t="0" r="r" b="b"/>
              <a:pathLst>
                <a:path w="32" h="28">
                  <a:moveTo>
                    <a:pt x="31" y="19"/>
                  </a:moveTo>
                  <a:lnTo>
                    <a:pt x="28" y="21"/>
                  </a:lnTo>
                  <a:lnTo>
                    <a:pt x="25" y="22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7" y="28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1" y="18"/>
                  </a:lnTo>
                  <a:lnTo>
                    <a:pt x="31" y="1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2" name="Freeform 82"/>
            <p:cNvSpPr>
              <a:spLocks/>
            </p:cNvSpPr>
            <p:nvPr/>
          </p:nvSpPr>
          <p:spPr bwMode="auto">
            <a:xfrm>
              <a:off x="5106571" y="5016500"/>
              <a:ext cx="125413" cy="131763"/>
            </a:xfrm>
            <a:custGeom>
              <a:avLst/>
              <a:gdLst/>
              <a:ahLst/>
              <a:cxnLst>
                <a:cxn ang="0">
                  <a:pos x="13" y="77"/>
                </a:cxn>
                <a:cxn ang="0">
                  <a:pos x="15" y="69"/>
                </a:cxn>
                <a:cxn ang="0">
                  <a:pos x="15" y="65"/>
                </a:cxn>
                <a:cxn ang="0">
                  <a:pos x="4" y="57"/>
                </a:cxn>
                <a:cxn ang="0">
                  <a:pos x="1" y="55"/>
                </a:cxn>
                <a:cxn ang="0">
                  <a:pos x="3" y="49"/>
                </a:cxn>
                <a:cxn ang="0">
                  <a:pos x="3" y="43"/>
                </a:cxn>
                <a:cxn ang="0">
                  <a:pos x="4" y="42"/>
                </a:cxn>
                <a:cxn ang="0">
                  <a:pos x="8" y="36"/>
                </a:cxn>
                <a:cxn ang="0">
                  <a:pos x="6" y="32"/>
                </a:cxn>
                <a:cxn ang="0">
                  <a:pos x="7" y="30"/>
                </a:cxn>
                <a:cxn ang="0">
                  <a:pos x="12" y="31"/>
                </a:cxn>
                <a:cxn ang="0">
                  <a:pos x="15" y="30"/>
                </a:cxn>
                <a:cxn ang="0">
                  <a:pos x="10" y="26"/>
                </a:cxn>
                <a:cxn ang="0">
                  <a:pos x="10" y="21"/>
                </a:cxn>
                <a:cxn ang="0">
                  <a:pos x="10" y="18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14" y="3"/>
                </a:cxn>
                <a:cxn ang="0">
                  <a:pos x="20" y="8"/>
                </a:cxn>
                <a:cxn ang="0">
                  <a:pos x="24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2" y="6"/>
                </a:cxn>
                <a:cxn ang="0">
                  <a:pos x="35" y="6"/>
                </a:cxn>
                <a:cxn ang="0">
                  <a:pos x="39" y="3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52" y="14"/>
                </a:cxn>
                <a:cxn ang="0">
                  <a:pos x="57" y="13"/>
                </a:cxn>
                <a:cxn ang="0">
                  <a:pos x="63" y="11"/>
                </a:cxn>
                <a:cxn ang="0">
                  <a:pos x="71" y="11"/>
                </a:cxn>
                <a:cxn ang="0">
                  <a:pos x="76" y="15"/>
                </a:cxn>
                <a:cxn ang="0">
                  <a:pos x="79" y="31"/>
                </a:cxn>
                <a:cxn ang="0">
                  <a:pos x="75" y="40"/>
                </a:cxn>
                <a:cxn ang="0">
                  <a:pos x="70" y="53"/>
                </a:cxn>
                <a:cxn ang="0">
                  <a:pos x="72" y="62"/>
                </a:cxn>
                <a:cxn ang="0">
                  <a:pos x="76" y="73"/>
                </a:cxn>
                <a:cxn ang="0">
                  <a:pos x="73" y="71"/>
                </a:cxn>
                <a:cxn ang="0">
                  <a:pos x="72" y="72"/>
                </a:cxn>
                <a:cxn ang="0">
                  <a:pos x="68" y="72"/>
                </a:cxn>
                <a:cxn ang="0">
                  <a:pos x="60" y="71"/>
                </a:cxn>
                <a:cxn ang="0">
                  <a:pos x="39" y="72"/>
                </a:cxn>
                <a:cxn ang="0">
                  <a:pos x="29" y="76"/>
                </a:cxn>
                <a:cxn ang="0">
                  <a:pos x="15" y="83"/>
                </a:cxn>
                <a:cxn ang="0">
                  <a:pos x="13" y="83"/>
                </a:cxn>
              </a:cxnLst>
              <a:rect l="0" t="0" r="r" b="b"/>
              <a:pathLst>
                <a:path w="79" h="83">
                  <a:moveTo>
                    <a:pt x="13" y="83"/>
                  </a:moveTo>
                  <a:lnTo>
                    <a:pt x="13" y="77"/>
                  </a:lnTo>
                  <a:lnTo>
                    <a:pt x="14" y="74"/>
                  </a:lnTo>
                  <a:lnTo>
                    <a:pt x="15" y="69"/>
                  </a:lnTo>
                  <a:lnTo>
                    <a:pt x="16" y="66"/>
                  </a:lnTo>
                  <a:lnTo>
                    <a:pt x="15" y="6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3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7" y="38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5" y="30"/>
                  </a:lnTo>
                  <a:lnTo>
                    <a:pt x="1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6" y="9"/>
                  </a:lnTo>
                  <a:lnTo>
                    <a:pt x="9" y="7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6"/>
                  </a:lnTo>
                  <a:lnTo>
                    <a:pt x="46" y="9"/>
                  </a:lnTo>
                  <a:lnTo>
                    <a:pt x="49" y="12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7" y="13"/>
                  </a:lnTo>
                  <a:lnTo>
                    <a:pt x="59" y="12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5" y="14"/>
                  </a:lnTo>
                  <a:lnTo>
                    <a:pt x="76" y="15"/>
                  </a:lnTo>
                  <a:lnTo>
                    <a:pt x="77" y="23"/>
                  </a:lnTo>
                  <a:lnTo>
                    <a:pt x="79" y="31"/>
                  </a:lnTo>
                  <a:lnTo>
                    <a:pt x="78" y="35"/>
                  </a:lnTo>
                  <a:lnTo>
                    <a:pt x="75" y="40"/>
                  </a:lnTo>
                  <a:lnTo>
                    <a:pt x="72" y="47"/>
                  </a:lnTo>
                  <a:lnTo>
                    <a:pt x="70" y="53"/>
                  </a:lnTo>
                  <a:lnTo>
                    <a:pt x="71" y="57"/>
                  </a:lnTo>
                  <a:lnTo>
                    <a:pt x="72" y="62"/>
                  </a:lnTo>
                  <a:lnTo>
                    <a:pt x="76" y="69"/>
                  </a:lnTo>
                  <a:lnTo>
                    <a:pt x="76" y="73"/>
                  </a:lnTo>
                  <a:lnTo>
                    <a:pt x="75" y="72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68" y="72"/>
                  </a:lnTo>
                  <a:lnTo>
                    <a:pt x="64" y="71"/>
                  </a:lnTo>
                  <a:lnTo>
                    <a:pt x="60" y="71"/>
                  </a:lnTo>
                  <a:lnTo>
                    <a:pt x="46" y="71"/>
                  </a:lnTo>
                  <a:lnTo>
                    <a:pt x="39" y="72"/>
                  </a:lnTo>
                  <a:lnTo>
                    <a:pt x="36" y="74"/>
                  </a:lnTo>
                  <a:lnTo>
                    <a:pt x="29" y="76"/>
                  </a:lnTo>
                  <a:lnTo>
                    <a:pt x="19" y="81"/>
                  </a:lnTo>
                  <a:lnTo>
                    <a:pt x="15" y="83"/>
                  </a:lnTo>
                  <a:lnTo>
                    <a:pt x="13" y="83"/>
                  </a:lnTo>
                  <a:lnTo>
                    <a:pt x="13" y="8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3" name="Freeform 83"/>
            <p:cNvSpPr>
              <a:spLocks/>
            </p:cNvSpPr>
            <p:nvPr/>
          </p:nvSpPr>
          <p:spPr bwMode="auto">
            <a:xfrm>
              <a:off x="5746334" y="4211638"/>
              <a:ext cx="128588" cy="88900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" y="27"/>
                </a:cxn>
                <a:cxn ang="0">
                  <a:pos x="8" y="2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9" y="7"/>
                </a:cxn>
                <a:cxn ang="0">
                  <a:pos x="15" y="5"/>
                </a:cxn>
                <a:cxn ang="0">
                  <a:pos x="24" y="8"/>
                </a:cxn>
                <a:cxn ang="0">
                  <a:pos x="30" y="6"/>
                </a:cxn>
                <a:cxn ang="0">
                  <a:pos x="41" y="9"/>
                </a:cxn>
                <a:cxn ang="0">
                  <a:pos x="54" y="2"/>
                </a:cxn>
                <a:cxn ang="0">
                  <a:pos x="61" y="1"/>
                </a:cxn>
                <a:cxn ang="0">
                  <a:pos x="66" y="4"/>
                </a:cxn>
                <a:cxn ang="0">
                  <a:pos x="77" y="9"/>
                </a:cxn>
                <a:cxn ang="0">
                  <a:pos x="81" y="12"/>
                </a:cxn>
                <a:cxn ang="0">
                  <a:pos x="79" y="15"/>
                </a:cxn>
                <a:cxn ang="0">
                  <a:pos x="75" y="16"/>
                </a:cxn>
                <a:cxn ang="0">
                  <a:pos x="73" y="27"/>
                </a:cxn>
                <a:cxn ang="0">
                  <a:pos x="70" y="29"/>
                </a:cxn>
                <a:cxn ang="0">
                  <a:pos x="68" y="34"/>
                </a:cxn>
                <a:cxn ang="0">
                  <a:pos x="71" y="35"/>
                </a:cxn>
                <a:cxn ang="0">
                  <a:pos x="74" y="39"/>
                </a:cxn>
                <a:cxn ang="0">
                  <a:pos x="66" y="41"/>
                </a:cxn>
                <a:cxn ang="0">
                  <a:pos x="60" y="41"/>
                </a:cxn>
                <a:cxn ang="0">
                  <a:pos x="53" y="47"/>
                </a:cxn>
                <a:cxn ang="0">
                  <a:pos x="49" y="48"/>
                </a:cxn>
                <a:cxn ang="0">
                  <a:pos x="49" y="53"/>
                </a:cxn>
                <a:cxn ang="0">
                  <a:pos x="40" y="56"/>
                </a:cxn>
                <a:cxn ang="0">
                  <a:pos x="28" y="50"/>
                </a:cxn>
                <a:cxn ang="0">
                  <a:pos x="20" y="53"/>
                </a:cxn>
                <a:cxn ang="0">
                  <a:pos x="8" y="54"/>
                </a:cxn>
                <a:cxn ang="0">
                  <a:pos x="9" y="50"/>
                </a:cxn>
                <a:cxn ang="0">
                  <a:pos x="7" y="43"/>
                </a:cxn>
                <a:cxn ang="0">
                  <a:pos x="1" y="37"/>
                </a:cxn>
                <a:cxn ang="0">
                  <a:pos x="0" y="35"/>
                </a:cxn>
              </a:cxnLst>
              <a:rect l="0" t="0" r="r" b="b"/>
              <a:pathLst>
                <a:path w="81" h="56">
                  <a:moveTo>
                    <a:pt x="0" y="35"/>
                  </a:moveTo>
                  <a:lnTo>
                    <a:pt x="1" y="33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54" y="2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9" y="6"/>
                  </a:lnTo>
                  <a:lnTo>
                    <a:pt x="77" y="9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7" y="15"/>
                  </a:lnTo>
                  <a:lnTo>
                    <a:pt x="75" y="16"/>
                  </a:lnTo>
                  <a:lnTo>
                    <a:pt x="73" y="22"/>
                  </a:lnTo>
                  <a:lnTo>
                    <a:pt x="73" y="27"/>
                  </a:lnTo>
                  <a:lnTo>
                    <a:pt x="72" y="28"/>
                  </a:lnTo>
                  <a:lnTo>
                    <a:pt x="70" y="29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9" y="33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4" y="39"/>
                  </a:lnTo>
                  <a:lnTo>
                    <a:pt x="74" y="41"/>
                  </a:lnTo>
                  <a:lnTo>
                    <a:pt x="66" y="41"/>
                  </a:lnTo>
                  <a:lnTo>
                    <a:pt x="63" y="40"/>
                  </a:lnTo>
                  <a:lnTo>
                    <a:pt x="60" y="41"/>
                  </a:lnTo>
                  <a:lnTo>
                    <a:pt x="56" y="44"/>
                  </a:lnTo>
                  <a:lnTo>
                    <a:pt x="53" y="47"/>
                  </a:lnTo>
                  <a:lnTo>
                    <a:pt x="51" y="47"/>
                  </a:lnTo>
                  <a:lnTo>
                    <a:pt x="49" y="48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2" y="55"/>
                  </a:lnTo>
                  <a:lnTo>
                    <a:pt x="40" y="56"/>
                  </a:lnTo>
                  <a:lnTo>
                    <a:pt x="36" y="5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4" name="Freeform 84"/>
            <p:cNvSpPr>
              <a:spLocks/>
            </p:cNvSpPr>
            <p:nvPr/>
          </p:nvSpPr>
          <p:spPr bwMode="auto">
            <a:xfrm>
              <a:off x="5836821" y="4086225"/>
              <a:ext cx="71438" cy="9048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3" y="5"/>
                </a:cxn>
                <a:cxn ang="0">
                  <a:pos x="22" y="6"/>
                </a:cxn>
                <a:cxn ang="0">
                  <a:pos x="23" y="7"/>
                </a:cxn>
                <a:cxn ang="0">
                  <a:pos x="26" y="6"/>
                </a:cxn>
                <a:cxn ang="0">
                  <a:pos x="29" y="10"/>
                </a:cxn>
                <a:cxn ang="0">
                  <a:pos x="32" y="9"/>
                </a:cxn>
                <a:cxn ang="0">
                  <a:pos x="33" y="11"/>
                </a:cxn>
                <a:cxn ang="0">
                  <a:pos x="33" y="13"/>
                </a:cxn>
                <a:cxn ang="0">
                  <a:pos x="33" y="16"/>
                </a:cxn>
                <a:cxn ang="0">
                  <a:pos x="33" y="20"/>
                </a:cxn>
                <a:cxn ang="0">
                  <a:pos x="35" y="22"/>
                </a:cxn>
                <a:cxn ang="0">
                  <a:pos x="37" y="22"/>
                </a:cxn>
                <a:cxn ang="0">
                  <a:pos x="38" y="23"/>
                </a:cxn>
                <a:cxn ang="0">
                  <a:pos x="37" y="26"/>
                </a:cxn>
                <a:cxn ang="0">
                  <a:pos x="38" y="27"/>
                </a:cxn>
                <a:cxn ang="0">
                  <a:pos x="39" y="30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3" y="36"/>
                </a:cxn>
                <a:cxn ang="0">
                  <a:pos x="43" y="38"/>
                </a:cxn>
                <a:cxn ang="0">
                  <a:pos x="45" y="39"/>
                </a:cxn>
                <a:cxn ang="0">
                  <a:pos x="43" y="40"/>
                </a:cxn>
                <a:cxn ang="0">
                  <a:pos x="42" y="41"/>
                </a:cxn>
                <a:cxn ang="0">
                  <a:pos x="40" y="39"/>
                </a:cxn>
                <a:cxn ang="0">
                  <a:pos x="39" y="40"/>
                </a:cxn>
                <a:cxn ang="0">
                  <a:pos x="37" y="39"/>
                </a:cxn>
                <a:cxn ang="0">
                  <a:pos x="36" y="38"/>
                </a:cxn>
                <a:cxn ang="0">
                  <a:pos x="35" y="39"/>
                </a:cxn>
                <a:cxn ang="0">
                  <a:pos x="34" y="40"/>
                </a:cxn>
                <a:cxn ang="0">
                  <a:pos x="33" y="38"/>
                </a:cxn>
                <a:cxn ang="0">
                  <a:pos x="32" y="38"/>
                </a:cxn>
                <a:cxn ang="0">
                  <a:pos x="30" y="40"/>
                </a:cxn>
                <a:cxn ang="0">
                  <a:pos x="30" y="43"/>
                </a:cxn>
                <a:cxn ang="0">
                  <a:pos x="30" y="45"/>
                </a:cxn>
                <a:cxn ang="0">
                  <a:pos x="30" y="48"/>
                </a:cxn>
                <a:cxn ang="0">
                  <a:pos x="27" y="49"/>
                </a:cxn>
                <a:cxn ang="0">
                  <a:pos x="26" y="51"/>
                </a:cxn>
                <a:cxn ang="0">
                  <a:pos x="25" y="52"/>
                </a:cxn>
                <a:cxn ang="0">
                  <a:pos x="24" y="55"/>
                </a:cxn>
                <a:cxn ang="0">
                  <a:pos x="23" y="57"/>
                </a:cxn>
                <a:cxn ang="0">
                  <a:pos x="21" y="57"/>
                </a:cxn>
                <a:cxn ang="0">
                  <a:pos x="20" y="55"/>
                </a:cxn>
                <a:cxn ang="0">
                  <a:pos x="19" y="51"/>
                </a:cxn>
                <a:cxn ang="0">
                  <a:pos x="21" y="35"/>
                </a:cxn>
                <a:cxn ang="0">
                  <a:pos x="9" y="15"/>
                </a:cxn>
                <a:cxn ang="0">
                  <a:pos x="0" y="4"/>
                </a:cxn>
              </a:cxnLst>
              <a:rect l="0" t="0" r="r" b="b"/>
              <a:pathLst>
                <a:path w="45" h="57">
                  <a:moveTo>
                    <a:pt x="0" y="4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5" y="40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9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4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3" y="57"/>
                  </a:lnTo>
                  <a:lnTo>
                    <a:pt x="22" y="56"/>
                  </a:lnTo>
                  <a:lnTo>
                    <a:pt x="21" y="56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47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19" y="28"/>
                  </a:lnTo>
                  <a:lnTo>
                    <a:pt x="15" y="25"/>
                  </a:lnTo>
                  <a:lnTo>
                    <a:pt x="9" y="15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5" name="Freeform 85"/>
            <p:cNvSpPr>
              <a:spLocks/>
            </p:cNvSpPr>
            <p:nvPr/>
          </p:nvSpPr>
          <p:spPr bwMode="auto">
            <a:xfrm>
              <a:off x="4073109" y="5897563"/>
              <a:ext cx="106363" cy="117475"/>
            </a:xfrm>
            <a:custGeom>
              <a:avLst/>
              <a:gdLst/>
              <a:ahLst/>
              <a:cxnLst>
                <a:cxn ang="0">
                  <a:pos x="1" y="61"/>
                </a:cxn>
                <a:cxn ang="0">
                  <a:pos x="1" y="59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4" y="44"/>
                </a:cxn>
                <a:cxn ang="0">
                  <a:pos x="5" y="41"/>
                </a:cxn>
                <a:cxn ang="0">
                  <a:pos x="4" y="35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7" y="9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3" y="14"/>
                </a:cxn>
                <a:cxn ang="0">
                  <a:pos x="34" y="14"/>
                </a:cxn>
                <a:cxn ang="0">
                  <a:pos x="39" y="11"/>
                </a:cxn>
                <a:cxn ang="0">
                  <a:pos x="40" y="13"/>
                </a:cxn>
                <a:cxn ang="0">
                  <a:pos x="43" y="17"/>
                </a:cxn>
                <a:cxn ang="0">
                  <a:pos x="47" y="19"/>
                </a:cxn>
                <a:cxn ang="0">
                  <a:pos x="50" y="20"/>
                </a:cxn>
                <a:cxn ang="0">
                  <a:pos x="56" y="24"/>
                </a:cxn>
                <a:cxn ang="0">
                  <a:pos x="59" y="27"/>
                </a:cxn>
                <a:cxn ang="0">
                  <a:pos x="64" y="35"/>
                </a:cxn>
                <a:cxn ang="0">
                  <a:pos x="64" y="36"/>
                </a:cxn>
                <a:cxn ang="0">
                  <a:pos x="66" y="36"/>
                </a:cxn>
                <a:cxn ang="0">
                  <a:pos x="67" y="39"/>
                </a:cxn>
                <a:cxn ang="0">
                  <a:pos x="67" y="41"/>
                </a:cxn>
                <a:cxn ang="0">
                  <a:pos x="64" y="46"/>
                </a:cxn>
                <a:cxn ang="0">
                  <a:pos x="63" y="48"/>
                </a:cxn>
                <a:cxn ang="0">
                  <a:pos x="64" y="53"/>
                </a:cxn>
                <a:cxn ang="0">
                  <a:pos x="65" y="56"/>
                </a:cxn>
                <a:cxn ang="0">
                  <a:pos x="65" y="56"/>
                </a:cxn>
                <a:cxn ang="0">
                  <a:pos x="60" y="64"/>
                </a:cxn>
                <a:cxn ang="0">
                  <a:pos x="56" y="68"/>
                </a:cxn>
                <a:cxn ang="0">
                  <a:pos x="52" y="71"/>
                </a:cxn>
                <a:cxn ang="0">
                  <a:pos x="49" y="72"/>
                </a:cxn>
                <a:cxn ang="0">
                  <a:pos x="44" y="73"/>
                </a:cxn>
                <a:cxn ang="0">
                  <a:pos x="39" y="71"/>
                </a:cxn>
                <a:cxn ang="0">
                  <a:pos x="36" y="71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7" y="73"/>
                </a:cxn>
                <a:cxn ang="0">
                  <a:pos x="22" y="68"/>
                </a:cxn>
                <a:cxn ang="0">
                  <a:pos x="18" y="67"/>
                </a:cxn>
                <a:cxn ang="0">
                  <a:pos x="13" y="66"/>
                </a:cxn>
                <a:cxn ang="0">
                  <a:pos x="11" y="66"/>
                </a:cxn>
                <a:cxn ang="0">
                  <a:pos x="8" y="67"/>
                </a:cxn>
                <a:cxn ang="0">
                  <a:pos x="6" y="66"/>
                </a:cxn>
                <a:cxn ang="0">
                  <a:pos x="3" y="62"/>
                </a:cxn>
                <a:cxn ang="0">
                  <a:pos x="1" y="61"/>
                </a:cxn>
              </a:cxnLst>
              <a:rect l="0" t="0" r="r" b="b"/>
              <a:pathLst>
                <a:path w="67" h="74">
                  <a:moveTo>
                    <a:pt x="1" y="61"/>
                  </a:moveTo>
                  <a:lnTo>
                    <a:pt x="1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4" y="44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3" y="17"/>
                  </a:lnTo>
                  <a:lnTo>
                    <a:pt x="47" y="19"/>
                  </a:lnTo>
                  <a:lnTo>
                    <a:pt x="50" y="20"/>
                  </a:lnTo>
                  <a:lnTo>
                    <a:pt x="56" y="24"/>
                  </a:lnTo>
                  <a:lnTo>
                    <a:pt x="59" y="27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7" y="39"/>
                  </a:lnTo>
                  <a:lnTo>
                    <a:pt x="67" y="41"/>
                  </a:lnTo>
                  <a:lnTo>
                    <a:pt x="64" y="46"/>
                  </a:lnTo>
                  <a:lnTo>
                    <a:pt x="63" y="48"/>
                  </a:lnTo>
                  <a:lnTo>
                    <a:pt x="64" y="53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0" y="64"/>
                  </a:lnTo>
                  <a:lnTo>
                    <a:pt x="56" y="68"/>
                  </a:lnTo>
                  <a:lnTo>
                    <a:pt x="52" y="71"/>
                  </a:lnTo>
                  <a:lnTo>
                    <a:pt x="49" y="72"/>
                  </a:lnTo>
                  <a:lnTo>
                    <a:pt x="44" y="73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6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6" name="Freeform 86"/>
            <p:cNvSpPr>
              <a:spLocks/>
            </p:cNvSpPr>
            <p:nvPr/>
          </p:nvSpPr>
          <p:spPr bwMode="auto">
            <a:xfrm>
              <a:off x="5287546" y="4737100"/>
              <a:ext cx="328613" cy="255588"/>
            </a:xfrm>
            <a:custGeom>
              <a:avLst/>
              <a:gdLst/>
              <a:ahLst/>
              <a:cxnLst>
                <a:cxn ang="0">
                  <a:pos x="25" y="149"/>
                </a:cxn>
                <a:cxn ang="0">
                  <a:pos x="19" y="150"/>
                </a:cxn>
                <a:cxn ang="0">
                  <a:pos x="10" y="144"/>
                </a:cxn>
                <a:cxn ang="0">
                  <a:pos x="12" y="140"/>
                </a:cxn>
                <a:cxn ang="0">
                  <a:pos x="11" y="137"/>
                </a:cxn>
                <a:cxn ang="0">
                  <a:pos x="6" y="133"/>
                </a:cxn>
                <a:cxn ang="0">
                  <a:pos x="1" y="124"/>
                </a:cxn>
                <a:cxn ang="0">
                  <a:pos x="1" y="118"/>
                </a:cxn>
                <a:cxn ang="0">
                  <a:pos x="9" y="119"/>
                </a:cxn>
                <a:cxn ang="0">
                  <a:pos x="16" y="115"/>
                </a:cxn>
                <a:cxn ang="0">
                  <a:pos x="27" y="113"/>
                </a:cxn>
                <a:cxn ang="0">
                  <a:pos x="44" y="112"/>
                </a:cxn>
                <a:cxn ang="0">
                  <a:pos x="49" y="106"/>
                </a:cxn>
                <a:cxn ang="0">
                  <a:pos x="53" y="92"/>
                </a:cxn>
                <a:cxn ang="0">
                  <a:pos x="53" y="81"/>
                </a:cxn>
                <a:cxn ang="0">
                  <a:pos x="53" y="61"/>
                </a:cxn>
                <a:cxn ang="0">
                  <a:pos x="73" y="56"/>
                </a:cxn>
                <a:cxn ang="0">
                  <a:pos x="96" y="36"/>
                </a:cxn>
                <a:cxn ang="0">
                  <a:pos x="119" y="21"/>
                </a:cxn>
                <a:cxn ang="0">
                  <a:pos x="153" y="1"/>
                </a:cxn>
                <a:cxn ang="0">
                  <a:pos x="159" y="1"/>
                </a:cxn>
                <a:cxn ang="0">
                  <a:pos x="175" y="6"/>
                </a:cxn>
                <a:cxn ang="0">
                  <a:pos x="183" y="13"/>
                </a:cxn>
                <a:cxn ang="0">
                  <a:pos x="193" y="7"/>
                </a:cxn>
                <a:cxn ang="0">
                  <a:pos x="196" y="29"/>
                </a:cxn>
                <a:cxn ang="0">
                  <a:pos x="202" y="41"/>
                </a:cxn>
                <a:cxn ang="0">
                  <a:pos x="204" y="49"/>
                </a:cxn>
                <a:cxn ang="0">
                  <a:pos x="202" y="62"/>
                </a:cxn>
                <a:cxn ang="0">
                  <a:pos x="201" y="71"/>
                </a:cxn>
                <a:cxn ang="0">
                  <a:pos x="201" y="82"/>
                </a:cxn>
                <a:cxn ang="0">
                  <a:pos x="200" y="92"/>
                </a:cxn>
                <a:cxn ang="0">
                  <a:pos x="183" y="113"/>
                </a:cxn>
                <a:cxn ang="0">
                  <a:pos x="174" y="125"/>
                </a:cxn>
                <a:cxn ang="0">
                  <a:pos x="175" y="134"/>
                </a:cxn>
                <a:cxn ang="0">
                  <a:pos x="169" y="136"/>
                </a:cxn>
                <a:cxn ang="0">
                  <a:pos x="164" y="139"/>
                </a:cxn>
                <a:cxn ang="0">
                  <a:pos x="158" y="143"/>
                </a:cxn>
                <a:cxn ang="0">
                  <a:pos x="150" y="141"/>
                </a:cxn>
                <a:cxn ang="0">
                  <a:pos x="142" y="139"/>
                </a:cxn>
                <a:cxn ang="0">
                  <a:pos x="134" y="140"/>
                </a:cxn>
                <a:cxn ang="0">
                  <a:pos x="127" y="144"/>
                </a:cxn>
                <a:cxn ang="0">
                  <a:pos x="122" y="147"/>
                </a:cxn>
                <a:cxn ang="0">
                  <a:pos x="111" y="145"/>
                </a:cxn>
                <a:cxn ang="0">
                  <a:pos x="102" y="140"/>
                </a:cxn>
                <a:cxn ang="0">
                  <a:pos x="91" y="144"/>
                </a:cxn>
                <a:cxn ang="0">
                  <a:pos x="88" y="143"/>
                </a:cxn>
                <a:cxn ang="0">
                  <a:pos x="76" y="134"/>
                </a:cxn>
                <a:cxn ang="0">
                  <a:pos x="63" y="134"/>
                </a:cxn>
                <a:cxn ang="0">
                  <a:pos x="52" y="138"/>
                </a:cxn>
                <a:cxn ang="0">
                  <a:pos x="46" y="151"/>
                </a:cxn>
                <a:cxn ang="0">
                  <a:pos x="45" y="161"/>
                </a:cxn>
                <a:cxn ang="0">
                  <a:pos x="36" y="155"/>
                </a:cxn>
                <a:cxn ang="0">
                  <a:pos x="31" y="154"/>
                </a:cxn>
              </a:cxnLst>
              <a:rect l="0" t="0" r="r" b="b"/>
              <a:pathLst>
                <a:path w="207" h="161">
                  <a:moveTo>
                    <a:pt x="28" y="155"/>
                  </a:moveTo>
                  <a:lnTo>
                    <a:pt x="25" y="149"/>
                  </a:lnTo>
                  <a:lnTo>
                    <a:pt x="22" y="149"/>
                  </a:lnTo>
                  <a:lnTo>
                    <a:pt x="19" y="150"/>
                  </a:lnTo>
                  <a:lnTo>
                    <a:pt x="16" y="149"/>
                  </a:lnTo>
                  <a:lnTo>
                    <a:pt x="10" y="144"/>
                  </a:lnTo>
                  <a:lnTo>
                    <a:pt x="10" y="143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1" y="137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3" y="130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1" y="118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2" y="117"/>
                  </a:lnTo>
                  <a:lnTo>
                    <a:pt x="16" y="115"/>
                  </a:lnTo>
                  <a:lnTo>
                    <a:pt x="17" y="114"/>
                  </a:lnTo>
                  <a:lnTo>
                    <a:pt x="27" y="113"/>
                  </a:lnTo>
                  <a:lnTo>
                    <a:pt x="42" y="113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49" y="106"/>
                  </a:lnTo>
                  <a:lnTo>
                    <a:pt x="52" y="98"/>
                  </a:lnTo>
                  <a:lnTo>
                    <a:pt x="53" y="92"/>
                  </a:lnTo>
                  <a:lnTo>
                    <a:pt x="53" y="87"/>
                  </a:lnTo>
                  <a:lnTo>
                    <a:pt x="53" y="81"/>
                  </a:lnTo>
                  <a:lnTo>
                    <a:pt x="53" y="67"/>
                  </a:lnTo>
                  <a:lnTo>
                    <a:pt x="53" y="61"/>
                  </a:lnTo>
                  <a:lnTo>
                    <a:pt x="63" y="59"/>
                  </a:lnTo>
                  <a:lnTo>
                    <a:pt x="73" y="56"/>
                  </a:lnTo>
                  <a:lnTo>
                    <a:pt x="91" y="40"/>
                  </a:lnTo>
                  <a:lnTo>
                    <a:pt x="96" y="36"/>
                  </a:lnTo>
                  <a:lnTo>
                    <a:pt x="110" y="27"/>
                  </a:lnTo>
                  <a:lnTo>
                    <a:pt x="119" y="21"/>
                  </a:lnTo>
                  <a:lnTo>
                    <a:pt x="143" y="7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9" y="1"/>
                  </a:lnTo>
                  <a:lnTo>
                    <a:pt x="169" y="4"/>
                  </a:lnTo>
                  <a:lnTo>
                    <a:pt x="175" y="6"/>
                  </a:lnTo>
                  <a:lnTo>
                    <a:pt x="176" y="7"/>
                  </a:lnTo>
                  <a:lnTo>
                    <a:pt x="183" y="13"/>
                  </a:lnTo>
                  <a:lnTo>
                    <a:pt x="184" y="12"/>
                  </a:lnTo>
                  <a:lnTo>
                    <a:pt x="193" y="7"/>
                  </a:lnTo>
                  <a:lnTo>
                    <a:pt x="196" y="21"/>
                  </a:lnTo>
                  <a:lnTo>
                    <a:pt x="196" y="29"/>
                  </a:lnTo>
                  <a:lnTo>
                    <a:pt x="199" y="35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04" y="49"/>
                  </a:lnTo>
                  <a:lnTo>
                    <a:pt x="202" y="55"/>
                  </a:lnTo>
                  <a:lnTo>
                    <a:pt x="202" y="62"/>
                  </a:lnTo>
                  <a:lnTo>
                    <a:pt x="201" y="68"/>
                  </a:lnTo>
                  <a:lnTo>
                    <a:pt x="201" y="71"/>
                  </a:lnTo>
                  <a:lnTo>
                    <a:pt x="201" y="76"/>
                  </a:lnTo>
                  <a:lnTo>
                    <a:pt x="201" y="82"/>
                  </a:lnTo>
                  <a:lnTo>
                    <a:pt x="201" y="89"/>
                  </a:lnTo>
                  <a:lnTo>
                    <a:pt x="200" y="92"/>
                  </a:lnTo>
                  <a:lnTo>
                    <a:pt x="186" y="108"/>
                  </a:lnTo>
                  <a:lnTo>
                    <a:pt x="183" y="113"/>
                  </a:lnTo>
                  <a:lnTo>
                    <a:pt x="177" y="121"/>
                  </a:lnTo>
                  <a:lnTo>
                    <a:pt x="174" y="125"/>
                  </a:lnTo>
                  <a:lnTo>
                    <a:pt x="174" y="130"/>
                  </a:lnTo>
                  <a:lnTo>
                    <a:pt x="175" y="134"/>
                  </a:lnTo>
                  <a:lnTo>
                    <a:pt x="175" y="136"/>
                  </a:lnTo>
                  <a:lnTo>
                    <a:pt x="169" y="136"/>
                  </a:lnTo>
                  <a:lnTo>
                    <a:pt x="166" y="137"/>
                  </a:lnTo>
                  <a:lnTo>
                    <a:pt x="164" y="139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4" y="142"/>
                  </a:lnTo>
                  <a:lnTo>
                    <a:pt x="150" y="141"/>
                  </a:lnTo>
                  <a:lnTo>
                    <a:pt x="145" y="140"/>
                  </a:lnTo>
                  <a:lnTo>
                    <a:pt x="142" y="139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29" y="142"/>
                  </a:lnTo>
                  <a:lnTo>
                    <a:pt x="127" y="144"/>
                  </a:lnTo>
                  <a:lnTo>
                    <a:pt x="123" y="146"/>
                  </a:lnTo>
                  <a:lnTo>
                    <a:pt x="122" y="147"/>
                  </a:lnTo>
                  <a:lnTo>
                    <a:pt x="116" y="147"/>
                  </a:lnTo>
                  <a:lnTo>
                    <a:pt x="111" y="145"/>
                  </a:lnTo>
                  <a:lnTo>
                    <a:pt x="103" y="140"/>
                  </a:lnTo>
                  <a:lnTo>
                    <a:pt x="102" y="140"/>
                  </a:lnTo>
                  <a:lnTo>
                    <a:pt x="99" y="141"/>
                  </a:lnTo>
                  <a:lnTo>
                    <a:pt x="91" y="144"/>
                  </a:lnTo>
                  <a:lnTo>
                    <a:pt x="89" y="144"/>
                  </a:lnTo>
                  <a:lnTo>
                    <a:pt x="88" y="143"/>
                  </a:lnTo>
                  <a:lnTo>
                    <a:pt x="81" y="136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7" y="136"/>
                  </a:lnTo>
                  <a:lnTo>
                    <a:pt x="52" y="138"/>
                  </a:lnTo>
                  <a:lnTo>
                    <a:pt x="49" y="148"/>
                  </a:lnTo>
                  <a:lnTo>
                    <a:pt x="46" y="151"/>
                  </a:lnTo>
                  <a:lnTo>
                    <a:pt x="46" y="156"/>
                  </a:lnTo>
                  <a:lnTo>
                    <a:pt x="45" y="161"/>
                  </a:lnTo>
                  <a:lnTo>
                    <a:pt x="40" y="158"/>
                  </a:lnTo>
                  <a:lnTo>
                    <a:pt x="36" y="155"/>
                  </a:lnTo>
                  <a:lnTo>
                    <a:pt x="33" y="153"/>
                  </a:lnTo>
                  <a:lnTo>
                    <a:pt x="31" y="154"/>
                  </a:lnTo>
                  <a:lnTo>
                    <a:pt x="28" y="15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7" name="Freeform 87"/>
            <p:cNvSpPr>
              <a:spLocks noEditPoints="1"/>
            </p:cNvSpPr>
            <p:nvPr/>
          </p:nvSpPr>
          <p:spPr bwMode="auto">
            <a:xfrm>
              <a:off x="5701884" y="4286250"/>
              <a:ext cx="134938" cy="177800"/>
            </a:xfrm>
            <a:custGeom>
              <a:avLst/>
              <a:gdLst/>
              <a:ahLst/>
              <a:cxnLst>
                <a:cxn ang="0">
                  <a:pos x="55" y="108"/>
                </a:cxn>
                <a:cxn ang="0">
                  <a:pos x="44" y="106"/>
                </a:cxn>
                <a:cxn ang="0">
                  <a:pos x="46" y="101"/>
                </a:cxn>
                <a:cxn ang="0">
                  <a:pos x="47" y="102"/>
                </a:cxn>
                <a:cxn ang="0">
                  <a:pos x="51" y="101"/>
                </a:cxn>
                <a:cxn ang="0">
                  <a:pos x="52" y="103"/>
                </a:cxn>
                <a:cxn ang="0">
                  <a:pos x="53" y="104"/>
                </a:cxn>
                <a:cxn ang="0">
                  <a:pos x="63" y="104"/>
                </a:cxn>
                <a:cxn ang="0">
                  <a:pos x="70" y="106"/>
                </a:cxn>
                <a:cxn ang="0">
                  <a:pos x="73" y="109"/>
                </a:cxn>
                <a:cxn ang="0">
                  <a:pos x="78" y="108"/>
                </a:cxn>
                <a:cxn ang="0">
                  <a:pos x="80" y="109"/>
                </a:cxn>
                <a:cxn ang="0">
                  <a:pos x="71" y="111"/>
                </a:cxn>
                <a:cxn ang="0">
                  <a:pos x="6" y="26"/>
                </a:cxn>
                <a:cxn ang="0">
                  <a:pos x="16" y="15"/>
                </a:cxn>
                <a:cxn ang="0">
                  <a:pos x="27" y="10"/>
                </a:cxn>
                <a:cxn ang="0">
                  <a:pos x="37" y="7"/>
                </a:cxn>
                <a:cxn ang="0">
                  <a:pos x="64" y="7"/>
                </a:cxn>
                <a:cxn ang="0">
                  <a:pos x="78" y="4"/>
                </a:cxn>
                <a:cxn ang="0">
                  <a:pos x="82" y="0"/>
                </a:cxn>
                <a:cxn ang="0">
                  <a:pos x="79" y="13"/>
                </a:cxn>
                <a:cxn ang="0">
                  <a:pos x="67" y="13"/>
                </a:cxn>
                <a:cxn ang="0">
                  <a:pos x="60" y="13"/>
                </a:cxn>
                <a:cxn ang="0">
                  <a:pos x="53" y="14"/>
                </a:cxn>
                <a:cxn ang="0">
                  <a:pos x="46" y="15"/>
                </a:cxn>
                <a:cxn ang="0">
                  <a:pos x="49" y="21"/>
                </a:cxn>
                <a:cxn ang="0">
                  <a:pos x="51" y="23"/>
                </a:cxn>
                <a:cxn ang="0">
                  <a:pos x="46" y="22"/>
                </a:cxn>
                <a:cxn ang="0">
                  <a:pos x="49" y="26"/>
                </a:cxn>
                <a:cxn ang="0">
                  <a:pos x="45" y="25"/>
                </a:cxn>
                <a:cxn ang="0">
                  <a:pos x="41" y="24"/>
                </a:cxn>
                <a:cxn ang="0">
                  <a:pos x="43" y="28"/>
                </a:cxn>
                <a:cxn ang="0">
                  <a:pos x="45" y="30"/>
                </a:cxn>
                <a:cxn ang="0">
                  <a:pos x="40" y="25"/>
                </a:cxn>
                <a:cxn ang="0">
                  <a:pos x="36" y="19"/>
                </a:cxn>
                <a:cxn ang="0">
                  <a:pos x="33" y="19"/>
                </a:cxn>
                <a:cxn ang="0">
                  <a:pos x="30" y="27"/>
                </a:cxn>
                <a:cxn ang="0">
                  <a:pos x="34" y="31"/>
                </a:cxn>
                <a:cxn ang="0">
                  <a:pos x="39" y="43"/>
                </a:cxn>
                <a:cxn ang="0">
                  <a:pos x="37" y="40"/>
                </a:cxn>
                <a:cxn ang="0">
                  <a:pos x="34" y="42"/>
                </a:cxn>
                <a:cxn ang="0">
                  <a:pos x="31" y="48"/>
                </a:cxn>
                <a:cxn ang="0">
                  <a:pos x="37" y="51"/>
                </a:cxn>
                <a:cxn ang="0">
                  <a:pos x="42" y="54"/>
                </a:cxn>
                <a:cxn ang="0">
                  <a:pos x="48" y="56"/>
                </a:cxn>
                <a:cxn ang="0">
                  <a:pos x="50" y="66"/>
                </a:cxn>
                <a:cxn ang="0">
                  <a:pos x="46" y="64"/>
                </a:cxn>
                <a:cxn ang="0">
                  <a:pos x="40" y="6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0" y="72"/>
                </a:cxn>
                <a:cxn ang="0">
                  <a:pos x="37" y="70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27" y="81"/>
                </a:cxn>
                <a:cxn ang="0">
                  <a:pos x="18" y="77"/>
                </a:cxn>
                <a:cxn ang="0">
                  <a:pos x="15" y="67"/>
                </a:cxn>
                <a:cxn ang="0">
                  <a:pos x="21" y="60"/>
                </a:cxn>
                <a:cxn ang="0">
                  <a:pos x="36" y="62"/>
                </a:cxn>
                <a:cxn ang="0">
                  <a:pos x="29" y="55"/>
                </a:cxn>
                <a:cxn ang="0">
                  <a:pos x="13" y="56"/>
                </a:cxn>
                <a:cxn ang="0">
                  <a:pos x="13" y="47"/>
                </a:cxn>
                <a:cxn ang="0">
                  <a:pos x="7" y="44"/>
                </a:cxn>
              </a:cxnLst>
              <a:rect l="0" t="0" r="r" b="b"/>
              <a:pathLst>
                <a:path w="85" h="112">
                  <a:moveTo>
                    <a:pt x="60" y="112"/>
                  </a:moveTo>
                  <a:lnTo>
                    <a:pt x="60" y="110"/>
                  </a:lnTo>
                  <a:lnTo>
                    <a:pt x="60" y="109"/>
                  </a:lnTo>
                  <a:lnTo>
                    <a:pt x="55" y="108"/>
                  </a:lnTo>
                  <a:lnTo>
                    <a:pt x="51" y="108"/>
                  </a:lnTo>
                  <a:lnTo>
                    <a:pt x="48" y="107"/>
                  </a:lnTo>
                  <a:lnTo>
                    <a:pt x="45" y="107"/>
                  </a:lnTo>
                  <a:lnTo>
                    <a:pt x="44" y="106"/>
                  </a:lnTo>
                  <a:lnTo>
                    <a:pt x="43" y="106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2" y="103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5"/>
                  </a:lnTo>
                  <a:lnTo>
                    <a:pt x="55" y="105"/>
                  </a:lnTo>
                  <a:lnTo>
                    <a:pt x="60" y="104"/>
                  </a:lnTo>
                  <a:lnTo>
                    <a:pt x="63" y="104"/>
                  </a:lnTo>
                  <a:lnTo>
                    <a:pt x="64" y="105"/>
                  </a:lnTo>
                  <a:lnTo>
                    <a:pt x="65" y="105"/>
                  </a:lnTo>
                  <a:lnTo>
                    <a:pt x="69" y="106"/>
                  </a:lnTo>
                  <a:lnTo>
                    <a:pt x="70" y="106"/>
                  </a:lnTo>
                  <a:lnTo>
                    <a:pt x="72" y="105"/>
                  </a:lnTo>
                  <a:lnTo>
                    <a:pt x="73" y="106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4" y="109"/>
                  </a:lnTo>
                  <a:lnTo>
                    <a:pt x="76" y="108"/>
                  </a:lnTo>
                  <a:lnTo>
                    <a:pt x="78" y="107"/>
                  </a:lnTo>
                  <a:lnTo>
                    <a:pt x="78" y="108"/>
                  </a:lnTo>
                  <a:lnTo>
                    <a:pt x="79" y="107"/>
                  </a:lnTo>
                  <a:lnTo>
                    <a:pt x="80" y="106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79" y="111"/>
                  </a:lnTo>
                  <a:lnTo>
                    <a:pt x="75" y="110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60" y="112"/>
                  </a:lnTo>
                  <a:close/>
                  <a:moveTo>
                    <a:pt x="0" y="36"/>
                  </a:moveTo>
                  <a:lnTo>
                    <a:pt x="3" y="29"/>
                  </a:lnTo>
                  <a:lnTo>
                    <a:pt x="6" y="26"/>
                  </a:lnTo>
                  <a:lnTo>
                    <a:pt x="9" y="23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6" y="15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48" y="6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68" y="9"/>
                  </a:lnTo>
                  <a:lnTo>
                    <a:pt x="70" y="8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81" y="9"/>
                  </a:lnTo>
                  <a:lnTo>
                    <a:pt x="79" y="13"/>
                  </a:lnTo>
                  <a:lnTo>
                    <a:pt x="77" y="17"/>
                  </a:lnTo>
                  <a:lnTo>
                    <a:pt x="76" y="14"/>
                  </a:lnTo>
                  <a:lnTo>
                    <a:pt x="72" y="13"/>
                  </a:lnTo>
                  <a:lnTo>
                    <a:pt x="67" y="13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1" y="12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54" y="25"/>
                  </a:lnTo>
                  <a:lnTo>
                    <a:pt x="53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8" y="29"/>
                  </a:lnTo>
                  <a:lnTo>
                    <a:pt x="45" y="25"/>
                  </a:lnTo>
                  <a:lnTo>
                    <a:pt x="43" y="24"/>
                  </a:lnTo>
                  <a:lnTo>
                    <a:pt x="42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6"/>
                  </a:lnTo>
                  <a:lnTo>
                    <a:pt x="42" y="27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4" y="20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5" y="35"/>
                  </a:lnTo>
                  <a:lnTo>
                    <a:pt x="38" y="39"/>
                  </a:lnTo>
                  <a:lnTo>
                    <a:pt x="40" y="42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38" y="41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6" y="45"/>
                  </a:lnTo>
                  <a:lnTo>
                    <a:pt x="34" y="46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49" y="67"/>
                  </a:lnTo>
                  <a:lnTo>
                    <a:pt x="48" y="67"/>
                  </a:lnTo>
                  <a:lnTo>
                    <a:pt x="47" y="64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0" y="62"/>
                  </a:lnTo>
                  <a:lnTo>
                    <a:pt x="37" y="63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0" y="69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3" y="71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8" y="71"/>
                  </a:lnTo>
                  <a:lnTo>
                    <a:pt x="37" y="70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4"/>
                  </a:lnTo>
                  <a:lnTo>
                    <a:pt x="35" y="75"/>
                  </a:lnTo>
                  <a:lnTo>
                    <a:pt x="35" y="76"/>
                  </a:lnTo>
                  <a:lnTo>
                    <a:pt x="36" y="78"/>
                  </a:lnTo>
                  <a:lnTo>
                    <a:pt x="37" y="85"/>
                  </a:lnTo>
                  <a:lnTo>
                    <a:pt x="33" y="82"/>
                  </a:lnTo>
                  <a:lnTo>
                    <a:pt x="31" y="83"/>
                  </a:lnTo>
                  <a:lnTo>
                    <a:pt x="30" y="86"/>
                  </a:lnTo>
                  <a:lnTo>
                    <a:pt x="27" y="81"/>
                  </a:lnTo>
                  <a:lnTo>
                    <a:pt x="24" y="78"/>
                  </a:lnTo>
                  <a:lnTo>
                    <a:pt x="21" y="81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0"/>
                  </a:lnTo>
                  <a:lnTo>
                    <a:pt x="15" y="67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7" y="59"/>
                  </a:lnTo>
                  <a:lnTo>
                    <a:pt x="21" y="60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34" y="63"/>
                  </a:lnTo>
                  <a:lnTo>
                    <a:pt x="36" y="62"/>
                  </a:lnTo>
                  <a:lnTo>
                    <a:pt x="39" y="60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54"/>
                  </a:lnTo>
                  <a:lnTo>
                    <a:pt x="20" y="55"/>
                  </a:lnTo>
                  <a:lnTo>
                    <a:pt x="16" y="55"/>
                  </a:lnTo>
                  <a:lnTo>
                    <a:pt x="13" y="56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1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8" name="Freeform 88"/>
            <p:cNvSpPr>
              <a:spLocks/>
            </p:cNvSpPr>
            <p:nvPr/>
          </p:nvSpPr>
          <p:spPr bwMode="auto">
            <a:xfrm>
              <a:off x="5478046" y="4508500"/>
              <a:ext cx="327025" cy="317500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04" y="193"/>
                </a:cxn>
                <a:cxn ang="0">
                  <a:pos x="191" y="193"/>
                </a:cxn>
                <a:cxn ang="0">
                  <a:pos x="179" y="194"/>
                </a:cxn>
                <a:cxn ang="0">
                  <a:pos x="117" y="161"/>
                </a:cxn>
                <a:cxn ang="0">
                  <a:pos x="84" y="146"/>
                </a:cxn>
                <a:cxn ang="0">
                  <a:pos x="64" y="156"/>
                </a:cxn>
                <a:cxn ang="0">
                  <a:pos x="56" y="151"/>
                </a:cxn>
                <a:cxn ang="0">
                  <a:pos x="49" y="148"/>
                </a:cxn>
                <a:cxn ang="0">
                  <a:pos x="34" y="144"/>
                </a:cxn>
                <a:cxn ang="0">
                  <a:pos x="28" y="134"/>
                </a:cxn>
                <a:cxn ang="0">
                  <a:pos x="21" y="131"/>
                </a:cxn>
                <a:cxn ang="0">
                  <a:pos x="14" y="131"/>
                </a:cxn>
                <a:cxn ang="0">
                  <a:pos x="9" y="124"/>
                </a:cxn>
                <a:cxn ang="0">
                  <a:pos x="0" y="107"/>
                </a:cxn>
                <a:cxn ang="0">
                  <a:pos x="3" y="104"/>
                </a:cxn>
                <a:cxn ang="0">
                  <a:pos x="7" y="100"/>
                </a:cxn>
                <a:cxn ang="0">
                  <a:pos x="5" y="88"/>
                </a:cxn>
                <a:cxn ang="0">
                  <a:pos x="7" y="81"/>
                </a:cxn>
                <a:cxn ang="0">
                  <a:pos x="7" y="70"/>
                </a:cxn>
                <a:cxn ang="0">
                  <a:pos x="6" y="60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10" y="39"/>
                </a:cxn>
                <a:cxn ang="0">
                  <a:pos x="9" y="28"/>
                </a:cxn>
                <a:cxn ang="0">
                  <a:pos x="19" y="18"/>
                </a:cxn>
                <a:cxn ang="0">
                  <a:pos x="27" y="13"/>
                </a:cxn>
                <a:cxn ang="0">
                  <a:pos x="27" y="7"/>
                </a:cxn>
                <a:cxn ang="0">
                  <a:pos x="36" y="4"/>
                </a:cxn>
                <a:cxn ang="0">
                  <a:pos x="45" y="7"/>
                </a:cxn>
                <a:cxn ang="0">
                  <a:pos x="54" y="6"/>
                </a:cxn>
                <a:cxn ang="0">
                  <a:pos x="66" y="11"/>
                </a:cxn>
                <a:cxn ang="0">
                  <a:pos x="74" y="12"/>
                </a:cxn>
                <a:cxn ang="0">
                  <a:pos x="77" y="15"/>
                </a:cxn>
                <a:cxn ang="0">
                  <a:pos x="81" y="25"/>
                </a:cxn>
                <a:cxn ang="0">
                  <a:pos x="87" y="30"/>
                </a:cxn>
                <a:cxn ang="0">
                  <a:pos x="97" y="31"/>
                </a:cxn>
                <a:cxn ang="0">
                  <a:pos x="105" y="33"/>
                </a:cxn>
                <a:cxn ang="0">
                  <a:pos x="112" y="37"/>
                </a:cxn>
                <a:cxn ang="0">
                  <a:pos x="125" y="45"/>
                </a:cxn>
                <a:cxn ang="0">
                  <a:pos x="130" y="44"/>
                </a:cxn>
                <a:cxn ang="0">
                  <a:pos x="139" y="37"/>
                </a:cxn>
                <a:cxn ang="0">
                  <a:pos x="141" y="32"/>
                </a:cxn>
                <a:cxn ang="0">
                  <a:pos x="138" y="24"/>
                </a:cxn>
                <a:cxn ang="0">
                  <a:pos x="140" y="17"/>
                </a:cxn>
                <a:cxn ang="0">
                  <a:pos x="146" y="12"/>
                </a:cxn>
                <a:cxn ang="0">
                  <a:pos x="153" y="8"/>
                </a:cxn>
                <a:cxn ang="0">
                  <a:pos x="168" y="6"/>
                </a:cxn>
                <a:cxn ang="0">
                  <a:pos x="177" y="9"/>
                </a:cxn>
                <a:cxn ang="0">
                  <a:pos x="179" y="14"/>
                </a:cxn>
                <a:cxn ang="0">
                  <a:pos x="182" y="16"/>
                </a:cxn>
                <a:cxn ang="0">
                  <a:pos x="192" y="19"/>
                </a:cxn>
                <a:cxn ang="0">
                  <a:pos x="202" y="19"/>
                </a:cxn>
                <a:cxn ang="0">
                  <a:pos x="204" y="23"/>
                </a:cxn>
                <a:cxn ang="0">
                  <a:pos x="205" y="27"/>
                </a:cxn>
                <a:cxn ang="0">
                  <a:pos x="202" y="31"/>
                </a:cxn>
                <a:cxn ang="0">
                  <a:pos x="203" y="43"/>
                </a:cxn>
                <a:cxn ang="0">
                  <a:pos x="201" y="48"/>
                </a:cxn>
                <a:cxn ang="0">
                  <a:pos x="204" y="61"/>
                </a:cxn>
                <a:cxn ang="0">
                  <a:pos x="204" y="70"/>
                </a:cxn>
                <a:cxn ang="0">
                  <a:pos x="204" y="105"/>
                </a:cxn>
                <a:cxn ang="0">
                  <a:pos x="204" y="123"/>
                </a:cxn>
                <a:cxn ang="0">
                  <a:pos x="204" y="150"/>
                </a:cxn>
              </a:cxnLst>
              <a:rect l="0" t="0" r="r" b="b"/>
              <a:pathLst>
                <a:path w="206" h="200">
                  <a:moveTo>
                    <a:pt x="204" y="167"/>
                  </a:moveTo>
                  <a:lnTo>
                    <a:pt x="204" y="173"/>
                  </a:lnTo>
                  <a:lnTo>
                    <a:pt x="204" y="192"/>
                  </a:lnTo>
                  <a:lnTo>
                    <a:pt x="204" y="193"/>
                  </a:lnTo>
                  <a:lnTo>
                    <a:pt x="194" y="193"/>
                  </a:lnTo>
                  <a:lnTo>
                    <a:pt x="191" y="193"/>
                  </a:lnTo>
                  <a:lnTo>
                    <a:pt x="191" y="200"/>
                  </a:lnTo>
                  <a:lnTo>
                    <a:pt x="179" y="194"/>
                  </a:lnTo>
                  <a:lnTo>
                    <a:pt x="146" y="176"/>
                  </a:lnTo>
                  <a:lnTo>
                    <a:pt x="117" y="161"/>
                  </a:lnTo>
                  <a:lnTo>
                    <a:pt x="87" y="145"/>
                  </a:lnTo>
                  <a:lnTo>
                    <a:pt x="84" y="146"/>
                  </a:lnTo>
                  <a:lnTo>
                    <a:pt x="73" y="151"/>
                  </a:lnTo>
                  <a:lnTo>
                    <a:pt x="64" y="156"/>
                  </a:lnTo>
                  <a:lnTo>
                    <a:pt x="63" y="157"/>
                  </a:lnTo>
                  <a:lnTo>
                    <a:pt x="56" y="151"/>
                  </a:lnTo>
                  <a:lnTo>
                    <a:pt x="55" y="150"/>
                  </a:lnTo>
                  <a:lnTo>
                    <a:pt x="49" y="148"/>
                  </a:lnTo>
                  <a:lnTo>
                    <a:pt x="39" y="145"/>
                  </a:lnTo>
                  <a:lnTo>
                    <a:pt x="34" y="144"/>
                  </a:lnTo>
                  <a:lnTo>
                    <a:pt x="34" y="143"/>
                  </a:lnTo>
                  <a:lnTo>
                    <a:pt x="28" y="134"/>
                  </a:lnTo>
                  <a:lnTo>
                    <a:pt x="27" y="133"/>
                  </a:lnTo>
                  <a:lnTo>
                    <a:pt x="21" y="131"/>
                  </a:lnTo>
                  <a:lnTo>
                    <a:pt x="17" y="130"/>
                  </a:lnTo>
                  <a:lnTo>
                    <a:pt x="14" y="131"/>
                  </a:lnTo>
                  <a:lnTo>
                    <a:pt x="13" y="130"/>
                  </a:lnTo>
                  <a:lnTo>
                    <a:pt x="9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1" y="105"/>
                  </a:lnTo>
                  <a:lnTo>
                    <a:pt x="3" y="104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7" y="96"/>
                  </a:lnTo>
                  <a:lnTo>
                    <a:pt x="5" y="88"/>
                  </a:lnTo>
                  <a:lnTo>
                    <a:pt x="6" y="85"/>
                  </a:lnTo>
                  <a:lnTo>
                    <a:pt x="7" y="81"/>
                  </a:lnTo>
                  <a:lnTo>
                    <a:pt x="6" y="76"/>
                  </a:lnTo>
                  <a:lnTo>
                    <a:pt x="7" y="70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1" y="35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9" y="18"/>
                  </a:lnTo>
                  <a:lnTo>
                    <a:pt x="22" y="16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71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9" y="21"/>
                  </a:lnTo>
                  <a:lnTo>
                    <a:pt x="81" y="25"/>
                  </a:lnTo>
                  <a:lnTo>
                    <a:pt x="85" y="29"/>
                  </a:lnTo>
                  <a:lnTo>
                    <a:pt x="87" y="30"/>
                  </a:lnTo>
                  <a:lnTo>
                    <a:pt x="91" y="31"/>
                  </a:lnTo>
                  <a:lnTo>
                    <a:pt x="97" y="31"/>
                  </a:lnTo>
                  <a:lnTo>
                    <a:pt x="100" y="32"/>
                  </a:lnTo>
                  <a:lnTo>
                    <a:pt x="105" y="33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20" y="42"/>
                  </a:lnTo>
                  <a:lnTo>
                    <a:pt x="125" y="45"/>
                  </a:lnTo>
                  <a:lnTo>
                    <a:pt x="128" y="46"/>
                  </a:lnTo>
                  <a:lnTo>
                    <a:pt x="130" y="44"/>
                  </a:lnTo>
                  <a:lnTo>
                    <a:pt x="135" y="42"/>
                  </a:lnTo>
                  <a:lnTo>
                    <a:pt x="139" y="37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39" y="28"/>
                  </a:lnTo>
                  <a:lnTo>
                    <a:pt x="138" y="24"/>
                  </a:lnTo>
                  <a:lnTo>
                    <a:pt x="139" y="21"/>
                  </a:lnTo>
                  <a:lnTo>
                    <a:pt x="140" y="17"/>
                  </a:lnTo>
                  <a:lnTo>
                    <a:pt x="144" y="13"/>
                  </a:lnTo>
                  <a:lnTo>
                    <a:pt x="146" y="12"/>
                  </a:lnTo>
                  <a:lnTo>
                    <a:pt x="149" y="10"/>
                  </a:lnTo>
                  <a:lnTo>
                    <a:pt x="153" y="8"/>
                  </a:lnTo>
                  <a:lnTo>
                    <a:pt x="161" y="5"/>
                  </a:lnTo>
                  <a:lnTo>
                    <a:pt x="168" y="6"/>
                  </a:lnTo>
                  <a:lnTo>
                    <a:pt x="172" y="7"/>
                  </a:lnTo>
                  <a:lnTo>
                    <a:pt x="177" y="9"/>
                  </a:lnTo>
                  <a:lnTo>
                    <a:pt x="178" y="10"/>
                  </a:lnTo>
                  <a:lnTo>
                    <a:pt x="179" y="14"/>
                  </a:lnTo>
                  <a:lnTo>
                    <a:pt x="180" y="16"/>
                  </a:lnTo>
                  <a:lnTo>
                    <a:pt x="182" y="16"/>
                  </a:lnTo>
                  <a:lnTo>
                    <a:pt x="188" y="17"/>
                  </a:lnTo>
                  <a:lnTo>
                    <a:pt x="192" y="19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3"/>
                  </a:lnTo>
                  <a:lnTo>
                    <a:pt x="206" y="25"/>
                  </a:lnTo>
                  <a:lnTo>
                    <a:pt x="205" y="27"/>
                  </a:lnTo>
                  <a:lnTo>
                    <a:pt x="203" y="28"/>
                  </a:lnTo>
                  <a:lnTo>
                    <a:pt x="202" y="31"/>
                  </a:lnTo>
                  <a:lnTo>
                    <a:pt x="204" y="40"/>
                  </a:lnTo>
                  <a:lnTo>
                    <a:pt x="203" y="43"/>
                  </a:lnTo>
                  <a:lnTo>
                    <a:pt x="201" y="46"/>
                  </a:lnTo>
                  <a:lnTo>
                    <a:pt x="201" y="48"/>
                  </a:lnTo>
                  <a:lnTo>
                    <a:pt x="201" y="55"/>
                  </a:lnTo>
                  <a:lnTo>
                    <a:pt x="204" y="61"/>
                  </a:lnTo>
                  <a:lnTo>
                    <a:pt x="204" y="63"/>
                  </a:lnTo>
                  <a:lnTo>
                    <a:pt x="204" y="70"/>
                  </a:lnTo>
                  <a:lnTo>
                    <a:pt x="204" y="96"/>
                  </a:lnTo>
                  <a:lnTo>
                    <a:pt x="204" y="105"/>
                  </a:lnTo>
                  <a:lnTo>
                    <a:pt x="204" y="119"/>
                  </a:lnTo>
                  <a:lnTo>
                    <a:pt x="204" y="123"/>
                  </a:lnTo>
                  <a:lnTo>
                    <a:pt x="204" y="141"/>
                  </a:lnTo>
                  <a:lnTo>
                    <a:pt x="204" y="150"/>
                  </a:lnTo>
                  <a:lnTo>
                    <a:pt x="204" y="1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9" name="Freeform 89"/>
            <p:cNvSpPr>
              <a:spLocks/>
            </p:cNvSpPr>
            <p:nvPr/>
          </p:nvSpPr>
          <p:spPr bwMode="auto">
            <a:xfrm>
              <a:off x="5217696" y="5005388"/>
              <a:ext cx="90488" cy="134938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19" y="3"/>
                </a:cxn>
                <a:cxn ang="0">
                  <a:pos x="24" y="3"/>
                </a:cxn>
                <a:cxn ang="0">
                  <a:pos x="32" y="3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1" y="6"/>
                </a:cxn>
                <a:cxn ang="0">
                  <a:pos x="42" y="8"/>
                </a:cxn>
                <a:cxn ang="0">
                  <a:pos x="45" y="13"/>
                </a:cxn>
                <a:cxn ang="0">
                  <a:pos x="47" y="16"/>
                </a:cxn>
                <a:cxn ang="0">
                  <a:pos x="45" y="20"/>
                </a:cxn>
                <a:cxn ang="0">
                  <a:pos x="46" y="22"/>
                </a:cxn>
                <a:cxn ang="0">
                  <a:pos x="47" y="29"/>
                </a:cxn>
                <a:cxn ang="0">
                  <a:pos x="48" y="33"/>
                </a:cxn>
                <a:cxn ang="0">
                  <a:pos x="51" y="37"/>
                </a:cxn>
                <a:cxn ang="0">
                  <a:pos x="51" y="39"/>
                </a:cxn>
                <a:cxn ang="0">
                  <a:pos x="50" y="40"/>
                </a:cxn>
                <a:cxn ang="0">
                  <a:pos x="49" y="42"/>
                </a:cxn>
                <a:cxn ang="0">
                  <a:pos x="49" y="50"/>
                </a:cxn>
                <a:cxn ang="0">
                  <a:pos x="49" y="54"/>
                </a:cxn>
                <a:cxn ang="0">
                  <a:pos x="49" y="57"/>
                </a:cxn>
                <a:cxn ang="0">
                  <a:pos x="50" y="60"/>
                </a:cxn>
                <a:cxn ang="0">
                  <a:pos x="53" y="64"/>
                </a:cxn>
                <a:cxn ang="0">
                  <a:pos x="57" y="67"/>
                </a:cxn>
                <a:cxn ang="0">
                  <a:pos x="54" y="71"/>
                </a:cxn>
                <a:cxn ang="0">
                  <a:pos x="52" y="72"/>
                </a:cxn>
                <a:cxn ang="0">
                  <a:pos x="49" y="72"/>
                </a:cxn>
                <a:cxn ang="0">
                  <a:pos x="43" y="73"/>
                </a:cxn>
                <a:cxn ang="0">
                  <a:pos x="40" y="74"/>
                </a:cxn>
                <a:cxn ang="0">
                  <a:pos x="39" y="74"/>
                </a:cxn>
                <a:cxn ang="0">
                  <a:pos x="34" y="77"/>
                </a:cxn>
                <a:cxn ang="0">
                  <a:pos x="26" y="79"/>
                </a:cxn>
                <a:cxn ang="0">
                  <a:pos x="21" y="82"/>
                </a:cxn>
                <a:cxn ang="0">
                  <a:pos x="15" y="85"/>
                </a:cxn>
                <a:cxn ang="0">
                  <a:pos x="12" y="83"/>
                </a:cxn>
                <a:cxn ang="0">
                  <a:pos x="6" y="81"/>
                </a:cxn>
                <a:cxn ang="0">
                  <a:pos x="6" y="80"/>
                </a:cxn>
                <a:cxn ang="0">
                  <a:pos x="6" y="76"/>
                </a:cxn>
                <a:cxn ang="0">
                  <a:pos x="2" y="69"/>
                </a:cxn>
                <a:cxn ang="0">
                  <a:pos x="1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5" y="47"/>
                </a:cxn>
                <a:cxn ang="0">
                  <a:pos x="8" y="42"/>
                </a:cxn>
                <a:cxn ang="0">
                  <a:pos x="9" y="38"/>
                </a:cxn>
                <a:cxn ang="0">
                  <a:pos x="7" y="30"/>
                </a:cxn>
                <a:cxn ang="0">
                  <a:pos x="6" y="22"/>
                </a:cxn>
                <a:cxn ang="0">
                  <a:pos x="5" y="21"/>
                </a:cxn>
              </a:cxnLst>
              <a:rect l="0" t="0" r="r" b="b"/>
              <a:pathLst>
                <a:path w="57" h="85">
                  <a:moveTo>
                    <a:pt x="5" y="21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7" y="16"/>
                  </a:lnTo>
                  <a:lnTo>
                    <a:pt x="45" y="20"/>
                  </a:lnTo>
                  <a:lnTo>
                    <a:pt x="46" y="22"/>
                  </a:lnTo>
                  <a:lnTo>
                    <a:pt x="47" y="29"/>
                  </a:lnTo>
                  <a:lnTo>
                    <a:pt x="48" y="33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9" y="42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50" y="60"/>
                  </a:lnTo>
                  <a:lnTo>
                    <a:pt x="53" y="64"/>
                  </a:lnTo>
                  <a:lnTo>
                    <a:pt x="57" y="67"/>
                  </a:lnTo>
                  <a:lnTo>
                    <a:pt x="54" y="71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3" y="73"/>
                  </a:lnTo>
                  <a:lnTo>
                    <a:pt x="40" y="74"/>
                  </a:lnTo>
                  <a:lnTo>
                    <a:pt x="39" y="74"/>
                  </a:lnTo>
                  <a:lnTo>
                    <a:pt x="34" y="77"/>
                  </a:lnTo>
                  <a:lnTo>
                    <a:pt x="26" y="79"/>
                  </a:lnTo>
                  <a:lnTo>
                    <a:pt x="21" y="82"/>
                  </a:lnTo>
                  <a:lnTo>
                    <a:pt x="15" y="85"/>
                  </a:lnTo>
                  <a:lnTo>
                    <a:pt x="12" y="83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9" y="38"/>
                  </a:lnTo>
                  <a:lnTo>
                    <a:pt x="7" y="30"/>
                  </a:lnTo>
                  <a:lnTo>
                    <a:pt x="6" y="22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0" name="Freeform 90"/>
            <p:cNvSpPr>
              <a:spLocks/>
            </p:cNvSpPr>
            <p:nvPr/>
          </p:nvSpPr>
          <p:spPr bwMode="auto">
            <a:xfrm>
              <a:off x="5282784" y="5006975"/>
              <a:ext cx="38100" cy="1047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13" y="11"/>
                </a:cxn>
                <a:cxn ang="0">
                  <a:pos x="16" y="12"/>
                </a:cxn>
                <a:cxn ang="0">
                  <a:pos x="18" y="15"/>
                </a:cxn>
                <a:cxn ang="0">
                  <a:pos x="19" y="19"/>
                </a:cxn>
                <a:cxn ang="0">
                  <a:pos x="22" y="26"/>
                </a:cxn>
                <a:cxn ang="0">
                  <a:pos x="22" y="30"/>
                </a:cxn>
                <a:cxn ang="0">
                  <a:pos x="22" y="33"/>
                </a:cxn>
                <a:cxn ang="0">
                  <a:pos x="22" y="38"/>
                </a:cxn>
                <a:cxn ang="0">
                  <a:pos x="22" y="44"/>
                </a:cxn>
                <a:cxn ang="0">
                  <a:pos x="23" y="47"/>
                </a:cxn>
                <a:cxn ang="0">
                  <a:pos x="22" y="52"/>
                </a:cxn>
                <a:cxn ang="0">
                  <a:pos x="21" y="56"/>
                </a:cxn>
                <a:cxn ang="0">
                  <a:pos x="23" y="63"/>
                </a:cxn>
                <a:cxn ang="0">
                  <a:pos x="24" y="64"/>
                </a:cxn>
                <a:cxn ang="0">
                  <a:pos x="21" y="64"/>
                </a:cxn>
                <a:cxn ang="0">
                  <a:pos x="18" y="65"/>
                </a:cxn>
                <a:cxn ang="0">
                  <a:pos x="16" y="66"/>
                </a:cxn>
                <a:cxn ang="0">
                  <a:pos x="16" y="66"/>
                </a:cxn>
                <a:cxn ang="0">
                  <a:pos x="12" y="63"/>
                </a:cxn>
                <a:cxn ang="0">
                  <a:pos x="9" y="59"/>
                </a:cxn>
                <a:cxn ang="0">
                  <a:pos x="8" y="56"/>
                </a:cxn>
                <a:cxn ang="0">
                  <a:pos x="8" y="53"/>
                </a:cxn>
                <a:cxn ang="0">
                  <a:pos x="8" y="49"/>
                </a:cxn>
                <a:cxn ang="0">
                  <a:pos x="8" y="41"/>
                </a:cxn>
                <a:cxn ang="0">
                  <a:pos x="9" y="39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7" y="32"/>
                </a:cxn>
                <a:cxn ang="0">
                  <a:pos x="6" y="28"/>
                </a:cxn>
                <a:cxn ang="0">
                  <a:pos x="5" y="21"/>
                </a:cxn>
                <a:cxn ang="0">
                  <a:pos x="4" y="19"/>
                </a:cxn>
                <a:cxn ang="0">
                  <a:pos x="6" y="15"/>
                </a:cxn>
                <a:cxn ang="0">
                  <a:pos x="4" y="12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4" h="66">
                  <a:moveTo>
                    <a:pt x="2" y="0"/>
                  </a:moveTo>
                  <a:lnTo>
                    <a:pt x="8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2" y="44"/>
                  </a:lnTo>
                  <a:lnTo>
                    <a:pt x="23" y="47"/>
                  </a:lnTo>
                  <a:lnTo>
                    <a:pt x="22" y="52"/>
                  </a:lnTo>
                  <a:lnTo>
                    <a:pt x="21" y="56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8" y="56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7" y="32"/>
                  </a:lnTo>
                  <a:lnTo>
                    <a:pt x="6" y="28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1" name="Freeform 91"/>
            <p:cNvSpPr>
              <a:spLocks/>
            </p:cNvSpPr>
            <p:nvPr/>
          </p:nvSpPr>
          <p:spPr bwMode="auto">
            <a:xfrm>
              <a:off x="5301834" y="4979988"/>
              <a:ext cx="61913" cy="128588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13"/>
                </a:cxn>
                <a:cxn ang="0">
                  <a:pos x="37" y="18"/>
                </a:cxn>
                <a:cxn ang="0">
                  <a:pos x="39" y="22"/>
                </a:cxn>
                <a:cxn ang="0">
                  <a:pos x="37" y="28"/>
                </a:cxn>
                <a:cxn ang="0">
                  <a:pos x="36" y="31"/>
                </a:cxn>
                <a:cxn ang="0">
                  <a:pos x="34" y="33"/>
                </a:cxn>
                <a:cxn ang="0">
                  <a:pos x="31" y="35"/>
                </a:cxn>
                <a:cxn ang="0">
                  <a:pos x="30" y="37"/>
                </a:cxn>
                <a:cxn ang="0">
                  <a:pos x="31" y="41"/>
                </a:cxn>
                <a:cxn ang="0">
                  <a:pos x="30" y="43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5" y="46"/>
                </a:cxn>
                <a:cxn ang="0">
                  <a:pos x="25" y="49"/>
                </a:cxn>
                <a:cxn ang="0">
                  <a:pos x="25" y="52"/>
                </a:cxn>
                <a:cxn ang="0">
                  <a:pos x="25" y="57"/>
                </a:cxn>
                <a:cxn ang="0">
                  <a:pos x="24" y="62"/>
                </a:cxn>
                <a:cxn ang="0">
                  <a:pos x="26" y="71"/>
                </a:cxn>
                <a:cxn ang="0">
                  <a:pos x="25" y="78"/>
                </a:cxn>
                <a:cxn ang="0">
                  <a:pos x="25" y="80"/>
                </a:cxn>
                <a:cxn ang="0">
                  <a:pos x="23" y="80"/>
                </a:cxn>
                <a:cxn ang="0">
                  <a:pos x="16" y="80"/>
                </a:cxn>
                <a:cxn ang="0">
                  <a:pos x="12" y="81"/>
                </a:cxn>
                <a:cxn ang="0">
                  <a:pos x="11" y="80"/>
                </a:cxn>
                <a:cxn ang="0">
                  <a:pos x="9" y="73"/>
                </a:cxn>
                <a:cxn ang="0">
                  <a:pos x="10" y="69"/>
                </a:cxn>
                <a:cxn ang="0">
                  <a:pos x="11" y="64"/>
                </a:cxn>
                <a:cxn ang="0">
                  <a:pos x="10" y="61"/>
                </a:cxn>
                <a:cxn ang="0">
                  <a:pos x="10" y="55"/>
                </a:cxn>
                <a:cxn ang="0">
                  <a:pos x="10" y="50"/>
                </a:cxn>
                <a:cxn ang="0">
                  <a:pos x="10" y="47"/>
                </a:cxn>
                <a:cxn ang="0">
                  <a:pos x="10" y="43"/>
                </a:cxn>
                <a:cxn ang="0">
                  <a:pos x="7" y="36"/>
                </a:cxn>
                <a:cxn ang="0">
                  <a:pos x="6" y="32"/>
                </a:cxn>
                <a:cxn ang="0">
                  <a:pos x="4" y="29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1" y="22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3" y="18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10" y="13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9" y="9"/>
                </a:cxn>
                <a:cxn ang="0">
                  <a:pos x="20" y="5"/>
                </a:cxn>
                <a:cxn ang="0">
                  <a:pos x="19" y="2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7" y="2"/>
                </a:cxn>
                <a:cxn ang="0">
                  <a:pos x="31" y="5"/>
                </a:cxn>
                <a:cxn ang="0">
                  <a:pos x="36" y="8"/>
                </a:cxn>
              </a:cxnLst>
              <a:rect l="0" t="0" r="r" b="b"/>
              <a:pathLst>
                <a:path w="39" h="81">
                  <a:moveTo>
                    <a:pt x="36" y="8"/>
                  </a:moveTo>
                  <a:lnTo>
                    <a:pt x="36" y="13"/>
                  </a:lnTo>
                  <a:lnTo>
                    <a:pt x="37" y="18"/>
                  </a:lnTo>
                  <a:lnTo>
                    <a:pt x="39" y="22"/>
                  </a:lnTo>
                  <a:lnTo>
                    <a:pt x="37" y="28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31" y="41"/>
                  </a:lnTo>
                  <a:lnTo>
                    <a:pt x="30" y="43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5" y="57"/>
                  </a:lnTo>
                  <a:lnTo>
                    <a:pt x="24" y="62"/>
                  </a:lnTo>
                  <a:lnTo>
                    <a:pt x="26" y="71"/>
                  </a:lnTo>
                  <a:lnTo>
                    <a:pt x="25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16" y="80"/>
                  </a:lnTo>
                  <a:lnTo>
                    <a:pt x="12" y="81"/>
                  </a:lnTo>
                  <a:lnTo>
                    <a:pt x="11" y="80"/>
                  </a:lnTo>
                  <a:lnTo>
                    <a:pt x="9" y="73"/>
                  </a:lnTo>
                  <a:lnTo>
                    <a:pt x="10" y="69"/>
                  </a:lnTo>
                  <a:lnTo>
                    <a:pt x="11" y="64"/>
                  </a:lnTo>
                  <a:lnTo>
                    <a:pt x="10" y="61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7" y="36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9" y="9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2" name="Freeform 92"/>
            <p:cNvSpPr>
              <a:spLocks noEditPoints="1"/>
            </p:cNvSpPr>
            <p:nvPr/>
          </p:nvSpPr>
          <p:spPr bwMode="auto">
            <a:xfrm>
              <a:off x="5824121" y="4275138"/>
              <a:ext cx="388938" cy="165100"/>
            </a:xfrm>
            <a:custGeom>
              <a:avLst/>
              <a:gdLst/>
              <a:ahLst/>
              <a:cxnLst>
                <a:cxn ang="0">
                  <a:pos x="237" y="86"/>
                </a:cxn>
                <a:cxn ang="0">
                  <a:pos x="232" y="82"/>
                </a:cxn>
                <a:cxn ang="0">
                  <a:pos x="218" y="81"/>
                </a:cxn>
                <a:cxn ang="0">
                  <a:pos x="212" y="82"/>
                </a:cxn>
                <a:cxn ang="0">
                  <a:pos x="190" y="86"/>
                </a:cxn>
                <a:cxn ang="0">
                  <a:pos x="160" y="88"/>
                </a:cxn>
                <a:cxn ang="0">
                  <a:pos x="140" y="91"/>
                </a:cxn>
                <a:cxn ang="0">
                  <a:pos x="140" y="99"/>
                </a:cxn>
                <a:cxn ang="0">
                  <a:pos x="132" y="104"/>
                </a:cxn>
                <a:cxn ang="0">
                  <a:pos x="127" y="98"/>
                </a:cxn>
                <a:cxn ang="0">
                  <a:pos x="130" y="90"/>
                </a:cxn>
                <a:cxn ang="0">
                  <a:pos x="124" y="93"/>
                </a:cxn>
                <a:cxn ang="0">
                  <a:pos x="120" y="95"/>
                </a:cxn>
                <a:cxn ang="0">
                  <a:pos x="106" y="96"/>
                </a:cxn>
                <a:cxn ang="0">
                  <a:pos x="102" y="101"/>
                </a:cxn>
                <a:cxn ang="0">
                  <a:pos x="86" y="102"/>
                </a:cxn>
                <a:cxn ang="0">
                  <a:pos x="59" y="89"/>
                </a:cxn>
                <a:cxn ang="0">
                  <a:pos x="55" y="100"/>
                </a:cxn>
                <a:cxn ang="0">
                  <a:pos x="39" y="91"/>
                </a:cxn>
                <a:cxn ang="0">
                  <a:pos x="25" y="91"/>
                </a:cxn>
                <a:cxn ang="0">
                  <a:pos x="17" y="87"/>
                </a:cxn>
                <a:cxn ang="0">
                  <a:pos x="15" y="80"/>
                </a:cxn>
                <a:cxn ang="0">
                  <a:pos x="12" y="70"/>
                </a:cxn>
                <a:cxn ang="0">
                  <a:pos x="6" y="62"/>
                </a:cxn>
                <a:cxn ang="0">
                  <a:pos x="10" y="59"/>
                </a:cxn>
                <a:cxn ang="0">
                  <a:pos x="13" y="54"/>
                </a:cxn>
                <a:cxn ang="0">
                  <a:pos x="10" y="50"/>
                </a:cxn>
                <a:cxn ang="0">
                  <a:pos x="11" y="45"/>
                </a:cxn>
                <a:cxn ang="0">
                  <a:pos x="1" y="45"/>
                </a:cxn>
                <a:cxn ang="0">
                  <a:pos x="1" y="38"/>
                </a:cxn>
                <a:cxn ang="0">
                  <a:pos x="10" y="29"/>
                </a:cxn>
                <a:cxn ang="0">
                  <a:pos x="19" y="30"/>
                </a:cxn>
                <a:cxn ang="0">
                  <a:pos x="22" y="28"/>
                </a:cxn>
                <a:cxn ang="0">
                  <a:pos x="26" y="29"/>
                </a:cxn>
                <a:cxn ang="0">
                  <a:pos x="40" y="28"/>
                </a:cxn>
                <a:cxn ang="0">
                  <a:pos x="46" y="24"/>
                </a:cxn>
                <a:cxn ang="0">
                  <a:pos x="43" y="23"/>
                </a:cxn>
                <a:cxn ang="0">
                  <a:pos x="54" y="16"/>
                </a:cxn>
                <a:cxn ang="0">
                  <a:pos x="70" y="13"/>
                </a:cxn>
                <a:cxn ang="0">
                  <a:pos x="93" y="2"/>
                </a:cxn>
                <a:cxn ang="0">
                  <a:pos x="117" y="0"/>
                </a:cxn>
                <a:cxn ang="0">
                  <a:pos x="130" y="6"/>
                </a:cxn>
                <a:cxn ang="0">
                  <a:pos x="146" y="18"/>
                </a:cxn>
                <a:cxn ang="0">
                  <a:pos x="174" y="17"/>
                </a:cxn>
                <a:cxn ang="0">
                  <a:pos x="199" y="13"/>
                </a:cxn>
                <a:cxn ang="0">
                  <a:pos x="218" y="8"/>
                </a:cxn>
                <a:cxn ang="0">
                  <a:pos x="233" y="24"/>
                </a:cxn>
                <a:cxn ang="0">
                  <a:pos x="244" y="40"/>
                </a:cxn>
                <a:cxn ang="0">
                  <a:pos x="236" y="47"/>
                </a:cxn>
                <a:cxn ang="0">
                  <a:pos x="238" y="62"/>
                </a:cxn>
                <a:cxn ang="0">
                  <a:pos x="238" y="70"/>
                </a:cxn>
                <a:cxn ang="0">
                  <a:pos x="241" y="78"/>
                </a:cxn>
                <a:cxn ang="0">
                  <a:pos x="26" y="3"/>
                </a:cxn>
                <a:cxn ang="0">
                  <a:pos x="35" y="13"/>
                </a:cxn>
                <a:cxn ang="0">
                  <a:pos x="34" y="19"/>
                </a:cxn>
                <a:cxn ang="0">
                  <a:pos x="17" y="22"/>
                </a:cxn>
                <a:cxn ang="0">
                  <a:pos x="4" y="32"/>
                </a:cxn>
                <a:cxn ang="0">
                  <a:pos x="2" y="30"/>
                </a:cxn>
                <a:cxn ang="0">
                  <a:pos x="1" y="25"/>
                </a:cxn>
                <a:cxn ang="0">
                  <a:pos x="7" y="9"/>
                </a:cxn>
                <a:cxn ang="0">
                  <a:pos x="14" y="0"/>
                </a:cxn>
              </a:cxnLst>
              <a:rect l="0" t="0" r="r" b="b"/>
              <a:pathLst>
                <a:path w="245" h="104">
                  <a:moveTo>
                    <a:pt x="245" y="83"/>
                  </a:moveTo>
                  <a:lnTo>
                    <a:pt x="243" y="83"/>
                  </a:lnTo>
                  <a:lnTo>
                    <a:pt x="240" y="86"/>
                  </a:lnTo>
                  <a:lnTo>
                    <a:pt x="239" y="87"/>
                  </a:lnTo>
                  <a:lnTo>
                    <a:pt x="237" y="86"/>
                  </a:lnTo>
                  <a:lnTo>
                    <a:pt x="237" y="84"/>
                  </a:lnTo>
                  <a:lnTo>
                    <a:pt x="237" y="82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232" y="82"/>
                  </a:lnTo>
                  <a:lnTo>
                    <a:pt x="230" y="82"/>
                  </a:lnTo>
                  <a:lnTo>
                    <a:pt x="225" y="81"/>
                  </a:lnTo>
                  <a:lnTo>
                    <a:pt x="223" y="82"/>
                  </a:lnTo>
                  <a:lnTo>
                    <a:pt x="221" y="80"/>
                  </a:lnTo>
                  <a:lnTo>
                    <a:pt x="218" y="81"/>
                  </a:lnTo>
                  <a:lnTo>
                    <a:pt x="217" y="82"/>
                  </a:lnTo>
                  <a:lnTo>
                    <a:pt x="215" y="82"/>
                  </a:lnTo>
                  <a:lnTo>
                    <a:pt x="215" y="80"/>
                  </a:lnTo>
                  <a:lnTo>
                    <a:pt x="214" y="80"/>
                  </a:lnTo>
                  <a:lnTo>
                    <a:pt x="212" y="82"/>
                  </a:lnTo>
                  <a:lnTo>
                    <a:pt x="208" y="85"/>
                  </a:lnTo>
                  <a:lnTo>
                    <a:pt x="202" y="86"/>
                  </a:lnTo>
                  <a:lnTo>
                    <a:pt x="197" y="86"/>
                  </a:lnTo>
                  <a:lnTo>
                    <a:pt x="193" y="85"/>
                  </a:lnTo>
                  <a:lnTo>
                    <a:pt x="190" y="86"/>
                  </a:lnTo>
                  <a:lnTo>
                    <a:pt x="182" y="91"/>
                  </a:lnTo>
                  <a:lnTo>
                    <a:pt x="178" y="92"/>
                  </a:lnTo>
                  <a:lnTo>
                    <a:pt x="172" y="93"/>
                  </a:lnTo>
                  <a:lnTo>
                    <a:pt x="169" y="92"/>
                  </a:lnTo>
                  <a:lnTo>
                    <a:pt x="160" y="88"/>
                  </a:lnTo>
                  <a:lnTo>
                    <a:pt x="158" y="89"/>
                  </a:lnTo>
                  <a:lnTo>
                    <a:pt x="152" y="91"/>
                  </a:lnTo>
                  <a:lnTo>
                    <a:pt x="148" y="92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39" y="91"/>
                  </a:lnTo>
                  <a:lnTo>
                    <a:pt x="138" y="90"/>
                  </a:lnTo>
                  <a:lnTo>
                    <a:pt x="137" y="93"/>
                  </a:lnTo>
                  <a:lnTo>
                    <a:pt x="138" y="96"/>
                  </a:lnTo>
                  <a:lnTo>
                    <a:pt x="140" y="99"/>
                  </a:lnTo>
                  <a:lnTo>
                    <a:pt x="136" y="100"/>
                  </a:lnTo>
                  <a:lnTo>
                    <a:pt x="135" y="103"/>
                  </a:lnTo>
                  <a:lnTo>
                    <a:pt x="134" y="104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27" y="100"/>
                  </a:lnTo>
                  <a:lnTo>
                    <a:pt x="126" y="100"/>
                  </a:lnTo>
                  <a:lnTo>
                    <a:pt x="127" y="98"/>
                  </a:lnTo>
                  <a:lnTo>
                    <a:pt x="128" y="97"/>
                  </a:lnTo>
                  <a:lnTo>
                    <a:pt x="131" y="94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4" y="95"/>
                  </a:lnTo>
                  <a:lnTo>
                    <a:pt x="122" y="95"/>
                  </a:lnTo>
                  <a:lnTo>
                    <a:pt x="122" y="94"/>
                  </a:lnTo>
                  <a:lnTo>
                    <a:pt x="122" y="95"/>
                  </a:lnTo>
                  <a:lnTo>
                    <a:pt x="120" y="95"/>
                  </a:lnTo>
                  <a:lnTo>
                    <a:pt x="118" y="94"/>
                  </a:lnTo>
                  <a:lnTo>
                    <a:pt x="115" y="92"/>
                  </a:lnTo>
                  <a:lnTo>
                    <a:pt x="113" y="91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103" y="98"/>
                  </a:lnTo>
                  <a:lnTo>
                    <a:pt x="103" y="99"/>
                  </a:lnTo>
                  <a:lnTo>
                    <a:pt x="103" y="100"/>
                  </a:lnTo>
                  <a:lnTo>
                    <a:pt x="102" y="100"/>
                  </a:lnTo>
                  <a:lnTo>
                    <a:pt x="102" y="101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3" y="102"/>
                  </a:lnTo>
                  <a:lnTo>
                    <a:pt x="90" y="102"/>
                  </a:lnTo>
                  <a:lnTo>
                    <a:pt x="86" y="102"/>
                  </a:lnTo>
                  <a:lnTo>
                    <a:pt x="82" y="100"/>
                  </a:lnTo>
                  <a:lnTo>
                    <a:pt x="77" y="94"/>
                  </a:lnTo>
                  <a:lnTo>
                    <a:pt x="70" y="90"/>
                  </a:lnTo>
                  <a:lnTo>
                    <a:pt x="64" y="89"/>
                  </a:lnTo>
                  <a:lnTo>
                    <a:pt x="59" y="89"/>
                  </a:lnTo>
                  <a:lnTo>
                    <a:pt x="59" y="91"/>
                  </a:lnTo>
                  <a:lnTo>
                    <a:pt x="58" y="96"/>
                  </a:lnTo>
                  <a:lnTo>
                    <a:pt x="58" y="99"/>
                  </a:lnTo>
                  <a:lnTo>
                    <a:pt x="57" y="100"/>
                  </a:lnTo>
                  <a:lnTo>
                    <a:pt x="55" y="100"/>
                  </a:lnTo>
                  <a:lnTo>
                    <a:pt x="54" y="99"/>
                  </a:lnTo>
                  <a:lnTo>
                    <a:pt x="47" y="101"/>
                  </a:lnTo>
                  <a:lnTo>
                    <a:pt x="45" y="100"/>
                  </a:lnTo>
                  <a:lnTo>
                    <a:pt x="43" y="99"/>
                  </a:lnTo>
                  <a:lnTo>
                    <a:pt x="39" y="91"/>
                  </a:lnTo>
                  <a:lnTo>
                    <a:pt x="36" y="93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6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0" y="87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7" y="80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4" y="71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3" y="62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46" y="24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39" y="19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4" y="16"/>
                  </a:lnTo>
                  <a:lnTo>
                    <a:pt x="55" y="15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83" y="5"/>
                  </a:lnTo>
                  <a:lnTo>
                    <a:pt x="87" y="4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8" y="3"/>
                  </a:lnTo>
                  <a:lnTo>
                    <a:pt x="113" y="3"/>
                  </a:lnTo>
                  <a:lnTo>
                    <a:pt x="117" y="0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30" y="6"/>
                  </a:lnTo>
                  <a:lnTo>
                    <a:pt x="132" y="12"/>
                  </a:lnTo>
                  <a:lnTo>
                    <a:pt x="135" y="14"/>
                  </a:lnTo>
                  <a:lnTo>
                    <a:pt x="139" y="13"/>
                  </a:lnTo>
                  <a:lnTo>
                    <a:pt x="141" y="13"/>
                  </a:lnTo>
                  <a:lnTo>
                    <a:pt x="146" y="18"/>
                  </a:lnTo>
                  <a:lnTo>
                    <a:pt x="154" y="18"/>
                  </a:lnTo>
                  <a:lnTo>
                    <a:pt x="160" y="20"/>
                  </a:lnTo>
                  <a:lnTo>
                    <a:pt x="165" y="2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8" y="18"/>
                  </a:lnTo>
                  <a:lnTo>
                    <a:pt x="182" y="19"/>
                  </a:lnTo>
                  <a:lnTo>
                    <a:pt x="187" y="19"/>
                  </a:lnTo>
                  <a:lnTo>
                    <a:pt x="190" y="18"/>
                  </a:lnTo>
                  <a:lnTo>
                    <a:pt x="199" y="13"/>
                  </a:lnTo>
                  <a:lnTo>
                    <a:pt x="202" y="11"/>
                  </a:lnTo>
                  <a:lnTo>
                    <a:pt x="209" y="11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8" y="8"/>
                  </a:lnTo>
                  <a:lnTo>
                    <a:pt x="220" y="9"/>
                  </a:lnTo>
                  <a:lnTo>
                    <a:pt x="228" y="17"/>
                  </a:lnTo>
                  <a:lnTo>
                    <a:pt x="228" y="17"/>
                  </a:lnTo>
                  <a:lnTo>
                    <a:pt x="233" y="23"/>
                  </a:lnTo>
                  <a:lnTo>
                    <a:pt x="233" y="24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2" y="35"/>
                  </a:lnTo>
                  <a:lnTo>
                    <a:pt x="241" y="36"/>
                  </a:lnTo>
                  <a:lnTo>
                    <a:pt x="244" y="40"/>
                  </a:lnTo>
                  <a:lnTo>
                    <a:pt x="243" y="41"/>
                  </a:lnTo>
                  <a:lnTo>
                    <a:pt x="241" y="41"/>
                  </a:lnTo>
                  <a:lnTo>
                    <a:pt x="239" y="42"/>
                  </a:lnTo>
                  <a:lnTo>
                    <a:pt x="239" y="46"/>
                  </a:lnTo>
                  <a:lnTo>
                    <a:pt x="236" y="47"/>
                  </a:lnTo>
                  <a:lnTo>
                    <a:pt x="236" y="49"/>
                  </a:lnTo>
                  <a:lnTo>
                    <a:pt x="237" y="55"/>
                  </a:lnTo>
                  <a:lnTo>
                    <a:pt x="236" y="58"/>
                  </a:lnTo>
                  <a:lnTo>
                    <a:pt x="238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41" y="63"/>
                  </a:lnTo>
                  <a:lnTo>
                    <a:pt x="241" y="64"/>
                  </a:lnTo>
                  <a:lnTo>
                    <a:pt x="239" y="66"/>
                  </a:lnTo>
                  <a:lnTo>
                    <a:pt x="238" y="70"/>
                  </a:lnTo>
                  <a:lnTo>
                    <a:pt x="238" y="71"/>
                  </a:lnTo>
                  <a:lnTo>
                    <a:pt x="239" y="72"/>
                  </a:lnTo>
                  <a:lnTo>
                    <a:pt x="241" y="73"/>
                  </a:lnTo>
                  <a:lnTo>
                    <a:pt x="240" y="75"/>
                  </a:lnTo>
                  <a:lnTo>
                    <a:pt x="241" y="78"/>
                  </a:lnTo>
                  <a:lnTo>
                    <a:pt x="244" y="81"/>
                  </a:lnTo>
                  <a:lnTo>
                    <a:pt x="245" y="81"/>
                  </a:lnTo>
                  <a:lnTo>
                    <a:pt x="245" y="83"/>
                  </a:lnTo>
                  <a:close/>
                  <a:moveTo>
                    <a:pt x="25" y="1"/>
                  </a:move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5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7" y="20"/>
                  </a:lnTo>
                  <a:lnTo>
                    <a:pt x="34" y="19"/>
                  </a:lnTo>
                  <a:lnTo>
                    <a:pt x="28" y="17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3" name="Freeform 93"/>
            <p:cNvSpPr>
              <a:spLocks/>
            </p:cNvSpPr>
            <p:nvPr/>
          </p:nvSpPr>
          <p:spPr bwMode="auto">
            <a:xfrm>
              <a:off x="5339934" y="4949825"/>
              <a:ext cx="246063" cy="200025"/>
            </a:xfrm>
            <a:custGeom>
              <a:avLst/>
              <a:gdLst/>
              <a:ahLst/>
              <a:cxnLst>
                <a:cxn ang="0">
                  <a:pos x="148" y="16"/>
                </a:cxn>
                <a:cxn ang="0">
                  <a:pos x="154" y="21"/>
                </a:cxn>
                <a:cxn ang="0">
                  <a:pos x="154" y="31"/>
                </a:cxn>
                <a:cxn ang="0">
                  <a:pos x="147" y="34"/>
                </a:cxn>
                <a:cxn ang="0">
                  <a:pos x="138" y="51"/>
                </a:cxn>
                <a:cxn ang="0">
                  <a:pos x="132" y="58"/>
                </a:cxn>
                <a:cxn ang="0">
                  <a:pos x="130" y="69"/>
                </a:cxn>
                <a:cxn ang="0">
                  <a:pos x="123" y="76"/>
                </a:cxn>
                <a:cxn ang="0">
                  <a:pos x="114" y="96"/>
                </a:cxn>
                <a:cxn ang="0">
                  <a:pos x="110" y="98"/>
                </a:cxn>
                <a:cxn ang="0">
                  <a:pos x="98" y="91"/>
                </a:cxn>
                <a:cxn ang="0">
                  <a:pos x="83" y="104"/>
                </a:cxn>
                <a:cxn ang="0">
                  <a:pos x="79" y="116"/>
                </a:cxn>
                <a:cxn ang="0">
                  <a:pos x="75" y="119"/>
                </a:cxn>
                <a:cxn ang="0">
                  <a:pos x="74" y="121"/>
                </a:cxn>
                <a:cxn ang="0">
                  <a:pos x="68" y="123"/>
                </a:cxn>
                <a:cxn ang="0">
                  <a:pos x="57" y="123"/>
                </a:cxn>
                <a:cxn ang="0">
                  <a:pos x="52" y="125"/>
                </a:cxn>
                <a:cxn ang="0">
                  <a:pos x="38" y="121"/>
                </a:cxn>
                <a:cxn ang="0">
                  <a:pos x="35" y="111"/>
                </a:cxn>
                <a:cxn ang="0">
                  <a:pos x="32" y="108"/>
                </a:cxn>
                <a:cxn ang="0">
                  <a:pos x="25" y="100"/>
                </a:cxn>
                <a:cxn ang="0">
                  <a:pos x="16" y="96"/>
                </a:cxn>
                <a:cxn ang="0">
                  <a:pos x="10" y="98"/>
                </a:cxn>
                <a:cxn ang="0">
                  <a:pos x="1" y="97"/>
                </a:cxn>
                <a:cxn ang="0">
                  <a:pos x="1" y="76"/>
                </a:cxn>
                <a:cxn ang="0">
                  <a:pos x="1" y="65"/>
                </a:cxn>
                <a:cxn ang="0">
                  <a:pos x="6" y="62"/>
                </a:cxn>
                <a:cxn ang="0">
                  <a:pos x="7" y="54"/>
                </a:cxn>
                <a:cxn ang="0">
                  <a:pos x="13" y="47"/>
                </a:cxn>
                <a:cxn ang="0">
                  <a:pos x="12" y="32"/>
                </a:cxn>
                <a:cxn ang="0">
                  <a:pos x="13" y="17"/>
                </a:cxn>
                <a:cxn ang="0">
                  <a:pos x="24" y="2"/>
                </a:cxn>
                <a:cxn ang="0">
                  <a:pos x="43" y="0"/>
                </a:cxn>
                <a:cxn ang="0">
                  <a:pos x="56" y="10"/>
                </a:cxn>
                <a:cxn ang="0">
                  <a:pos x="69" y="6"/>
                </a:cxn>
                <a:cxn ang="0">
                  <a:pos x="83" y="13"/>
                </a:cxn>
                <a:cxn ang="0">
                  <a:pos x="94" y="10"/>
                </a:cxn>
                <a:cxn ang="0">
                  <a:pos x="105" y="6"/>
                </a:cxn>
                <a:cxn ang="0">
                  <a:pos x="117" y="7"/>
                </a:cxn>
                <a:cxn ang="0">
                  <a:pos x="126" y="9"/>
                </a:cxn>
                <a:cxn ang="0">
                  <a:pos x="136" y="2"/>
                </a:cxn>
                <a:cxn ang="0">
                  <a:pos x="146" y="7"/>
                </a:cxn>
              </a:cxnLst>
              <a:rect l="0" t="0" r="r" b="b"/>
              <a:pathLst>
                <a:path w="155" h="126">
                  <a:moveTo>
                    <a:pt x="148" y="9"/>
                  </a:moveTo>
                  <a:lnTo>
                    <a:pt x="148" y="12"/>
                  </a:lnTo>
                  <a:lnTo>
                    <a:pt x="148" y="16"/>
                  </a:lnTo>
                  <a:lnTo>
                    <a:pt x="149" y="19"/>
                  </a:lnTo>
                  <a:lnTo>
                    <a:pt x="150" y="20"/>
                  </a:lnTo>
                  <a:lnTo>
                    <a:pt x="154" y="21"/>
                  </a:lnTo>
                  <a:lnTo>
                    <a:pt x="154" y="22"/>
                  </a:lnTo>
                  <a:lnTo>
                    <a:pt x="155" y="24"/>
                  </a:lnTo>
                  <a:lnTo>
                    <a:pt x="154" y="31"/>
                  </a:lnTo>
                  <a:lnTo>
                    <a:pt x="154" y="32"/>
                  </a:lnTo>
                  <a:lnTo>
                    <a:pt x="152" y="33"/>
                  </a:lnTo>
                  <a:lnTo>
                    <a:pt x="147" y="34"/>
                  </a:lnTo>
                  <a:lnTo>
                    <a:pt x="145" y="36"/>
                  </a:lnTo>
                  <a:lnTo>
                    <a:pt x="141" y="44"/>
                  </a:lnTo>
                  <a:lnTo>
                    <a:pt x="138" y="51"/>
                  </a:lnTo>
                  <a:lnTo>
                    <a:pt x="137" y="57"/>
                  </a:lnTo>
                  <a:lnTo>
                    <a:pt x="135" y="57"/>
                  </a:lnTo>
                  <a:lnTo>
                    <a:pt x="132" y="58"/>
                  </a:lnTo>
                  <a:lnTo>
                    <a:pt x="132" y="60"/>
                  </a:lnTo>
                  <a:lnTo>
                    <a:pt x="131" y="67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6"/>
                  </a:lnTo>
                  <a:lnTo>
                    <a:pt x="118" y="89"/>
                  </a:lnTo>
                  <a:lnTo>
                    <a:pt x="116" y="93"/>
                  </a:lnTo>
                  <a:lnTo>
                    <a:pt x="114" y="96"/>
                  </a:lnTo>
                  <a:lnTo>
                    <a:pt x="112" y="98"/>
                  </a:lnTo>
                  <a:lnTo>
                    <a:pt x="111" y="98"/>
                  </a:lnTo>
                  <a:lnTo>
                    <a:pt x="110" y="98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98" y="91"/>
                  </a:lnTo>
                  <a:lnTo>
                    <a:pt x="96" y="92"/>
                  </a:lnTo>
                  <a:lnTo>
                    <a:pt x="89" y="99"/>
                  </a:lnTo>
                  <a:lnTo>
                    <a:pt x="83" y="104"/>
                  </a:lnTo>
                  <a:lnTo>
                    <a:pt x="80" y="107"/>
                  </a:lnTo>
                  <a:lnTo>
                    <a:pt x="81" y="113"/>
                  </a:lnTo>
                  <a:lnTo>
                    <a:pt x="79" y="116"/>
                  </a:lnTo>
                  <a:lnTo>
                    <a:pt x="77" y="120"/>
                  </a:lnTo>
                  <a:lnTo>
                    <a:pt x="76" y="119"/>
                  </a:lnTo>
                  <a:lnTo>
                    <a:pt x="75" y="119"/>
                  </a:lnTo>
                  <a:lnTo>
                    <a:pt x="74" y="118"/>
                  </a:lnTo>
                  <a:lnTo>
                    <a:pt x="73" y="120"/>
                  </a:lnTo>
                  <a:lnTo>
                    <a:pt x="74" y="121"/>
                  </a:lnTo>
                  <a:lnTo>
                    <a:pt x="73" y="122"/>
                  </a:lnTo>
                  <a:lnTo>
                    <a:pt x="71" y="123"/>
                  </a:lnTo>
                  <a:lnTo>
                    <a:pt x="68" y="123"/>
                  </a:lnTo>
                  <a:lnTo>
                    <a:pt x="62" y="124"/>
                  </a:lnTo>
                  <a:lnTo>
                    <a:pt x="58" y="122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4" y="126"/>
                  </a:lnTo>
                  <a:lnTo>
                    <a:pt x="52" y="125"/>
                  </a:lnTo>
                  <a:lnTo>
                    <a:pt x="45" y="125"/>
                  </a:lnTo>
                  <a:lnTo>
                    <a:pt x="41" y="124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4" y="113"/>
                  </a:lnTo>
                  <a:lnTo>
                    <a:pt x="35" y="111"/>
                  </a:lnTo>
                  <a:lnTo>
                    <a:pt x="36" y="110"/>
                  </a:lnTo>
                  <a:lnTo>
                    <a:pt x="35" y="108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3"/>
                  </a:lnTo>
                  <a:lnTo>
                    <a:pt x="25" y="100"/>
                  </a:lnTo>
                  <a:lnTo>
                    <a:pt x="22" y="99"/>
                  </a:lnTo>
                  <a:lnTo>
                    <a:pt x="18" y="97"/>
                  </a:lnTo>
                  <a:lnTo>
                    <a:pt x="16" y="96"/>
                  </a:lnTo>
                  <a:lnTo>
                    <a:pt x="13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5" y="98"/>
                  </a:lnTo>
                  <a:lnTo>
                    <a:pt x="1" y="99"/>
                  </a:lnTo>
                  <a:lnTo>
                    <a:pt x="1" y="97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1" y="76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13" y="47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2"/>
                  </a:lnTo>
                  <a:lnTo>
                    <a:pt x="12" y="27"/>
                  </a:lnTo>
                  <a:lnTo>
                    <a:pt x="13" y="22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5" y="9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66" y="7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8" y="11"/>
                  </a:lnTo>
                  <a:lnTo>
                    <a:pt x="83" y="13"/>
                  </a:lnTo>
                  <a:lnTo>
                    <a:pt x="89" y="13"/>
                  </a:lnTo>
                  <a:lnTo>
                    <a:pt x="90" y="12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5" y="6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7" y="7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6" y="9"/>
                  </a:lnTo>
                  <a:lnTo>
                    <a:pt x="131" y="5"/>
                  </a:lnTo>
                  <a:lnTo>
                    <a:pt x="133" y="3"/>
                  </a:lnTo>
                  <a:lnTo>
                    <a:pt x="136" y="2"/>
                  </a:lnTo>
                  <a:lnTo>
                    <a:pt x="142" y="2"/>
                  </a:lnTo>
                  <a:lnTo>
                    <a:pt x="143" y="4"/>
                  </a:lnTo>
                  <a:lnTo>
                    <a:pt x="146" y="7"/>
                  </a:lnTo>
                  <a:lnTo>
                    <a:pt x="148" y="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4" name="Freeform 94"/>
            <p:cNvSpPr>
              <a:spLocks/>
            </p:cNvSpPr>
            <p:nvPr/>
          </p:nvSpPr>
          <p:spPr bwMode="auto">
            <a:xfrm>
              <a:off x="5951121" y="4445000"/>
              <a:ext cx="47625" cy="28575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21" y="9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21" y="12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17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9" y="18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23" y="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27" y="3"/>
                </a:cxn>
                <a:cxn ang="0">
                  <a:pos x="25" y="4"/>
                </a:cxn>
                <a:cxn ang="0">
                  <a:pos x="21" y="8"/>
                </a:cxn>
              </a:cxnLst>
              <a:rect l="0" t="0" r="r" b="b"/>
              <a:pathLst>
                <a:path w="30" h="18">
                  <a:moveTo>
                    <a:pt x="21" y="8"/>
                  </a:moveTo>
                  <a:lnTo>
                    <a:pt x="21" y="9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5" name="Freeform 95"/>
            <p:cNvSpPr>
              <a:spLocks/>
            </p:cNvSpPr>
            <p:nvPr/>
          </p:nvSpPr>
          <p:spPr bwMode="auto">
            <a:xfrm>
              <a:off x="5797134" y="4548188"/>
              <a:ext cx="250825" cy="225425"/>
            </a:xfrm>
            <a:custGeom>
              <a:avLst/>
              <a:gdLst/>
              <a:ahLst/>
              <a:cxnLst>
                <a:cxn ang="0">
                  <a:pos x="124" y="7"/>
                </a:cxn>
                <a:cxn ang="0">
                  <a:pos x="133" y="32"/>
                </a:cxn>
                <a:cxn ang="0">
                  <a:pos x="128" y="42"/>
                </a:cxn>
                <a:cxn ang="0">
                  <a:pos x="125" y="56"/>
                </a:cxn>
                <a:cxn ang="0">
                  <a:pos x="122" y="57"/>
                </a:cxn>
                <a:cxn ang="0">
                  <a:pos x="115" y="48"/>
                </a:cxn>
                <a:cxn ang="0">
                  <a:pos x="110" y="39"/>
                </a:cxn>
                <a:cxn ang="0">
                  <a:pos x="106" y="31"/>
                </a:cxn>
                <a:cxn ang="0">
                  <a:pos x="103" y="26"/>
                </a:cxn>
                <a:cxn ang="0">
                  <a:pos x="99" y="30"/>
                </a:cxn>
                <a:cxn ang="0">
                  <a:pos x="103" y="42"/>
                </a:cxn>
                <a:cxn ang="0">
                  <a:pos x="113" y="55"/>
                </a:cxn>
                <a:cxn ang="0">
                  <a:pos x="118" y="69"/>
                </a:cxn>
                <a:cxn ang="0">
                  <a:pos x="123" y="78"/>
                </a:cxn>
                <a:cxn ang="0">
                  <a:pos x="134" y="101"/>
                </a:cxn>
                <a:cxn ang="0">
                  <a:pos x="140" y="109"/>
                </a:cxn>
                <a:cxn ang="0">
                  <a:pos x="144" y="113"/>
                </a:cxn>
                <a:cxn ang="0">
                  <a:pos x="141" y="114"/>
                </a:cxn>
                <a:cxn ang="0">
                  <a:pos x="142" y="123"/>
                </a:cxn>
                <a:cxn ang="0">
                  <a:pos x="144" y="127"/>
                </a:cxn>
                <a:cxn ang="0">
                  <a:pos x="151" y="132"/>
                </a:cxn>
                <a:cxn ang="0">
                  <a:pos x="156" y="138"/>
                </a:cxn>
                <a:cxn ang="0">
                  <a:pos x="97" y="141"/>
                </a:cxn>
                <a:cxn ang="0">
                  <a:pos x="68" y="141"/>
                </a:cxn>
                <a:cxn ang="0">
                  <a:pos x="40" y="141"/>
                </a:cxn>
                <a:cxn ang="0">
                  <a:pos x="22" y="141"/>
                </a:cxn>
                <a:cxn ang="0">
                  <a:pos x="8" y="141"/>
                </a:cxn>
                <a:cxn ang="0">
                  <a:pos x="3" y="125"/>
                </a:cxn>
                <a:cxn ang="0">
                  <a:pos x="3" y="98"/>
                </a:cxn>
                <a:cxn ang="0">
                  <a:pos x="3" y="80"/>
                </a:cxn>
                <a:cxn ang="0">
                  <a:pos x="3" y="45"/>
                </a:cxn>
                <a:cxn ang="0">
                  <a:pos x="3" y="36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27" y="3"/>
                </a:cxn>
                <a:cxn ang="0">
                  <a:pos x="35" y="4"/>
                </a:cxn>
                <a:cxn ang="0">
                  <a:pos x="42" y="8"/>
                </a:cxn>
                <a:cxn ang="0">
                  <a:pos x="49" y="9"/>
                </a:cxn>
                <a:cxn ang="0">
                  <a:pos x="59" y="12"/>
                </a:cxn>
                <a:cxn ang="0">
                  <a:pos x="65" y="7"/>
                </a:cxn>
                <a:cxn ang="0">
                  <a:pos x="75" y="3"/>
                </a:cxn>
                <a:cxn ang="0">
                  <a:pos x="82" y="1"/>
                </a:cxn>
                <a:cxn ang="0">
                  <a:pos x="87" y="1"/>
                </a:cxn>
                <a:cxn ang="0">
                  <a:pos x="93" y="6"/>
                </a:cxn>
                <a:cxn ang="0">
                  <a:pos x="99" y="7"/>
                </a:cxn>
                <a:cxn ang="0">
                  <a:pos x="105" y="9"/>
                </a:cxn>
                <a:cxn ang="0">
                  <a:pos x="110" y="7"/>
                </a:cxn>
                <a:cxn ang="0">
                  <a:pos x="115" y="9"/>
                </a:cxn>
                <a:cxn ang="0">
                  <a:pos x="120" y="7"/>
                </a:cxn>
              </a:cxnLst>
              <a:rect l="0" t="0" r="r" b="b"/>
              <a:pathLst>
                <a:path w="158" h="142">
                  <a:moveTo>
                    <a:pt x="123" y="5"/>
                  </a:moveTo>
                  <a:lnTo>
                    <a:pt x="124" y="7"/>
                  </a:lnTo>
                  <a:lnTo>
                    <a:pt x="129" y="20"/>
                  </a:lnTo>
                  <a:lnTo>
                    <a:pt x="133" y="32"/>
                  </a:lnTo>
                  <a:lnTo>
                    <a:pt x="131" y="35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5" y="56"/>
                  </a:lnTo>
                  <a:lnTo>
                    <a:pt x="124" y="57"/>
                  </a:lnTo>
                  <a:lnTo>
                    <a:pt x="122" y="57"/>
                  </a:lnTo>
                  <a:lnTo>
                    <a:pt x="119" y="53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10" y="39"/>
                  </a:lnTo>
                  <a:lnTo>
                    <a:pt x="107" y="36"/>
                  </a:lnTo>
                  <a:lnTo>
                    <a:pt x="106" y="31"/>
                  </a:lnTo>
                  <a:lnTo>
                    <a:pt x="105" y="28"/>
                  </a:lnTo>
                  <a:lnTo>
                    <a:pt x="103" y="26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7" y="48"/>
                  </a:lnTo>
                  <a:lnTo>
                    <a:pt x="113" y="55"/>
                  </a:lnTo>
                  <a:lnTo>
                    <a:pt x="115" y="63"/>
                  </a:lnTo>
                  <a:lnTo>
                    <a:pt x="118" y="69"/>
                  </a:lnTo>
                  <a:lnTo>
                    <a:pt x="120" y="75"/>
                  </a:lnTo>
                  <a:lnTo>
                    <a:pt x="123" y="78"/>
                  </a:lnTo>
                  <a:lnTo>
                    <a:pt x="128" y="89"/>
                  </a:lnTo>
                  <a:lnTo>
                    <a:pt x="134" y="101"/>
                  </a:lnTo>
                  <a:lnTo>
                    <a:pt x="137" y="106"/>
                  </a:lnTo>
                  <a:lnTo>
                    <a:pt x="140" y="109"/>
                  </a:lnTo>
                  <a:lnTo>
                    <a:pt x="143" y="112"/>
                  </a:lnTo>
                  <a:lnTo>
                    <a:pt x="144" y="113"/>
                  </a:lnTo>
                  <a:lnTo>
                    <a:pt x="142" y="114"/>
                  </a:lnTo>
                  <a:lnTo>
                    <a:pt x="141" y="114"/>
                  </a:lnTo>
                  <a:lnTo>
                    <a:pt x="140" y="115"/>
                  </a:lnTo>
                  <a:lnTo>
                    <a:pt x="142" y="123"/>
                  </a:lnTo>
                  <a:lnTo>
                    <a:pt x="143" y="126"/>
                  </a:lnTo>
                  <a:lnTo>
                    <a:pt x="144" y="127"/>
                  </a:lnTo>
                  <a:lnTo>
                    <a:pt x="149" y="131"/>
                  </a:lnTo>
                  <a:lnTo>
                    <a:pt x="151" y="132"/>
                  </a:lnTo>
                  <a:lnTo>
                    <a:pt x="153" y="135"/>
                  </a:lnTo>
                  <a:lnTo>
                    <a:pt x="156" y="138"/>
                  </a:lnTo>
                  <a:lnTo>
                    <a:pt x="158" y="141"/>
                  </a:lnTo>
                  <a:lnTo>
                    <a:pt x="97" y="141"/>
                  </a:lnTo>
                  <a:lnTo>
                    <a:pt x="84" y="141"/>
                  </a:lnTo>
                  <a:lnTo>
                    <a:pt x="68" y="141"/>
                  </a:lnTo>
                  <a:lnTo>
                    <a:pt x="53" y="141"/>
                  </a:lnTo>
                  <a:lnTo>
                    <a:pt x="40" y="141"/>
                  </a:lnTo>
                  <a:lnTo>
                    <a:pt x="30" y="141"/>
                  </a:lnTo>
                  <a:lnTo>
                    <a:pt x="22" y="141"/>
                  </a:lnTo>
                  <a:lnTo>
                    <a:pt x="13" y="141"/>
                  </a:lnTo>
                  <a:lnTo>
                    <a:pt x="8" y="141"/>
                  </a:lnTo>
                  <a:lnTo>
                    <a:pt x="3" y="142"/>
                  </a:lnTo>
                  <a:lnTo>
                    <a:pt x="3" y="125"/>
                  </a:lnTo>
                  <a:lnTo>
                    <a:pt x="3" y="116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3" y="80"/>
                  </a:lnTo>
                  <a:lnTo>
                    <a:pt x="3" y="71"/>
                  </a:lnTo>
                  <a:lnTo>
                    <a:pt x="3" y="45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1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9" y="9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0" y="5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1" y="2"/>
                  </a:lnTo>
                  <a:lnTo>
                    <a:pt x="93" y="6"/>
                  </a:lnTo>
                  <a:lnTo>
                    <a:pt x="96" y="8"/>
                  </a:lnTo>
                  <a:lnTo>
                    <a:pt x="99" y="7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7" y="8"/>
                  </a:lnTo>
                  <a:lnTo>
                    <a:pt x="120" y="7"/>
                  </a:lnTo>
                  <a:lnTo>
                    <a:pt x="123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6" name="Freeform 96"/>
            <p:cNvSpPr>
              <a:spLocks/>
            </p:cNvSpPr>
            <p:nvPr/>
          </p:nvSpPr>
          <p:spPr bwMode="auto">
            <a:xfrm>
              <a:off x="5563771" y="4738688"/>
              <a:ext cx="217488" cy="34448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" y="135"/>
                </a:cxn>
                <a:cxn ang="0">
                  <a:pos x="0" y="129"/>
                </a:cxn>
                <a:cxn ang="0">
                  <a:pos x="3" y="120"/>
                </a:cxn>
                <a:cxn ang="0">
                  <a:pos x="12" y="107"/>
                </a:cxn>
                <a:cxn ang="0">
                  <a:pos x="27" y="88"/>
                </a:cxn>
                <a:cxn ang="0">
                  <a:pos x="27" y="75"/>
                </a:cxn>
                <a:cxn ang="0">
                  <a:pos x="27" y="67"/>
                </a:cxn>
                <a:cxn ang="0">
                  <a:pos x="28" y="54"/>
                </a:cxn>
                <a:cxn ang="0">
                  <a:pos x="33" y="43"/>
                </a:cxn>
                <a:cxn ang="0">
                  <a:pos x="25" y="34"/>
                </a:cxn>
                <a:cxn ang="0">
                  <a:pos x="22" y="20"/>
                </a:cxn>
                <a:cxn ang="0">
                  <a:pos x="30" y="1"/>
                </a:cxn>
                <a:cxn ang="0">
                  <a:pos x="63" y="16"/>
                </a:cxn>
                <a:cxn ang="0">
                  <a:pos x="125" y="49"/>
                </a:cxn>
                <a:cxn ang="0">
                  <a:pos x="137" y="62"/>
                </a:cxn>
                <a:cxn ang="0">
                  <a:pos x="136" y="72"/>
                </a:cxn>
                <a:cxn ang="0">
                  <a:pos x="137" y="91"/>
                </a:cxn>
                <a:cxn ang="0">
                  <a:pos x="137" y="105"/>
                </a:cxn>
                <a:cxn ang="0">
                  <a:pos x="132" y="107"/>
                </a:cxn>
                <a:cxn ang="0">
                  <a:pos x="123" y="108"/>
                </a:cxn>
                <a:cxn ang="0">
                  <a:pos x="117" y="121"/>
                </a:cxn>
                <a:cxn ang="0">
                  <a:pos x="117" y="127"/>
                </a:cxn>
                <a:cxn ang="0">
                  <a:pos x="112" y="131"/>
                </a:cxn>
                <a:cxn ang="0">
                  <a:pos x="114" y="137"/>
                </a:cxn>
                <a:cxn ang="0">
                  <a:pos x="110" y="142"/>
                </a:cxn>
                <a:cxn ang="0">
                  <a:pos x="110" y="148"/>
                </a:cxn>
                <a:cxn ang="0">
                  <a:pos x="115" y="148"/>
                </a:cxn>
                <a:cxn ang="0">
                  <a:pos x="117" y="156"/>
                </a:cxn>
                <a:cxn ang="0">
                  <a:pos x="118" y="161"/>
                </a:cxn>
                <a:cxn ang="0">
                  <a:pos x="123" y="166"/>
                </a:cxn>
                <a:cxn ang="0">
                  <a:pos x="122" y="171"/>
                </a:cxn>
                <a:cxn ang="0">
                  <a:pos x="117" y="170"/>
                </a:cxn>
                <a:cxn ang="0">
                  <a:pos x="109" y="174"/>
                </a:cxn>
                <a:cxn ang="0">
                  <a:pos x="106" y="178"/>
                </a:cxn>
                <a:cxn ang="0">
                  <a:pos x="105" y="182"/>
                </a:cxn>
                <a:cxn ang="0">
                  <a:pos x="87" y="196"/>
                </a:cxn>
                <a:cxn ang="0">
                  <a:pos x="72" y="197"/>
                </a:cxn>
                <a:cxn ang="0">
                  <a:pos x="70" y="203"/>
                </a:cxn>
                <a:cxn ang="0">
                  <a:pos x="64" y="211"/>
                </a:cxn>
                <a:cxn ang="0">
                  <a:pos x="57" y="211"/>
                </a:cxn>
                <a:cxn ang="0">
                  <a:pos x="48" y="214"/>
                </a:cxn>
                <a:cxn ang="0">
                  <a:pos x="44" y="216"/>
                </a:cxn>
                <a:cxn ang="0">
                  <a:pos x="40" y="212"/>
                </a:cxn>
                <a:cxn ang="0">
                  <a:pos x="29" y="217"/>
                </a:cxn>
                <a:cxn ang="0">
                  <a:pos x="27" y="216"/>
                </a:cxn>
                <a:cxn ang="0">
                  <a:pos x="24" y="209"/>
                </a:cxn>
                <a:cxn ang="0">
                  <a:pos x="12" y="196"/>
                </a:cxn>
                <a:cxn ang="0">
                  <a:pos x="7" y="186"/>
                </a:cxn>
                <a:cxn ang="0">
                  <a:pos x="10" y="184"/>
                </a:cxn>
                <a:cxn ang="0">
                  <a:pos x="21" y="185"/>
                </a:cxn>
                <a:cxn ang="0">
                  <a:pos x="26" y="184"/>
                </a:cxn>
                <a:cxn ang="0">
                  <a:pos x="24" y="182"/>
                </a:cxn>
                <a:cxn ang="0">
                  <a:pos x="21" y="175"/>
                </a:cxn>
                <a:cxn ang="0">
                  <a:pos x="21" y="164"/>
                </a:cxn>
                <a:cxn ang="0">
                  <a:pos x="18" y="151"/>
                </a:cxn>
                <a:cxn ang="0">
                  <a:pos x="11" y="143"/>
                </a:cxn>
              </a:cxnLst>
              <a:rect l="0" t="0" r="r" b="b"/>
              <a:pathLst>
                <a:path w="137" h="217">
                  <a:moveTo>
                    <a:pt x="7" y="142"/>
                  </a:moveTo>
                  <a:lnTo>
                    <a:pt x="5" y="140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3" y="120"/>
                  </a:lnTo>
                  <a:lnTo>
                    <a:pt x="9" y="112"/>
                  </a:lnTo>
                  <a:lnTo>
                    <a:pt x="12" y="107"/>
                  </a:lnTo>
                  <a:lnTo>
                    <a:pt x="26" y="91"/>
                  </a:lnTo>
                  <a:lnTo>
                    <a:pt x="27" y="88"/>
                  </a:lnTo>
                  <a:lnTo>
                    <a:pt x="27" y="81"/>
                  </a:lnTo>
                  <a:lnTo>
                    <a:pt x="27" y="75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28" y="61"/>
                  </a:lnTo>
                  <a:lnTo>
                    <a:pt x="28" y="54"/>
                  </a:lnTo>
                  <a:lnTo>
                    <a:pt x="30" y="48"/>
                  </a:lnTo>
                  <a:lnTo>
                    <a:pt x="33" y="43"/>
                  </a:lnTo>
                  <a:lnTo>
                    <a:pt x="28" y="40"/>
                  </a:lnTo>
                  <a:lnTo>
                    <a:pt x="25" y="34"/>
                  </a:lnTo>
                  <a:lnTo>
                    <a:pt x="22" y="28"/>
                  </a:lnTo>
                  <a:lnTo>
                    <a:pt x="22" y="20"/>
                  </a:lnTo>
                  <a:lnTo>
                    <a:pt x="19" y="6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63" y="16"/>
                  </a:lnTo>
                  <a:lnTo>
                    <a:pt x="92" y="31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37" y="62"/>
                  </a:lnTo>
                  <a:lnTo>
                    <a:pt x="136" y="67"/>
                  </a:lnTo>
                  <a:lnTo>
                    <a:pt x="136" y="72"/>
                  </a:lnTo>
                  <a:lnTo>
                    <a:pt x="137" y="87"/>
                  </a:lnTo>
                  <a:lnTo>
                    <a:pt x="137" y="91"/>
                  </a:lnTo>
                  <a:lnTo>
                    <a:pt x="137" y="98"/>
                  </a:lnTo>
                  <a:lnTo>
                    <a:pt x="137" y="105"/>
                  </a:lnTo>
                  <a:lnTo>
                    <a:pt x="137" y="107"/>
                  </a:lnTo>
                  <a:lnTo>
                    <a:pt x="132" y="107"/>
                  </a:lnTo>
                  <a:lnTo>
                    <a:pt x="124" y="107"/>
                  </a:lnTo>
                  <a:lnTo>
                    <a:pt x="123" y="108"/>
                  </a:lnTo>
                  <a:lnTo>
                    <a:pt x="121" y="116"/>
                  </a:lnTo>
                  <a:lnTo>
                    <a:pt x="117" y="121"/>
                  </a:lnTo>
                  <a:lnTo>
                    <a:pt x="117" y="123"/>
                  </a:lnTo>
                  <a:lnTo>
                    <a:pt x="117" y="127"/>
                  </a:lnTo>
                  <a:lnTo>
                    <a:pt x="117" y="129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0" y="142"/>
                  </a:lnTo>
                  <a:lnTo>
                    <a:pt x="108" y="146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15" y="148"/>
                  </a:lnTo>
                  <a:lnTo>
                    <a:pt x="115" y="149"/>
                  </a:lnTo>
                  <a:lnTo>
                    <a:pt x="117" y="156"/>
                  </a:lnTo>
                  <a:lnTo>
                    <a:pt x="118" y="160"/>
                  </a:lnTo>
                  <a:lnTo>
                    <a:pt x="118" y="161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9"/>
                  </a:lnTo>
                  <a:lnTo>
                    <a:pt x="122" y="171"/>
                  </a:lnTo>
                  <a:lnTo>
                    <a:pt x="119" y="170"/>
                  </a:lnTo>
                  <a:lnTo>
                    <a:pt x="117" y="170"/>
                  </a:lnTo>
                  <a:lnTo>
                    <a:pt x="115" y="171"/>
                  </a:lnTo>
                  <a:lnTo>
                    <a:pt x="109" y="174"/>
                  </a:lnTo>
                  <a:lnTo>
                    <a:pt x="107" y="175"/>
                  </a:lnTo>
                  <a:lnTo>
                    <a:pt x="106" y="178"/>
                  </a:lnTo>
                  <a:lnTo>
                    <a:pt x="106" y="180"/>
                  </a:lnTo>
                  <a:lnTo>
                    <a:pt x="105" y="182"/>
                  </a:lnTo>
                  <a:lnTo>
                    <a:pt x="90" y="196"/>
                  </a:lnTo>
                  <a:lnTo>
                    <a:pt x="87" y="196"/>
                  </a:lnTo>
                  <a:lnTo>
                    <a:pt x="75" y="196"/>
                  </a:lnTo>
                  <a:lnTo>
                    <a:pt x="72" y="197"/>
                  </a:lnTo>
                  <a:lnTo>
                    <a:pt x="70" y="198"/>
                  </a:lnTo>
                  <a:lnTo>
                    <a:pt x="70" y="203"/>
                  </a:lnTo>
                  <a:lnTo>
                    <a:pt x="66" y="210"/>
                  </a:lnTo>
                  <a:lnTo>
                    <a:pt x="64" y="211"/>
                  </a:lnTo>
                  <a:lnTo>
                    <a:pt x="63" y="211"/>
                  </a:lnTo>
                  <a:lnTo>
                    <a:pt x="57" y="211"/>
                  </a:lnTo>
                  <a:lnTo>
                    <a:pt x="52" y="212"/>
                  </a:lnTo>
                  <a:lnTo>
                    <a:pt x="48" y="214"/>
                  </a:lnTo>
                  <a:lnTo>
                    <a:pt x="45" y="216"/>
                  </a:lnTo>
                  <a:lnTo>
                    <a:pt x="44" y="216"/>
                  </a:lnTo>
                  <a:lnTo>
                    <a:pt x="43" y="216"/>
                  </a:lnTo>
                  <a:lnTo>
                    <a:pt x="40" y="212"/>
                  </a:lnTo>
                  <a:lnTo>
                    <a:pt x="32" y="216"/>
                  </a:lnTo>
                  <a:lnTo>
                    <a:pt x="29" y="217"/>
                  </a:lnTo>
                  <a:lnTo>
                    <a:pt x="28" y="217"/>
                  </a:lnTo>
                  <a:lnTo>
                    <a:pt x="27" y="216"/>
                  </a:lnTo>
                  <a:lnTo>
                    <a:pt x="26" y="215"/>
                  </a:lnTo>
                  <a:lnTo>
                    <a:pt x="24" y="209"/>
                  </a:lnTo>
                  <a:lnTo>
                    <a:pt x="20" y="203"/>
                  </a:lnTo>
                  <a:lnTo>
                    <a:pt x="12" y="196"/>
                  </a:lnTo>
                  <a:lnTo>
                    <a:pt x="6" y="189"/>
                  </a:lnTo>
                  <a:lnTo>
                    <a:pt x="7" y="186"/>
                  </a:lnTo>
                  <a:lnTo>
                    <a:pt x="9" y="184"/>
                  </a:lnTo>
                  <a:lnTo>
                    <a:pt x="10" y="184"/>
                  </a:lnTo>
                  <a:lnTo>
                    <a:pt x="13" y="184"/>
                  </a:lnTo>
                  <a:lnTo>
                    <a:pt x="21" y="185"/>
                  </a:lnTo>
                  <a:lnTo>
                    <a:pt x="24" y="185"/>
                  </a:lnTo>
                  <a:lnTo>
                    <a:pt x="26" y="184"/>
                  </a:lnTo>
                  <a:lnTo>
                    <a:pt x="25" y="183"/>
                  </a:lnTo>
                  <a:lnTo>
                    <a:pt x="24" y="182"/>
                  </a:lnTo>
                  <a:lnTo>
                    <a:pt x="22" y="178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1" y="164"/>
                  </a:lnTo>
                  <a:lnTo>
                    <a:pt x="20" y="156"/>
                  </a:lnTo>
                  <a:lnTo>
                    <a:pt x="18" y="151"/>
                  </a:lnTo>
                  <a:lnTo>
                    <a:pt x="12" y="144"/>
                  </a:lnTo>
                  <a:lnTo>
                    <a:pt x="11" y="143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7" name="Freeform 97"/>
            <p:cNvSpPr>
              <a:spLocks/>
            </p:cNvSpPr>
            <p:nvPr/>
          </p:nvSpPr>
          <p:spPr bwMode="auto">
            <a:xfrm>
              <a:off x="5462171" y="4964113"/>
              <a:ext cx="155575" cy="241300"/>
            </a:xfrm>
            <a:custGeom>
              <a:avLst/>
              <a:gdLst/>
              <a:ahLst/>
              <a:cxnLst>
                <a:cxn ang="0">
                  <a:pos x="23" y="146"/>
                </a:cxn>
                <a:cxn ang="0">
                  <a:pos x="17" y="145"/>
                </a:cxn>
                <a:cxn ang="0">
                  <a:pos x="17" y="136"/>
                </a:cxn>
                <a:cxn ang="0">
                  <a:pos x="16" y="128"/>
                </a:cxn>
                <a:cxn ang="0">
                  <a:pos x="16" y="122"/>
                </a:cxn>
                <a:cxn ang="0">
                  <a:pos x="13" y="120"/>
                </a:cxn>
                <a:cxn ang="0">
                  <a:pos x="6" y="119"/>
                </a:cxn>
                <a:cxn ang="0">
                  <a:pos x="4" y="114"/>
                </a:cxn>
                <a:cxn ang="0">
                  <a:pos x="1" y="111"/>
                </a:cxn>
                <a:cxn ang="0">
                  <a:pos x="2" y="107"/>
                </a:cxn>
                <a:cxn ang="0">
                  <a:pos x="3" y="98"/>
                </a:cxn>
                <a:cxn ang="0">
                  <a:pos x="12" y="90"/>
                </a:cxn>
                <a:cxn ang="0">
                  <a:pos x="21" y="82"/>
                </a:cxn>
                <a:cxn ang="0">
                  <a:pos x="28" y="83"/>
                </a:cxn>
                <a:cxn ang="0">
                  <a:pos x="34" y="89"/>
                </a:cxn>
                <a:cxn ang="0">
                  <a:pos x="37" y="87"/>
                </a:cxn>
                <a:cxn ang="0">
                  <a:pos x="41" y="80"/>
                </a:cxn>
                <a:cxn ang="0">
                  <a:pos x="49" y="62"/>
                </a:cxn>
                <a:cxn ang="0">
                  <a:pos x="53" y="60"/>
                </a:cxn>
                <a:cxn ang="0">
                  <a:pos x="55" y="51"/>
                </a:cxn>
                <a:cxn ang="0">
                  <a:pos x="58" y="48"/>
                </a:cxn>
                <a:cxn ang="0">
                  <a:pos x="61" y="42"/>
                </a:cxn>
                <a:cxn ang="0">
                  <a:pos x="68" y="27"/>
                </a:cxn>
                <a:cxn ang="0">
                  <a:pos x="75" y="24"/>
                </a:cxn>
                <a:cxn ang="0">
                  <a:pos x="77" y="22"/>
                </a:cxn>
                <a:cxn ang="0">
                  <a:pos x="77" y="13"/>
                </a:cxn>
                <a:cxn ang="0">
                  <a:pos x="73" y="11"/>
                </a:cxn>
                <a:cxn ang="0">
                  <a:pos x="71" y="7"/>
                </a:cxn>
                <a:cxn ang="0">
                  <a:pos x="71" y="0"/>
                </a:cxn>
                <a:cxn ang="0">
                  <a:pos x="76" y="2"/>
                </a:cxn>
                <a:cxn ang="0">
                  <a:pos x="84" y="14"/>
                </a:cxn>
                <a:cxn ang="0">
                  <a:pos x="84" y="26"/>
                </a:cxn>
                <a:cxn ang="0">
                  <a:pos x="86" y="36"/>
                </a:cxn>
                <a:cxn ang="0">
                  <a:pos x="89" y="41"/>
                </a:cxn>
                <a:cxn ang="0">
                  <a:pos x="88" y="43"/>
                </a:cxn>
                <a:cxn ang="0">
                  <a:pos x="77" y="42"/>
                </a:cxn>
                <a:cxn ang="0">
                  <a:pos x="73" y="42"/>
                </a:cxn>
                <a:cxn ang="0">
                  <a:pos x="70" y="47"/>
                </a:cxn>
                <a:cxn ang="0">
                  <a:pos x="84" y="61"/>
                </a:cxn>
                <a:cxn ang="0">
                  <a:pos x="90" y="73"/>
                </a:cxn>
                <a:cxn ang="0">
                  <a:pos x="90" y="75"/>
                </a:cxn>
                <a:cxn ang="0">
                  <a:pos x="83" y="87"/>
                </a:cxn>
                <a:cxn ang="0">
                  <a:pos x="77" y="93"/>
                </a:cxn>
                <a:cxn ang="0">
                  <a:pos x="76" y="96"/>
                </a:cxn>
                <a:cxn ang="0">
                  <a:pos x="78" y="108"/>
                </a:cxn>
                <a:cxn ang="0">
                  <a:pos x="82" y="115"/>
                </a:cxn>
                <a:cxn ang="0">
                  <a:pos x="85" y="123"/>
                </a:cxn>
                <a:cxn ang="0">
                  <a:pos x="92" y="133"/>
                </a:cxn>
                <a:cxn ang="0">
                  <a:pos x="97" y="142"/>
                </a:cxn>
                <a:cxn ang="0">
                  <a:pos x="97" y="146"/>
                </a:cxn>
                <a:cxn ang="0">
                  <a:pos x="96" y="152"/>
                </a:cxn>
                <a:cxn ang="0">
                  <a:pos x="86" y="148"/>
                </a:cxn>
                <a:cxn ang="0">
                  <a:pos x="79" y="146"/>
                </a:cxn>
                <a:cxn ang="0">
                  <a:pos x="75" y="146"/>
                </a:cxn>
                <a:cxn ang="0">
                  <a:pos x="64" y="146"/>
                </a:cxn>
                <a:cxn ang="0">
                  <a:pos x="55" y="144"/>
                </a:cxn>
                <a:cxn ang="0">
                  <a:pos x="40" y="143"/>
                </a:cxn>
                <a:cxn ang="0">
                  <a:pos x="34" y="146"/>
                </a:cxn>
              </a:cxnLst>
              <a:rect l="0" t="0" r="r" b="b"/>
              <a:pathLst>
                <a:path w="98" h="152">
                  <a:moveTo>
                    <a:pt x="34" y="146"/>
                  </a:moveTo>
                  <a:lnTo>
                    <a:pt x="23" y="146"/>
                  </a:lnTo>
                  <a:lnTo>
                    <a:pt x="17" y="146"/>
                  </a:lnTo>
                  <a:lnTo>
                    <a:pt x="17" y="145"/>
                  </a:lnTo>
                  <a:lnTo>
                    <a:pt x="16" y="141"/>
                  </a:lnTo>
                  <a:lnTo>
                    <a:pt x="17" y="136"/>
                  </a:lnTo>
                  <a:lnTo>
                    <a:pt x="17" y="132"/>
                  </a:lnTo>
                  <a:lnTo>
                    <a:pt x="16" y="128"/>
                  </a:lnTo>
                  <a:lnTo>
                    <a:pt x="13" y="125"/>
                  </a:lnTo>
                  <a:lnTo>
                    <a:pt x="16" y="122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9" y="120"/>
                  </a:lnTo>
                  <a:lnTo>
                    <a:pt x="6" y="119"/>
                  </a:lnTo>
                  <a:lnTo>
                    <a:pt x="5" y="117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1" y="111"/>
                  </a:lnTo>
                  <a:lnTo>
                    <a:pt x="0" y="111"/>
                  </a:lnTo>
                  <a:lnTo>
                    <a:pt x="2" y="107"/>
                  </a:lnTo>
                  <a:lnTo>
                    <a:pt x="4" y="104"/>
                  </a:lnTo>
                  <a:lnTo>
                    <a:pt x="3" y="98"/>
                  </a:lnTo>
                  <a:lnTo>
                    <a:pt x="6" y="95"/>
                  </a:lnTo>
                  <a:lnTo>
                    <a:pt x="12" y="90"/>
                  </a:lnTo>
                  <a:lnTo>
                    <a:pt x="19" y="83"/>
                  </a:lnTo>
                  <a:lnTo>
                    <a:pt x="21" y="82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7" y="87"/>
                  </a:lnTo>
                  <a:lnTo>
                    <a:pt x="39" y="84"/>
                  </a:lnTo>
                  <a:lnTo>
                    <a:pt x="41" y="80"/>
                  </a:lnTo>
                  <a:lnTo>
                    <a:pt x="46" y="67"/>
                  </a:lnTo>
                  <a:lnTo>
                    <a:pt x="49" y="62"/>
                  </a:lnTo>
                  <a:lnTo>
                    <a:pt x="50" y="60"/>
                  </a:lnTo>
                  <a:lnTo>
                    <a:pt x="53" y="60"/>
                  </a:lnTo>
                  <a:lnTo>
                    <a:pt x="54" y="58"/>
                  </a:lnTo>
                  <a:lnTo>
                    <a:pt x="55" y="51"/>
                  </a:lnTo>
                  <a:lnTo>
                    <a:pt x="55" y="49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1" y="42"/>
                  </a:lnTo>
                  <a:lnTo>
                    <a:pt x="64" y="35"/>
                  </a:lnTo>
                  <a:lnTo>
                    <a:pt x="68" y="27"/>
                  </a:lnTo>
                  <a:lnTo>
                    <a:pt x="70" y="25"/>
                  </a:lnTo>
                  <a:lnTo>
                    <a:pt x="75" y="24"/>
                  </a:lnTo>
                  <a:lnTo>
                    <a:pt x="77" y="23"/>
                  </a:lnTo>
                  <a:lnTo>
                    <a:pt x="77" y="22"/>
                  </a:lnTo>
                  <a:lnTo>
                    <a:pt x="78" y="15"/>
                  </a:lnTo>
                  <a:lnTo>
                    <a:pt x="77" y="13"/>
                  </a:lnTo>
                  <a:lnTo>
                    <a:pt x="77" y="12"/>
                  </a:lnTo>
                  <a:lnTo>
                    <a:pt x="73" y="11"/>
                  </a:lnTo>
                  <a:lnTo>
                    <a:pt x="72" y="10"/>
                  </a:lnTo>
                  <a:lnTo>
                    <a:pt x="71" y="7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76" y="2"/>
                  </a:lnTo>
                  <a:lnTo>
                    <a:pt x="82" y="9"/>
                  </a:lnTo>
                  <a:lnTo>
                    <a:pt x="84" y="14"/>
                  </a:lnTo>
                  <a:lnTo>
                    <a:pt x="85" y="22"/>
                  </a:lnTo>
                  <a:lnTo>
                    <a:pt x="84" y="26"/>
                  </a:lnTo>
                  <a:lnTo>
                    <a:pt x="85" y="33"/>
                  </a:lnTo>
                  <a:lnTo>
                    <a:pt x="86" y="36"/>
                  </a:lnTo>
                  <a:lnTo>
                    <a:pt x="88" y="40"/>
                  </a:lnTo>
                  <a:lnTo>
                    <a:pt x="89" y="41"/>
                  </a:lnTo>
                  <a:lnTo>
                    <a:pt x="90" y="42"/>
                  </a:lnTo>
                  <a:lnTo>
                    <a:pt x="88" y="43"/>
                  </a:lnTo>
                  <a:lnTo>
                    <a:pt x="85" y="43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3" y="42"/>
                  </a:lnTo>
                  <a:lnTo>
                    <a:pt x="71" y="44"/>
                  </a:lnTo>
                  <a:lnTo>
                    <a:pt x="70" y="47"/>
                  </a:lnTo>
                  <a:lnTo>
                    <a:pt x="76" y="54"/>
                  </a:lnTo>
                  <a:lnTo>
                    <a:pt x="84" y="61"/>
                  </a:lnTo>
                  <a:lnTo>
                    <a:pt x="88" y="67"/>
                  </a:lnTo>
                  <a:lnTo>
                    <a:pt x="90" y="73"/>
                  </a:lnTo>
                  <a:lnTo>
                    <a:pt x="91" y="74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83" y="87"/>
                  </a:lnTo>
                  <a:lnTo>
                    <a:pt x="80" y="90"/>
                  </a:lnTo>
                  <a:lnTo>
                    <a:pt x="77" y="93"/>
                  </a:lnTo>
                  <a:lnTo>
                    <a:pt x="76" y="94"/>
                  </a:lnTo>
                  <a:lnTo>
                    <a:pt x="76" y="96"/>
                  </a:lnTo>
                  <a:lnTo>
                    <a:pt x="77" y="101"/>
                  </a:lnTo>
                  <a:lnTo>
                    <a:pt x="78" y="108"/>
                  </a:lnTo>
                  <a:lnTo>
                    <a:pt x="80" y="111"/>
                  </a:lnTo>
                  <a:lnTo>
                    <a:pt x="82" y="115"/>
                  </a:lnTo>
                  <a:lnTo>
                    <a:pt x="85" y="119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92" y="133"/>
                  </a:lnTo>
                  <a:lnTo>
                    <a:pt x="95" y="137"/>
                  </a:lnTo>
                  <a:lnTo>
                    <a:pt x="97" y="142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8" y="151"/>
                  </a:lnTo>
                  <a:lnTo>
                    <a:pt x="96" y="152"/>
                  </a:lnTo>
                  <a:lnTo>
                    <a:pt x="91" y="150"/>
                  </a:lnTo>
                  <a:lnTo>
                    <a:pt x="86" y="148"/>
                  </a:lnTo>
                  <a:lnTo>
                    <a:pt x="82" y="147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5" y="146"/>
                  </a:lnTo>
                  <a:lnTo>
                    <a:pt x="70" y="146"/>
                  </a:lnTo>
                  <a:lnTo>
                    <a:pt x="64" y="146"/>
                  </a:lnTo>
                  <a:lnTo>
                    <a:pt x="61" y="145"/>
                  </a:lnTo>
                  <a:lnTo>
                    <a:pt x="55" y="144"/>
                  </a:lnTo>
                  <a:lnTo>
                    <a:pt x="50" y="144"/>
                  </a:lnTo>
                  <a:lnTo>
                    <a:pt x="40" y="143"/>
                  </a:lnTo>
                  <a:lnTo>
                    <a:pt x="35" y="143"/>
                  </a:lnTo>
                  <a:lnTo>
                    <a:pt x="34" y="1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8" name="Freeform 98"/>
            <p:cNvSpPr>
              <a:spLocks/>
            </p:cNvSpPr>
            <p:nvPr/>
          </p:nvSpPr>
          <p:spPr bwMode="auto">
            <a:xfrm>
              <a:off x="6116221" y="4230688"/>
              <a:ext cx="139700" cy="71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6" y="2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6" y="5"/>
                </a:cxn>
                <a:cxn ang="0">
                  <a:pos x="19" y="6"/>
                </a:cxn>
                <a:cxn ang="0">
                  <a:pos x="22" y="7"/>
                </a:cxn>
                <a:cxn ang="0">
                  <a:pos x="26" y="8"/>
                </a:cxn>
                <a:cxn ang="0">
                  <a:pos x="32" y="7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2" y="12"/>
                </a:cxn>
                <a:cxn ang="0">
                  <a:pos x="46" y="14"/>
                </a:cxn>
                <a:cxn ang="0">
                  <a:pos x="50" y="15"/>
                </a:cxn>
                <a:cxn ang="0">
                  <a:pos x="49" y="17"/>
                </a:cxn>
                <a:cxn ang="0">
                  <a:pos x="51" y="19"/>
                </a:cxn>
                <a:cxn ang="0">
                  <a:pos x="55" y="18"/>
                </a:cxn>
                <a:cxn ang="0">
                  <a:pos x="56" y="16"/>
                </a:cxn>
                <a:cxn ang="0">
                  <a:pos x="60" y="15"/>
                </a:cxn>
                <a:cxn ang="0">
                  <a:pos x="62" y="17"/>
                </a:cxn>
                <a:cxn ang="0">
                  <a:pos x="64" y="15"/>
                </a:cxn>
                <a:cxn ang="0">
                  <a:pos x="66" y="16"/>
                </a:cxn>
                <a:cxn ang="0">
                  <a:pos x="68" y="17"/>
                </a:cxn>
                <a:cxn ang="0">
                  <a:pos x="70" y="19"/>
                </a:cxn>
                <a:cxn ang="0">
                  <a:pos x="75" y="19"/>
                </a:cxn>
                <a:cxn ang="0">
                  <a:pos x="75" y="22"/>
                </a:cxn>
                <a:cxn ang="0">
                  <a:pos x="76" y="27"/>
                </a:cxn>
                <a:cxn ang="0">
                  <a:pos x="79" y="29"/>
                </a:cxn>
                <a:cxn ang="0">
                  <a:pos x="82" y="29"/>
                </a:cxn>
                <a:cxn ang="0">
                  <a:pos x="84" y="31"/>
                </a:cxn>
                <a:cxn ang="0">
                  <a:pos x="82" y="33"/>
                </a:cxn>
                <a:cxn ang="0">
                  <a:pos x="82" y="36"/>
                </a:cxn>
                <a:cxn ang="0">
                  <a:pos x="87" y="40"/>
                </a:cxn>
                <a:cxn ang="0">
                  <a:pos x="87" y="44"/>
                </a:cxn>
                <a:cxn ang="0">
                  <a:pos x="84" y="45"/>
                </a:cxn>
                <a:cxn ang="0">
                  <a:pos x="82" y="43"/>
                </a:cxn>
                <a:cxn ang="0">
                  <a:pos x="79" y="44"/>
                </a:cxn>
                <a:cxn ang="0">
                  <a:pos x="74" y="40"/>
                </a:cxn>
                <a:cxn ang="0">
                  <a:pos x="70" y="39"/>
                </a:cxn>
                <a:cxn ang="0">
                  <a:pos x="66" y="41"/>
                </a:cxn>
                <a:cxn ang="0">
                  <a:pos x="62" y="42"/>
                </a:cxn>
                <a:cxn ang="0">
                  <a:pos x="55" y="42"/>
                </a:cxn>
                <a:cxn ang="0">
                  <a:pos x="50" y="44"/>
                </a:cxn>
                <a:cxn ang="0">
                  <a:pos x="46" y="44"/>
                </a:cxn>
                <a:cxn ang="0">
                  <a:pos x="44" y="45"/>
                </a:cxn>
                <a:cxn ang="0">
                  <a:pos x="34" y="36"/>
                </a:cxn>
                <a:cxn ang="0">
                  <a:pos x="28" y="40"/>
                </a:cxn>
                <a:cxn ang="0">
                  <a:pos x="18" y="39"/>
                </a:cxn>
                <a:cxn ang="0">
                  <a:pos x="20" y="33"/>
                </a:cxn>
                <a:cxn ang="0">
                  <a:pos x="20" y="27"/>
                </a:cxn>
                <a:cxn ang="0">
                  <a:pos x="17" y="15"/>
                </a:cxn>
                <a:cxn ang="0">
                  <a:pos x="11" y="10"/>
                </a:cxn>
                <a:cxn ang="0">
                  <a:pos x="2" y="6"/>
                </a:cxn>
              </a:cxnLst>
              <a:rect l="0" t="0" r="r" b="b"/>
              <a:pathLst>
                <a:path w="88" h="45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2"/>
                  </a:lnTo>
                  <a:lnTo>
                    <a:pt x="45" y="13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8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5" y="17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9" y="18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5" y="19"/>
                  </a:lnTo>
                  <a:lnTo>
                    <a:pt x="75" y="20"/>
                  </a:lnTo>
                  <a:lnTo>
                    <a:pt x="75" y="22"/>
                  </a:lnTo>
                  <a:lnTo>
                    <a:pt x="74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84" y="31"/>
                  </a:lnTo>
                  <a:lnTo>
                    <a:pt x="82" y="32"/>
                  </a:lnTo>
                  <a:lnTo>
                    <a:pt x="82" y="33"/>
                  </a:lnTo>
                  <a:lnTo>
                    <a:pt x="81" y="34"/>
                  </a:lnTo>
                  <a:lnTo>
                    <a:pt x="82" y="36"/>
                  </a:lnTo>
                  <a:lnTo>
                    <a:pt x="83" y="39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7" y="44"/>
                  </a:lnTo>
                  <a:lnTo>
                    <a:pt x="86" y="45"/>
                  </a:lnTo>
                  <a:lnTo>
                    <a:pt x="84" y="45"/>
                  </a:lnTo>
                  <a:lnTo>
                    <a:pt x="83" y="44"/>
                  </a:lnTo>
                  <a:lnTo>
                    <a:pt x="82" y="43"/>
                  </a:lnTo>
                  <a:lnTo>
                    <a:pt x="81" y="43"/>
                  </a:lnTo>
                  <a:lnTo>
                    <a:pt x="79" y="44"/>
                  </a:lnTo>
                  <a:lnTo>
                    <a:pt x="75" y="42"/>
                  </a:lnTo>
                  <a:lnTo>
                    <a:pt x="74" y="40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58" y="43"/>
                  </a:lnTo>
                  <a:lnTo>
                    <a:pt x="55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0" y="27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9" name="Freeform 99"/>
            <p:cNvSpPr>
              <a:spLocks/>
            </p:cNvSpPr>
            <p:nvPr/>
          </p:nvSpPr>
          <p:spPr bwMode="auto">
            <a:xfrm>
              <a:off x="6009859" y="4473575"/>
              <a:ext cx="31750" cy="4127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7" y="2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9" y="5"/>
                </a:cxn>
                <a:cxn ang="0">
                  <a:pos x="19" y="6"/>
                </a:cxn>
                <a:cxn ang="0">
                  <a:pos x="20" y="6"/>
                </a:cxn>
                <a:cxn ang="0">
                  <a:pos x="19" y="8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7" y="11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11" y="15"/>
                </a:cxn>
                <a:cxn ang="0">
                  <a:pos x="11" y="17"/>
                </a:cxn>
                <a:cxn ang="0">
                  <a:pos x="12" y="17"/>
                </a:cxn>
                <a:cxn ang="0">
                  <a:pos x="13" y="18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5"/>
                </a:cxn>
                <a:cxn ang="0">
                  <a:pos x="2" y="25"/>
                </a:cxn>
                <a:cxn ang="0">
                  <a:pos x="0" y="26"/>
                </a:cxn>
                <a:cxn ang="0">
                  <a:pos x="1" y="23"/>
                </a:cxn>
                <a:cxn ang="0">
                  <a:pos x="2" y="21"/>
                </a:cxn>
                <a:cxn ang="0">
                  <a:pos x="3" y="19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1"/>
                </a:cxn>
              </a:cxnLst>
              <a:rect l="0" t="0" r="r" b="b"/>
              <a:pathLst>
                <a:path w="20" h="26">
                  <a:moveTo>
                    <a:pt x="11" y="1"/>
                  </a:move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0" name="Freeform 100"/>
            <p:cNvSpPr>
              <a:spLocks/>
            </p:cNvSpPr>
            <p:nvPr/>
          </p:nvSpPr>
          <p:spPr bwMode="auto">
            <a:xfrm>
              <a:off x="6020971" y="4402138"/>
              <a:ext cx="146050" cy="130175"/>
            </a:xfrm>
            <a:custGeom>
              <a:avLst/>
              <a:gdLst/>
              <a:ahLst/>
              <a:cxnLst>
                <a:cxn ang="0">
                  <a:pos x="2" y="73"/>
                </a:cxn>
                <a:cxn ang="0">
                  <a:pos x="2" y="71"/>
                </a:cxn>
                <a:cxn ang="0">
                  <a:pos x="0" y="68"/>
                </a:cxn>
                <a:cxn ang="0">
                  <a:pos x="2" y="66"/>
                </a:cxn>
                <a:cxn ang="0">
                  <a:pos x="5" y="62"/>
                </a:cxn>
                <a:cxn ang="0">
                  <a:pos x="4" y="60"/>
                </a:cxn>
                <a:cxn ang="0">
                  <a:pos x="10" y="59"/>
                </a:cxn>
                <a:cxn ang="0">
                  <a:pos x="9" y="57"/>
                </a:cxn>
                <a:cxn ang="0">
                  <a:pos x="10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2" y="50"/>
                </a:cxn>
                <a:cxn ang="0">
                  <a:pos x="9" y="48"/>
                </a:cxn>
                <a:cxn ang="0">
                  <a:pos x="10" y="46"/>
                </a:cxn>
                <a:cxn ang="0">
                  <a:pos x="9" y="46"/>
                </a:cxn>
                <a:cxn ang="0">
                  <a:pos x="4" y="46"/>
                </a:cxn>
                <a:cxn ang="0">
                  <a:pos x="4" y="38"/>
                </a:cxn>
                <a:cxn ang="0">
                  <a:pos x="4" y="33"/>
                </a:cxn>
                <a:cxn ang="0">
                  <a:pos x="2" y="30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0"/>
                </a:cxn>
                <a:cxn ang="0">
                  <a:pos x="14" y="16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24" y="12"/>
                </a:cxn>
                <a:cxn ang="0">
                  <a:pos x="34" y="9"/>
                </a:cxn>
                <a:cxn ang="0">
                  <a:pos x="45" y="12"/>
                </a:cxn>
                <a:cxn ang="0">
                  <a:pos x="54" y="12"/>
                </a:cxn>
                <a:cxn ang="0">
                  <a:pos x="66" y="6"/>
                </a:cxn>
                <a:cxn ang="0">
                  <a:pos x="73" y="6"/>
                </a:cxn>
                <a:cxn ang="0">
                  <a:pos x="84" y="5"/>
                </a:cxn>
                <a:cxn ang="0">
                  <a:pos x="90" y="0"/>
                </a:cxn>
                <a:cxn ang="0">
                  <a:pos x="91" y="2"/>
                </a:cxn>
                <a:cxn ang="0">
                  <a:pos x="86" y="11"/>
                </a:cxn>
                <a:cxn ang="0">
                  <a:pos x="79" y="15"/>
                </a:cxn>
                <a:cxn ang="0">
                  <a:pos x="75" y="19"/>
                </a:cxn>
                <a:cxn ang="0">
                  <a:pos x="76" y="24"/>
                </a:cxn>
                <a:cxn ang="0">
                  <a:pos x="73" y="47"/>
                </a:cxn>
                <a:cxn ang="0">
                  <a:pos x="41" y="67"/>
                </a:cxn>
                <a:cxn ang="0">
                  <a:pos x="17" y="82"/>
                </a:cxn>
                <a:cxn ang="0">
                  <a:pos x="13" y="81"/>
                </a:cxn>
              </a:cxnLst>
              <a:rect l="0" t="0" r="r" b="b"/>
              <a:pathLst>
                <a:path w="92" h="82">
                  <a:moveTo>
                    <a:pt x="2" y="74"/>
                  </a:moveTo>
                  <a:lnTo>
                    <a:pt x="2" y="73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3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3" y="42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45" y="12"/>
                  </a:lnTo>
                  <a:lnTo>
                    <a:pt x="48" y="13"/>
                  </a:lnTo>
                  <a:lnTo>
                    <a:pt x="54" y="12"/>
                  </a:lnTo>
                  <a:lnTo>
                    <a:pt x="58" y="11"/>
                  </a:lnTo>
                  <a:lnTo>
                    <a:pt x="66" y="6"/>
                  </a:lnTo>
                  <a:lnTo>
                    <a:pt x="69" y="5"/>
                  </a:lnTo>
                  <a:lnTo>
                    <a:pt x="73" y="6"/>
                  </a:lnTo>
                  <a:lnTo>
                    <a:pt x="78" y="6"/>
                  </a:lnTo>
                  <a:lnTo>
                    <a:pt x="84" y="5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2"/>
                  </a:lnTo>
                  <a:lnTo>
                    <a:pt x="92" y="4"/>
                  </a:lnTo>
                  <a:lnTo>
                    <a:pt x="86" y="11"/>
                  </a:lnTo>
                  <a:lnTo>
                    <a:pt x="84" y="13"/>
                  </a:lnTo>
                  <a:lnTo>
                    <a:pt x="79" y="15"/>
                  </a:lnTo>
                  <a:lnTo>
                    <a:pt x="77" y="16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6" y="24"/>
                  </a:lnTo>
                  <a:lnTo>
                    <a:pt x="76" y="27"/>
                  </a:lnTo>
                  <a:lnTo>
                    <a:pt x="73" y="47"/>
                  </a:lnTo>
                  <a:lnTo>
                    <a:pt x="42" y="66"/>
                  </a:lnTo>
                  <a:lnTo>
                    <a:pt x="41" y="67"/>
                  </a:lnTo>
                  <a:lnTo>
                    <a:pt x="24" y="77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3" y="81"/>
                  </a:lnTo>
                  <a:lnTo>
                    <a:pt x="2" y="7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1" name="Freeform 101"/>
            <p:cNvSpPr>
              <a:spLocks/>
            </p:cNvSpPr>
            <p:nvPr/>
          </p:nvSpPr>
          <p:spPr bwMode="auto">
            <a:xfrm>
              <a:off x="5992396" y="4510088"/>
              <a:ext cx="31750" cy="88900"/>
            </a:xfrm>
            <a:custGeom>
              <a:avLst/>
              <a:gdLst/>
              <a:ahLst/>
              <a:cxnLst>
                <a:cxn ang="0">
                  <a:pos x="10" y="56"/>
                </a:cxn>
                <a:cxn ang="0">
                  <a:pos x="6" y="44"/>
                </a:cxn>
                <a:cxn ang="0">
                  <a:pos x="1" y="31"/>
                </a:cxn>
                <a:cxn ang="0">
                  <a:pos x="0" y="29"/>
                </a:cxn>
                <a:cxn ang="0">
                  <a:pos x="1" y="28"/>
                </a:cxn>
                <a:cxn ang="0">
                  <a:pos x="5" y="23"/>
                </a:cxn>
                <a:cxn ang="0">
                  <a:pos x="6" y="20"/>
                </a:cxn>
                <a:cxn ang="0">
                  <a:pos x="7" y="16"/>
                </a:cxn>
                <a:cxn ang="0">
                  <a:pos x="8" y="12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2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9" y="7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19" y="13"/>
                </a:cxn>
                <a:cxn ang="0">
                  <a:pos x="19" y="19"/>
                </a:cxn>
                <a:cxn ang="0">
                  <a:pos x="19" y="24"/>
                </a:cxn>
                <a:cxn ang="0">
                  <a:pos x="18" y="26"/>
                </a:cxn>
                <a:cxn ang="0">
                  <a:pos x="18" y="29"/>
                </a:cxn>
                <a:cxn ang="0">
                  <a:pos x="16" y="35"/>
                </a:cxn>
                <a:cxn ang="0">
                  <a:pos x="13" y="42"/>
                </a:cxn>
                <a:cxn ang="0">
                  <a:pos x="13" y="48"/>
                </a:cxn>
                <a:cxn ang="0">
                  <a:pos x="12" y="54"/>
                </a:cxn>
                <a:cxn ang="0">
                  <a:pos x="11" y="55"/>
                </a:cxn>
                <a:cxn ang="0">
                  <a:pos x="10" y="56"/>
                </a:cxn>
                <a:cxn ang="0">
                  <a:pos x="10" y="56"/>
                </a:cxn>
              </a:cxnLst>
              <a:rect l="0" t="0" r="r" b="b"/>
              <a:pathLst>
                <a:path w="20" h="56">
                  <a:moveTo>
                    <a:pt x="10" y="56"/>
                  </a:moveTo>
                  <a:lnTo>
                    <a:pt x="6" y="44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6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6" y="35"/>
                  </a:lnTo>
                  <a:lnTo>
                    <a:pt x="13" y="42"/>
                  </a:lnTo>
                  <a:lnTo>
                    <a:pt x="13" y="48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10" y="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2" name="Freeform 102"/>
            <p:cNvSpPr>
              <a:spLocks/>
            </p:cNvSpPr>
            <p:nvPr/>
          </p:nvSpPr>
          <p:spPr bwMode="auto">
            <a:xfrm>
              <a:off x="5466934" y="5191125"/>
              <a:ext cx="117475" cy="1285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7" y="1"/>
                </a:cxn>
                <a:cxn ang="0">
                  <a:pos x="58" y="2"/>
                </a:cxn>
                <a:cxn ang="0">
                  <a:pos x="55" y="9"/>
                </a:cxn>
                <a:cxn ang="0">
                  <a:pos x="57" y="15"/>
                </a:cxn>
                <a:cxn ang="0">
                  <a:pos x="65" y="12"/>
                </a:cxn>
                <a:cxn ang="0">
                  <a:pos x="71" y="14"/>
                </a:cxn>
                <a:cxn ang="0">
                  <a:pos x="72" y="22"/>
                </a:cxn>
                <a:cxn ang="0">
                  <a:pos x="66" y="27"/>
                </a:cxn>
                <a:cxn ang="0">
                  <a:pos x="65" y="30"/>
                </a:cxn>
                <a:cxn ang="0">
                  <a:pos x="66" y="33"/>
                </a:cxn>
                <a:cxn ang="0">
                  <a:pos x="70" y="36"/>
                </a:cxn>
                <a:cxn ang="0">
                  <a:pos x="74" y="37"/>
                </a:cxn>
                <a:cxn ang="0">
                  <a:pos x="73" y="46"/>
                </a:cxn>
                <a:cxn ang="0">
                  <a:pos x="71" y="59"/>
                </a:cxn>
                <a:cxn ang="0">
                  <a:pos x="68" y="64"/>
                </a:cxn>
                <a:cxn ang="0">
                  <a:pos x="65" y="63"/>
                </a:cxn>
                <a:cxn ang="0">
                  <a:pos x="63" y="58"/>
                </a:cxn>
                <a:cxn ang="0">
                  <a:pos x="59" y="62"/>
                </a:cxn>
                <a:cxn ang="0">
                  <a:pos x="56" y="61"/>
                </a:cxn>
                <a:cxn ang="0">
                  <a:pos x="51" y="55"/>
                </a:cxn>
                <a:cxn ang="0">
                  <a:pos x="49" y="54"/>
                </a:cxn>
                <a:cxn ang="0">
                  <a:pos x="47" y="60"/>
                </a:cxn>
                <a:cxn ang="0">
                  <a:pos x="42" y="63"/>
                </a:cxn>
                <a:cxn ang="0">
                  <a:pos x="36" y="64"/>
                </a:cxn>
                <a:cxn ang="0">
                  <a:pos x="37" y="70"/>
                </a:cxn>
                <a:cxn ang="0">
                  <a:pos x="40" y="74"/>
                </a:cxn>
                <a:cxn ang="0">
                  <a:pos x="39" y="80"/>
                </a:cxn>
                <a:cxn ang="0">
                  <a:pos x="32" y="79"/>
                </a:cxn>
                <a:cxn ang="0">
                  <a:pos x="30" y="81"/>
                </a:cxn>
                <a:cxn ang="0">
                  <a:pos x="24" y="75"/>
                </a:cxn>
                <a:cxn ang="0">
                  <a:pos x="14" y="65"/>
                </a:cxn>
                <a:cxn ang="0">
                  <a:pos x="14" y="62"/>
                </a:cxn>
                <a:cxn ang="0">
                  <a:pos x="5" y="53"/>
                </a:cxn>
                <a:cxn ang="0">
                  <a:pos x="8" y="51"/>
                </a:cxn>
                <a:cxn ang="0">
                  <a:pos x="4" y="47"/>
                </a:cxn>
                <a:cxn ang="0">
                  <a:pos x="0" y="42"/>
                </a:cxn>
                <a:cxn ang="0">
                  <a:pos x="5" y="38"/>
                </a:cxn>
                <a:cxn ang="0">
                  <a:pos x="8" y="30"/>
                </a:cxn>
                <a:cxn ang="0">
                  <a:pos x="11" y="28"/>
                </a:cxn>
                <a:cxn ang="0">
                  <a:pos x="14" y="27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6" y="18"/>
                </a:cxn>
                <a:cxn ang="0">
                  <a:pos x="28" y="18"/>
                </a:cxn>
                <a:cxn ang="0">
                  <a:pos x="32" y="17"/>
                </a:cxn>
                <a:cxn ang="0">
                  <a:pos x="31" y="3"/>
                </a:cxn>
              </a:cxnLst>
              <a:rect l="0" t="0" r="r" b="b"/>
              <a:pathLst>
                <a:path w="74" h="81">
                  <a:moveTo>
                    <a:pt x="31" y="3"/>
                  </a:moveTo>
                  <a:lnTo>
                    <a:pt x="32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72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6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9"/>
                  </a:lnTo>
                  <a:lnTo>
                    <a:pt x="73" y="46"/>
                  </a:lnTo>
                  <a:lnTo>
                    <a:pt x="72" y="53"/>
                  </a:lnTo>
                  <a:lnTo>
                    <a:pt x="71" y="59"/>
                  </a:lnTo>
                  <a:lnTo>
                    <a:pt x="70" y="63"/>
                  </a:lnTo>
                  <a:lnTo>
                    <a:pt x="68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1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1"/>
                  </a:lnTo>
                  <a:lnTo>
                    <a:pt x="53" y="58"/>
                  </a:lnTo>
                  <a:lnTo>
                    <a:pt x="51" y="55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7" y="55"/>
                  </a:lnTo>
                  <a:lnTo>
                    <a:pt x="47" y="60"/>
                  </a:lnTo>
                  <a:lnTo>
                    <a:pt x="46" y="61"/>
                  </a:lnTo>
                  <a:lnTo>
                    <a:pt x="42" y="63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7"/>
                  </a:lnTo>
                  <a:lnTo>
                    <a:pt x="37" y="70"/>
                  </a:lnTo>
                  <a:lnTo>
                    <a:pt x="39" y="73"/>
                  </a:lnTo>
                  <a:lnTo>
                    <a:pt x="40" y="74"/>
                  </a:lnTo>
                  <a:lnTo>
                    <a:pt x="41" y="76"/>
                  </a:lnTo>
                  <a:lnTo>
                    <a:pt x="39" y="80"/>
                  </a:lnTo>
                  <a:lnTo>
                    <a:pt x="34" y="78"/>
                  </a:lnTo>
                  <a:lnTo>
                    <a:pt x="32" y="79"/>
                  </a:lnTo>
                  <a:lnTo>
                    <a:pt x="31" y="81"/>
                  </a:lnTo>
                  <a:lnTo>
                    <a:pt x="30" y="81"/>
                  </a:lnTo>
                  <a:lnTo>
                    <a:pt x="27" y="78"/>
                  </a:lnTo>
                  <a:lnTo>
                    <a:pt x="24" y="75"/>
                  </a:lnTo>
                  <a:lnTo>
                    <a:pt x="22" y="72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4" y="62"/>
                  </a:lnTo>
                  <a:lnTo>
                    <a:pt x="11" y="61"/>
                  </a:lnTo>
                  <a:lnTo>
                    <a:pt x="5" y="53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" y="38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21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3" name="Freeform 103"/>
            <p:cNvSpPr>
              <a:spLocks noEditPoints="1"/>
            </p:cNvSpPr>
            <p:nvPr/>
          </p:nvSpPr>
          <p:spPr bwMode="auto">
            <a:xfrm>
              <a:off x="3717509" y="5610225"/>
              <a:ext cx="177800" cy="996950"/>
            </a:xfrm>
            <a:custGeom>
              <a:avLst/>
              <a:gdLst/>
              <a:ahLst/>
              <a:cxnLst>
                <a:cxn ang="0">
                  <a:pos x="77" y="575"/>
                </a:cxn>
                <a:cxn ang="0">
                  <a:pos x="61" y="595"/>
                </a:cxn>
                <a:cxn ang="0">
                  <a:pos x="54" y="590"/>
                </a:cxn>
                <a:cxn ang="0">
                  <a:pos x="36" y="588"/>
                </a:cxn>
                <a:cxn ang="0">
                  <a:pos x="47" y="576"/>
                </a:cxn>
                <a:cxn ang="0">
                  <a:pos x="35" y="562"/>
                </a:cxn>
                <a:cxn ang="0">
                  <a:pos x="23" y="556"/>
                </a:cxn>
                <a:cxn ang="0">
                  <a:pos x="17" y="543"/>
                </a:cxn>
                <a:cxn ang="0">
                  <a:pos x="22" y="532"/>
                </a:cxn>
                <a:cxn ang="0">
                  <a:pos x="21" y="511"/>
                </a:cxn>
                <a:cxn ang="0">
                  <a:pos x="21" y="483"/>
                </a:cxn>
                <a:cxn ang="0">
                  <a:pos x="16" y="478"/>
                </a:cxn>
                <a:cxn ang="0">
                  <a:pos x="19" y="469"/>
                </a:cxn>
                <a:cxn ang="0">
                  <a:pos x="6" y="454"/>
                </a:cxn>
                <a:cxn ang="0">
                  <a:pos x="12" y="442"/>
                </a:cxn>
                <a:cxn ang="0">
                  <a:pos x="15" y="455"/>
                </a:cxn>
                <a:cxn ang="0">
                  <a:pos x="26" y="449"/>
                </a:cxn>
                <a:cxn ang="0">
                  <a:pos x="29" y="430"/>
                </a:cxn>
                <a:cxn ang="0">
                  <a:pos x="38" y="415"/>
                </a:cxn>
                <a:cxn ang="0">
                  <a:pos x="35" y="393"/>
                </a:cxn>
                <a:cxn ang="0">
                  <a:pos x="40" y="372"/>
                </a:cxn>
                <a:cxn ang="0">
                  <a:pos x="33" y="364"/>
                </a:cxn>
                <a:cxn ang="0">
                  <a:pos x="21" y="351"/>
                </a:cxn>
                <a:cxn ang="0">
                  <a:pos x="27" y="309"/>
                </a:cxn>
                <a:cxn ang="0">
                  <a:pos x="29" y="291"/>
                </a:cxn>
                <a:cxn ang="0">
                  <a:pos x="42" y="259"/>
                </a:cxn>
                <a:cxn ang="0">
                  <a:pos x="51" y="232"/>
                </a:cxn>
                <a:cxn ang="0">
                  <a:pos x="52" y="210"/>
                </a:cxn>
                <a:cxn ang="0">
                  <a:pos x="56" y="170"/>
                </a:cxn>
                <a:cxn ang="0">
                  <a:pos x="61" y="137"/>
                </a:cxn>
                <a:cxn ang="0">
                  <a:pos x="66" y="101"/>
                </a:cxn>
                <a:cxn ang="0">
                  <a:pos x="65" y="79"/>
                </a:cxn>
                <a:cxn ang="0">
                  <a:pos x="71" y="57"/>
                </a:cxn>
                <a:cxn ang="0">
                  <a:pos x="74" y="7"/>
                </a:cxn>
                <a:cxn ang="0">
                  <a:pos x="87" y="17"/>
                </a:cxn>
                <a:cxn ang="0">
                  <a:pos x="96" y="50"/>
                </a:cxn>
                <a:cxn ang="0">
                  <a:pos x="111" y="76"/>
                </a:cxn>
                <a:cxn ang="0">
                  <a:pos x="92" y="100"/>
                </a:cxn>
                <a:cxn ang="0">
                  <a:pos x="92" y="123"/>
                </a:cxn>
                <a:cxn ang="0">
                  <a:pos x="87" y="136"/>
                </a:cxn>
                <a:cxn ang="0">
                  <a:pos x="74" y="182"/>
                </a:cxn>
                <a:cxn ang="0">
                  <a:pos x="70" y="215"/>
                </a:cxn>
                <a:cxn ang="0">
                  <a:pos x="68" y="271"/>
                </a:cxn>
                <a:cxn ang="0">
                  <a:pos x="61" y="315"/>
                </a:cxn>
                <a:cxn ang="0">
                  <a:pos x="48" y="349"/>
                </a:cxn>
                <a:cxn ang="0">
                  <a:pos x="45" y="390"/>
                </a:cxn>
                <a:cxn ang="0">
                  <a:pos x="56" y="416"/>
                </a:cxn>
                <a:cxn ang="0">
                  <a:pos x="47" y="425"/>
                </a:cxn>
                <a:cxn ang="0">
                  <a:pos x="49" y="465"/>
                </a:cxn>
                <a:cxn ang="0">
                  <a:pos x="42" y="489"/>
                </a:cxn>
                <a:cxn ang="0">
                  <a:pos x="31" y="540"/>
                </a:cxn>
                <a:cxn ang="0">
                  <a:pos x="53" y="566"/>
                </a:cxn>
                <a:cxn ang="0">
                  <a:pos x="83" y="628"/>
                </a:cxn>
                <a:cxn ang="0">
                  <a:pos x="63" y="625"/>
                </a:cxn>
                <a:cxn ang="0">
                  <a:pos x="81" y="614"/>
                </a:cxn>
                <a:cxn ang="0">
                  <a:pos x="80" y="597"/>
                </a:cxn>
                <a:cxn ang="0">
                  <a:pos x="75" y="582"/>
                </a:cxn>
                <a:cxn ang="0">
                  <a:pos x="29" y="584"/>
                </a:cxn>
                <a:cxn ang="0">
                  <a:pos x="35" y="570"/>
                </a:cxn>
                <a:cxn ang="0">
                  <a:pos x="17" y="396"/>
                </a:cxn>
                <a:cxn ang="0">
                  <a:pos x="25" y="371"/>
                </a:cxn>
                <a:cxn ang="0">
                  <a:pos x="23" y="398"/>
                </a:cxn>
              </a:cxnLst>
              <a:rect l="0" t="0" r="r" b="b"/>
              <a:pathLst>
                <a:path w="112" h="628">
                  <a:moveTo>
                    <a:pt x="92" y="573"/>
                  </a:moveTo>
                  <a:lnTo>
                    <a:pt x="90" y="574"/>
                  </a:lnTo>
                  <a:lnTo>
                    <a:pt x="85" y="573"/>
                  </a:lnTo>
                  <a:lnTo>
                    <a:pt x="82" y="570"/>
                  </a:lnTo>
                  <a:lnTo>
                    <a:pt x="81" y="570"/>
                  </a:lnTo>
                  <a:lnTo>
                    <a:pt x="79" y="571"/>
                  </a:lnTo>
                  <a:lnTo>
                    <a:pt x="77" y="575"/>
                  </a:lnTo>
                  <a:lnTo>
                    <a:pt x="74" y="577"/>
                  </a:lnTo>
                  <a:lnTo>
                    <a:pt x="67" y="578"/>
                  </a:lnTo>
                  <a:lnTo>
                    <a:pt x="65" y="579"/>
                  </a:lnTo>
                  <a:lnTo>
                    <a:pt x="63" y="581"/>
                  </a:lnTo>
                  <a:lnTo>
                    <a:pt x="61" y="587"/>
                  </a:lnTo>
                  <a:lnTo>
                    <a:pt x="60" y="590"/>
                  </a:lnTo>
                  <a:lnTo>
                    <a:pt x="61" y="595"/>
                  </a:lnTo>
                  <a:lnTo>
                    <a:pt x="60" y="602"/>
                  </a:lnTo>
                  <a:lnTo>
                    <a:pt x="59" y="603"/>
                  </a:lnTo>
                  <a:lnTo>
                    <a:pt x="56" y="603"/>
                  </a:lnTo>
                  <a:lnTo>
                    <a:pt x="53" y="604"/>
                  </a:lnTo>
                  <a:lnTo>
                    <a:pt x="48" y="600"/>
                  </a:lnTo>
                  <a:lnTo>
                    <a:pt x="52" y="594"/>
                  </a:lnTo>
                  <a:lnTo>
                    <a:pt x="54" y="590"/>
                  </a:lnTo>
                  <a:lnTo>
                    <a:pt x="57" y="586"/>
                  </a:lnTo>
                  <a:lnTo>
                    <a:pt x="57" y="584"/>
                  </a:lnTo>
                  <a:lnTo>
                    <a:pt x="55" y="583"/>
                  </a:lnTo>
                  <a:lnTo>
                    <a:pt x="53" y="582"/>
                  </a:lnTo>
                  <a:lnTo>
                    <a:pt x="45" y="587"/>
                  </a:lnTo>
                  <a:lnTo>
                    <a:pt x="39" y="586"/>
                  </a:lnTo>
                  <a:lnTo>
                    <a:pt x="36" y="588"/>
                  </a:lnTo>
                  <a:lnTo>
                    <a:pt x="35" y="585"/>
                  </a:lnTo>
                  <a:lnTo>
                    <a:pt x="36" y="583"/>
                  </a:lnTo>
                  <a:lnTo>
                    <a:pt x="41" y="580"/>
                  </a:lnTo>
                  <a:lnTo>
                    <a:pt x="43" y="581"/>
                  </a:lnTo>
                  <a:lnTo>
                    <a:pt x="48" y="579"/>
                  </a:lnTo>
                  <a:lnTo>
                    <a:pt x="50" y="577"/>
                  </a:lnTo>
                  <a:lnTo>
                    <a:pt x="47" y="576"/>
                  </a:lnTo>
                  <a:lnTo>
                    <a:pt x="43" y="576"/>
                  </a:lnTo>
                  <a:lnTo>
                    <a:pt x="39" y="576"/>
                  </a:lnTo>
                  <a:lnTo>
                    <a:pt x="39" y="572"/>
                  </a:lnTo>
                  <a:lnTo>
                    <a:pt x="40" y="569"/>
                  </a:lnTo>
                  <a:lnTo>
                    <a:pt x="40" y="567"/>
                  </a:lnTo>
                  <a:lnTo>
                    <a:pt x="38" y="567"/>
                  </a:lnTo>
                  <a:lnTo>
                    <a:pt x="35" y="562"/>
                  </a:lnTo>
                  <a:lnTo>
                    <a:pt x="32" y="566"/>
                  </a:lnTo>
                  <a:lnTo>
                    <a:pt x="28" y="564"/>
                  </a:lnTo>
                  <a:lnTo>
                    <a:pt x="29" y="559"/>
                  </a:lnTo>
                  <a:lnTo>
                    <a:pt x="30" y="558"/>
                  </a:lnTo>
                  <a:lnTo>
                    <a:pt x="27" y="558"/>
                  </a:lnTo>
                  <a:lnTo>
                    <a:pt x="25" y="559"/>
                  </a:lnTo>
                  <a:lnTo>
                    <a:pt x="23" y="556"/>
                  </a:lnTo>
                  <a:lnTo>
                    <a:pt x="21" y="555"/>
                  </a:lnTo>
                  <a:lnTo>
                    <a:pt x="24" y="552"/>
                  </a:lnTo>
                  <a:lnTo>
                    <a:pt x="25" y="550"/>
                  </a:lnTo>
                  <a:lnTo>
                    <a:pt x="24" y="547"/>
                  </a:lnTo>
                  <a:lnTo>
                    <a:pt x="24" y="547"/>
                  </a:lnTo>
                  <a:lnTo>
                    <a:pt x="22" y="547"/>
                  </a:lnTo>
                  <a:lnTo>
                    <a:pt x="17" y="543"/>
                  </a:lnTo>
                  <a:lnTo>
                    <a:pt x="17" y="543"/>
                  </a:lnTo>
                  <a:lnTo>
                    <a:pt x="21" y="541"/>
                  </a:lnTo>
                  <a:lnTo>
                    <a:pt x="23" y="539"/>
                  </a:lnTo>
                  <a:lnTo>
                    <a:pt x="23" y="537"/>
                  </a:lnTo>
                  <a:lnTo>
                    <a:pt x="26" y="533"/>
                  </a:lnTo>
                  <a:lnTo>
                    <a:pt x="26" y="531"/>
                  </a:lnTo>
                  <a:lnTo>
                    <a:pt x="22" y="532"/>
                  </a:lnTo>
                  <a:lnTo>
                    <a:pt x="21" y="532"/>
                  </a:lnTo>
                  <a:lnTo>
                    <a:pt x="19" y="532"/>
                  </a:lnTo>
                  <a:lnTo>
                    <a:pt x="17" y="526"/>
                  </a:lnTo>
                  <a:lnTo>
                    <a:pt x="21" y="522"/>
                  </a:lnTo>
                  <a:lnTo>
                    <a:pt x="17" y="519"/>
                  </a:lnTo>
                  <a:lnTo>
                    <a:pt x="17" y="515"/>
                  </a:lnTo>
                  <a:lnTo>
                    <a:pt x="21" y="511"/>
                  </a:lnTo>
                  <a:lnTo>
                    <a:pt x="20" y="507"/>
                  </a:lnTo>
                  <a:lnTo>
                    <a:pt x="17" y="511"/>
                  </a:lnTo>
                  <a:lnTo>
                    <a:pt x="16" y="497"/>
                  </a:lnTo>
                  <a:lnTo>
                    <a:pt x="18" y="492"/>
                  </a:lnTo>
                  <a:lnTo>
                    <a:pt x="17" y="484"/>
                  </a:lnTo>
                  <a:lnTo>
                    <a:pt x="17" y="483"/>
                  </a:lnTo>
                  <a:lnTo>
                    <a:pt x="21" y="483"/>
                  </a:lnTo>
                  <a:lnTo>
                    <a:pt x="23" y="485"/>
                  </a:lnTo>
                  <a:lnTo>
                    <a:pt x="27" y="486"/>
                  </a:lnTo>
                  <a:lnTo>
                    <a:pt x="28" y="483"/>
                  </a:lnTo>
                  <a:lnTo>
                    <a:pt x="28" y="482"/>
                  </a:lnTo>
                  <a:lnTo>
                    <a:pt x="23" y="478"/>
                  </a:lnTo>
                  <a:lnTo>
                    <a:pt x="18" y="479"/>
                  </a:lnTo>
                  <a:lnTo>
                    <a:pt x="16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3"/>
                  </a:lnTo>
                  <a:lnTo>
                    <a:pt x="15" y="471"/>
                  </a:lnTo>
                  <a:lnTo>
                    <a:pt x="15" y="471"/>
                  </a:lnTo>
                  <a:lnTo>
                    <a:pt x="16" y="469"/>
                  </a:lnTo>
                  <a:lnTo>
                    <a:pt x="19" y="469"/>
                  </a:lnTo>
                  <a:lnTo>
                    <a:pt x="20" y="466"/>
                  </a:lnTo>
                  <a:lnTo>
                    <a:pt x="20" y="464"/>
                  </a:lnTo>
                  <a:lnTo>
                    <a:pt x="16" y="460"/>
                  </a:lnTo>
                  <a:lnTo>
                    <a:pt x="14" y="459"/>
                  </a:lnTo>
                  <a:lnTo>
                    <a:pt x="9" y="460"/>
                  </a:lnTo>
                  <a:lnTo>
                    <a:pt x="7" y="459"/>
                  </a:lnTo>
                  <a:lnTo>
                    <a:pt x="6" y="454"/>
                  </a:lnTo>
                  <a:lnTo>
                    <a:pt x="1" y="456"/>
                  </a:lnTo>
                  <a:lnTo>
                    <a:pt x="0" y="455"/>
                  </a:lnTo>
                  <a:lnTo>
                    <a:pt x="1" y="454"/>
                  </a:lnTo>
                  <a:lnTo>
                    <a:pt x="7" y="449"/>
                  </a:lnTo>
                  <a:lnTo>
                    <a:pt x="9" y="448"/>
                  </a:lnTo>
                  <a:lnTo>
                    <a:pt x="11" y="445"/>
                  </a:lnTo>
                  <a:lnTo>
                    <a:pt x="12" y="442"/>
                  </a:lnTo>
                  <a:lnTo>
                    <a:pt x="17" y="441"/>
                  </a:lnTo>
                  <a:lnTo>
                    <a:pt x="19" y="443"/>
                  </a:lnTo>
                  <a:lnTo>
                    <a:pt x="20" y="446"/>
                  </a:lnTo>
                  <a:lnTo>
                    <a:pt x="15" y="448"/>
                  </a:lnTo>
                  <a:lnTo>
                    <a:pt x="14" y="450"/>
                  </a:lnTo>
                  <a:lnTo>
                    <a:pt x="14" y="454"/>
                  </a:lnTo>
                  <a:lnTo>
                    <a:pt x="15" y="455"/>
                  </a:lnTo>
                  <a:lnTo>
                    <a:pt x="16" y="454"/>
                  </a:lnTo>
                  <a:lnTo>
                    <a:pt x="18" y="450"/>
                  </a:lnTo>
                  <a:lnTo>
                    <a:pt x="19" y="450"/>
                  </a:lnTo>
                  <a:lnTo>
                    <a:pt x="20" y="451"/>
                  </a:lnTo>
                  <a:lnTo>
                    <a:pt x="20" y="453"/>
                  </a:lnTo>
                  <a:lnTo>
                    <a:pt x="20" y="457"/>
                  </a:lnTo>
                  <a:lnTo>
                    <a:pt x="26" y="449"/>
                  </a:lnTo>
                  <a:lnTo>
                    <a:pt x="26" y="443"/>
                  </a:lnTo>
                  <a:lnTo>
                    <a:pt x="27" y="438"/>
                  </a:lnTo>
                  <a:lnTo>
                    <a:pt x="28" y="435"/>
                  </a:lnTo>
                  <a:lnTo>
                    <a:pt x="29" y="434"/>
                  </a:lnTo>
                  <a:lnTo>
                    <a:pt x="32" y="432"/>
                  </a:lnTo>
                  <a:lnTo>
                    <a:pt x="31" y="432"/>
                  </a:lnTo>
                  <a:lnTo>
                    <a:pt x="29" y="430"/>
                  </a:lnTo>
                  <a:lnTo>
                    <a:pt x="28" y="429"/>
                  </a:lnTo>
                  <a:lnTo>
                    <a:pt x="29" y="427"/>
                  </a:lnTo>
                  <a:lnTo>
                    <a:pt x="30" y="426"/>
                  </a:lnTo>
                  <a:lnTo>
                    <a:pt x="34" y="424"/>
                  </a:lnTo>
                  <a:lnTo>
                    <a:pt x="37" y="421"/>
                  </a:lnTo>
                  <a:lnTo>
                    <a:pt x="39" y="417"/>
                  </a:lnTo>
                  <a:lnTo>
                    <a:pt x="38" y="415"/>
                  </a:lnTo>
                  <a:lnTo>
                    <a:pt x="36" y="414"/>
                  </a:lnTo>
                  <a:lnTo>
                    <a:pt x="32" y="411"/>
                  </a:lnTo>
                  <a:lnTo>
                    <a:pt x="32" y="408"/>
                  </a:lnTo>
                  <a:lnTo>
                    <a:pt x="33" y="406"/>
                  </a:lnTo>
                  <a:lnTo>
                    <a:pt x="33" y="402"/>
                  </a:lnTo>
                  <a:lnTo>
                    <a:pt x="33" y="395"/>
                  </a:lnTo>
                  <a:lnTo>
                    <a:pt x="35" y="393"/>
                  </a:lnTo>
                  <a:lnTo>
                    <a:pt x="39" y="390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7" y="378"/>
                  </a:lnTo>
                  <a:lnTo>
                    <a:pt x="40" y="377"/>
                  </a:lnTo>
                  <a:lnTo>
                    <a:pt x="41" y="374"/>
                  </a:lnTo>
                  <a:lnTo>
                    <a:pt x="40" y="372"/>
                  </a:lnTo>
                  <a:lnTo>
                    <a:pt x="38" y="371"/>
                  </a:lnTo>
                  <a:lnTo>
                    <a:pt x="36" y="370"/>
                  </a:lnTo>
                  <a:lnTo>
                    <a:pt x="38" y="367"/>
                  </a:lnTo>
                  <a:lnTo>
                    <a:pt x="38" y="365"/>
                  </a:lnTo>
                  <a:lnTo>
                    <a:pt x="36" y="363"/>
                  </a:lnTo>
                  <a:lnTo>
                    <a:pt x="35" y="363"/>
                  </a:lnTo>
                  <a:lnTo>
                    <a:pt x="33" y="364"/>
                  </a:lnTo>
                  <a:lnTo>
                    <a:pt x="31" y="367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25" y="366"/>
                  </a:lnTo>
                  <a:lnTo>
                    <a:pt x="24" y="362"/>
                  </a:lnTo>
                  <a:lnTo>
                    <a:pt x="22" y="357"/>
                  </a:lnTo>
                  <a:lnTo>
                    <a:pt x="21" y="351"/>
                  </a:lnTo>
                  <a:lnTo>
                    <a:pt x="22" y="344"/>
                  </a:lnTo>
                  <a:lnTo>
                    <a:pt x="23" y="341"/>
                  </a:lnTo>
                  <a:lnTo>
                    <a:pt x="27" y="335"/>
                  </a:lnTo>
                  <a:lnTo>
                    <a:pt x="30" y="330"/>
                  </a:lnTo>
                  <a:lnTo>
                    <a:pt x="30" y="327"/>
                  </a:lnTo>
                  <a:lnTo>
                    <a:pt x="27" y="313"/>
                  </a:lnTo>
                  <a:lnTo>
                    <a:pt x="27" y="309"/>
                  </a:lnTo>
                  <a:lnTo>
                    <a:pt x="28" y="305"/>
                  </a:lnTo>
                  <a:lnTo>
                    <a:pt x="27" y="301"/>
                  </a:lnTo>
                  <a:lnTo>
                    <a:pt x="24" y="295"/>
                  </a:lnTo>
                  <a:lnTo>
                    <a:pt x="24" y="293"/>
                  </a:lnTo>
                  <a:lnTo>
                    <a:pt x="25" y="291"/>
                  </a:lnTo>
                  <a:lnTo>
                    <a:pt x="28" y="292"/>
                  </a:lnTo>
                  <a:lnTo>
                    <a:pt x="29" y="291"/>
                  </a:lnTo>
                  <a:lnTo>
                    <a:pt x="30" y="290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5" y="276"/>
                  </a:lnTo>
                  <a:lnTo>
                    <a:pt x="37" y="270"/>
                  </a:lnTo>
                  <a:lnTo>
                    <a:pt x="38" y="265"/>
                  </a:lnTo>
                  <a:lnTo>
                    <a:pt x="42" y="259"/>
                  </a:lnTo>
                  <a:lnTo>
                    <a:pt x="44" y="254"/>
                  </a:lnTo>
                  <a:lnTo>
                    <a:pt x="45" y="249"/>
                  </a:lnTo>
                  <a:lnTo>
                    <a:pt x="47" y="243"/>
                  </a:lnTo>
                  <a:lnTo>
                    <a:pt x="48" y="238"/>
                  </a:lnTo>
                  <a:lnTo>
                    <a:pt x="50" y="237"/>
                  </a:lnTo>
                  <a:lnTo>
                    <a:pt x="51" y="234"/>
                  </a:lnTo>
                  <a:lnTo>
                    <a:pt x="51" y="232"/>
                  </a:lnTo>
                  <a:lnTo>
                    <a:pt x="49" y="226"/>
                  </a:lnTo>
                  <a:lnTo>
                    <a:pt x="50" y="225"/>
                  </a:lnTo>
                  <a:lnTo>
                    <a:pt x="53" y="222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3" y="216"/>
                  </a:lnTo>
                  <a:lnTo>
                    <a:pt x="52" y="210"/>
                  </a:lnTo>
                  <a:lnTo>
                    <a:pt x="51" y="196"/>
                  </a:lnTo>
                  <a:lnTo>
                    <a:pt x="50" y="190"/>
                  </a:lnTo>
                  <a:lnTo>
                    <a:pt x="50" y="186"/>
                  </a:lnTo>
                  <a:lnTo>
                    <a:pt x="53" y="182"/>
                  </a:lnTo>
                  <a:lnTo>
                    <a:pt x="55" y="178"/>
                  </a:lnTo>
                  <a:lnTo>
                    <a:pt x="56" y="175"/>
                  </a:lnTo>
                  <a:lnTo>
                    <a:pt x="56" y="170"/>
                  </a:lnTo>
                  <a:lnTo>
                    <a:pt x="54" y="166"/>
                  </a:lnTo>
                  <a:lnTo>
                    <a:pt x="54" y="163"/>
                  </a:lnTo>
                  <a:lnTo>
                    <a:pt x="55" y="157"/>
                  </a:lnTo>
                  <a:lnTo>
                    <a:pt x="57" y="151"/>
                  </a:lnTo>
                  <a:lnTo>
                    <a:pt x="57" y="147"/>
                  </a:lnTo>
                  <a:lnTo>
                    <a:pt x="60" y="143"/>
                  </a:lnTo>
                  <a:lnTo>
                    <a:pt x="61" y="137"/>
                  </a:lnTo>
                  <a:lnTo>
                    <a:pt x="62" y="130"/>
                  </a:lnTo>
                  <a:lnTo>
                    <a:pt x="63" y="125"/>
                  </a:lnTo>
                  <a:lnTo>
                    <a:pt x="64" y="121"/>
                  </a:lnTo>
                  <a:lnTo>
                    <a:pt x="63" y="114"/>
                  </a:lnTo>
                  <a:lnTo>
                    <a:pt x="66" y="110"/>
                  </a:lnTo>
                  <a:lnTo>
                    <a:pt x="67" y="107"/>
                  </a:lnTo>
                  <a:lnTo>
                    <a:pt x="66" y="101"/>
                  </a:lnTo>
                  <a:lnTo>
                    <a:pt x="65" y="96"/>
                  </a:lnTo>
                  <a:lnTo>
                    <a:pt x="66" y="94"/>
                  </a:lnTo>
                  <a:lnTo>
                    <a:pt x="66" y="88"/>
                  </a:lnTo>
                  <a:lnTo>
                    <a:pt x="68" y="84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6" y="76"/>
                  </a:lnTo>
                  <a:lnTo>
                    <a:pt x="68" y="75"/>
                  </a:lnTo>
                  <a:lnTo>
                    <a:pt x="69" y="72"/>
                  </a:lnTo>
                  <a:lnTo>
                    <a:pt x="69" y="67"/>
                  </a:lnTo>
                  <a:lnTo>
                    <a:pt x="70" y="63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70" y="29"/>
                  </a:lnTo>
                  <a:lnTo>
                    <a:pt x="69" y="19"/>
                  </a:lnTo>
                  <a:lnTo>
                    <a:pt x="68" y="13"/>
                  </a:lnTo>
                  <a:lnTo>
                    <a:pt x="68" y="11"/>
                  </a:lnTo>
                  <a:lnTo>
                    <a:pt x="72" y="9"/>
                  </a:lnTo>
                  <a:lnTo>
                    <a:pt x="74" y="7"/>
                  </a:lnTo>
                  <a:lnTo>
                    <a:pt x="75" y="2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87" y="17"/>
                  </a:lnTo>
                  <a:lnTo>
                    <a:pt x="88" y="20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0" y="36"/>
                  </a:lnTo>
                  <a:lnTo>
                    <a:pt x="90" y="39"/>
                  </a:lnTo>
                  <a:lnTo>
                    <a:pt x="92" y="43"/>
                  </a:lnTo>
                  <a:lnTo>
                    <a:pt x="96" y="50"/>
                  </a:lnTo>
                  <a:lnTo>
                    <a:pt x="97" y="54"/>
                  </a:lnTo>
                  <a:lnTo>
                    <a:pt x="99" y="60"/>
                  </a:lnTo>
                  <a:lnTo>
                    <a:pt x="101" y="73"/>
                  </a:lnTo>
                  <a:lnTo>
                    <a:pt x="103" y="75"/>
                  </a:lnTo>
                  <a:lnTo>
                    <a:pt x="109" y="74"/>
                  </a:lnTo>
                  <a:lnTo>
                    <a:pt x="110" y="75"/>
                  </a:lnTo>
                  <a:lnTo>
                    <a:pt x="111" y="76"/>
                  </a:lnTo>
                  <a:lnTo>
                    <a:pt x="112" y="76"/>
                  </a:lnTo>
                  <a:lnTo>
                    <a:pt x="111" y="81"/>
                  </a:lnTo>
                  <a:lnTo>
                    <a:pt x="108" y="90"/>
                  </a:lnTo>
                  <a:lnTo>
                    <a:pt x="106" y="92"/>
                  </a:lnTo>
                  <a:lnTo>
                    <a:pt x="98" y="95"/>
                  </a:lnTo>
                  <a:lnTo>
                    <a:pt x="93" y="97"/>
                  </a:lnTo>
                  <a:lnTo>
                    <a:pt x="92" y="100"/>
                  </a:lnTo>
                  <a:lnTo>
                    <a:pt x="93" y="105"/>
                  </a:lnTo>
                  <a:lnTo>
                    <a:pt x="91" y="109"/>
                  </a:lnTo>
                  <a:lnTo>
                    <a:pt x="91" y="113"/>
                  </a:lnTo>
                  <a:lnTo>
                    <a:pt x="92" y="116"/>
                  </a:lnTo>
                  <a:lnTo>
                    <a:pt x="93" y="119"/>
                  </a:lnTo>
                  <a:lnTo>
                    <a:pt x="94" y="121"/>
                  </a:lnTo>
                  <a:lnTo>
                    <a:pt x="92" y="123"/>
                  </a:lnTo>
                  <a:lnTo>
                    <a:pt x="91" y="126"/>
                  </a:lnTo>
                  <a:lnTo>
                    <a:pt x="92" y="129"/>
                  </a:lnTo>
                  <a:lnTo>
                    <a:pt x="95" y="132"/>
                  </a:lnTo>
                  <a:lnTo>
                    <a:pt x="95" y="133"/>
                  </a:lnTo>
                  <a:lnTo>
                    <a:pt x="94" y="136"/>
                  </a:lnTo>
                  <a:lnTo>
                    <a:pt x="92" y="136"/>
                  </a:lnTo>
                  <a:lnTo>
                    <a:pt x="87" y="136"/>
                  </a:lnTo>
                  <a:lnTo>
                    <a:pt x="86" y="142"/>
                  </a:lnTo>
                  <a:lnTo>
                    <a:pt x="83" y="147"/>
                  </a:lnTo>
                  <a:lnTo>
                    <a:pt x="79" y="152"/>
                  </a:lnTo>
                  <a:lnTo>
                    <a:pt x="78" y="155"/>
                  </a:lnTo>
                  <a:lnTo>
                    <a:pt x="73" y="167"/>
                  </a:lnTo>
                  <a:lnTo>
                    <a:pt x="74" y="177"/>
                  </a:lnTo>
                  <a:lnTo>
                    <a:pt x="74" y="182"/>
                  </a:lnTo>
                  <a:lnTo>
                    <a:pt x="74" y="184"/>
                  </a:lnTo>
                  <a:lnTo>
                    <a:pt x="71" y="186"/>
                  </a:lnTo>
                  <a:lnTo>
                    <a:pt x="69" y="188"/>
                  </a:lnTo>
                  <a:lnTo>
                    <a:pt x="66" y="196"/>
                  </a:lnTo>
                  <a:lnTo>
                    <a:pt x="66" y="202"/>
                  </a:lnTo>
                  <a:lnTo>
                    <a:pt x="67" y="207"/>
                  </a:lnTo>
                  <a:lnTo>
                    <a:pt x="70" y="215"/>
                  </a:lnTo>
                  <a:lnTo>
                    <a:pt x="74" y="235"/>
                  </a:lnTo>
                  <a:lnTo>
                    <a:pt x="75" y="240"/>
                  </a:lnTo>
                  <a:lnTo>
                    <a:pt x="74" y="243"/>
                  </a:lnTo>
                  <a:lnTo>
                    <a:pt x="68" y="256"/>
                  </a:lnTo>
                  <a:lnTo>
                    <a:pt x="66" y="260"/>
                  </a:lnTo>
                  <a:lnTo>
                    <a:pt x="66" y="263"/>
                  </a:lnTo>
                  <a:lnTo>
                    <a:pt x="68" y="271"/>
                  </a:lnTo>
                  <a:lnTo>
                    <a:pt x="67" y="273"/>
                  </a:lnTo>
                  <a:lnTo>
                    <a:pt x="59" y="281"/>
                  </a:lnTo>
                  <a:lnTo>
                    <a:pt x="58" y="283"/>
                  </a:lnTo>
                  <a:lnTo>
                    <a:pt x="57" y="291"/>
                  </a:lnTo>
                  <a:lnTo>
                    <a:pt x="57" y="300"/>
                  </a:lnTo>
                  <a:lnTo>
                    <a:pt x="59" y="308"/>
                  </a:lnTo>
                  <a:lnTo>
                    <a:pt x="61" y="315"/>
                  </a:lnTo>
                  <a:lnTo>
                    <a:pt x="60" y="316"/>
                  </a:lnTo>
                  <a:lnTo>
                    <a:pt x="54" y="320"/>
                  </a:lnTo>
                  <a:lnTo>
                    <a:pt x="54" y="322"/>
                  </a:lnTo>
                  <a:lnTo>
                    <a:pt x="53" y="324"/>
                  </a:lnTo>
                  <a:lnTo>
                    <a:pt x="50" y="343"/>
                  </a:lnTo>
                  <a:lnTo>
                    <a:pt x="48" y="347"/>
                  </a:lnTo>
                  <a:lnTo>
                    <a:pt x="48" y="349"/>
                  </a:lnTo>
                  <a:lnTo>
                    <a:pt x="48" y="364"/>
                  </a:lnTo>
                  <a:lnTo>
                    <a:pt x="50" y="371"/>
                  </a:lnTo>
                  <a:lnTo>
                    <a:pt x="50" y="374"/>
                  </a:lnTo>
                  <a:lnTo>
                    <a:pt x="47" y="377"/>
                  </a:lnTo>
                  <a:lnTo>
                    <a:pt x="45" y="378"/>
                  </a:lnTo>
                  <a:lnTo>
                    <a:pt x="45" y="380"/>
                  </a:lnTo>
                  <a:lnTo>
                    <a:pt x="45" y="390"/>
                  </a:lnTo>
                  <a:lnTo>
                    <a:pt x="46" y="391"/>
                  </a:lnTo>
                  <a:lnTo>
                    <a:pt x="50" y="392"/>
                  </a:lnTo>
                  <a:lnTo>
                    <a:pt x="50" y="397"/>
                  </a:lnTo>
                  <a:lnTo>
                    <a:pt x="49" y="409"/>
                  </a:lnTo>
                  <a:lnTo>
                    <a:pt x="50" y="414"/>
                  </a:lnTo>
                  <a:lnTo>
                    <a:pt x="52" y="415"/>
                  </a:lnTo>
                  <a:lnTo>
                    <a:pt x="56" y="416"/>
                  </a:lnTo>
                  <a:lnTo>
                    <a:pt x="58" y="418"/>
                  </a:lnTo>
                  <a:lnTo>
                    <a:pt x="58" y="419"/>
                  </a:lnTo>
                  <a:lnTo>
                    <a:pt x="57" y="421"/>
                  </a:lnTo>
                  <a:lnTo>
                    <a:pt x="55" y="422"/>
                  </a:lnTo>
                  <a:lnTo>
                    <a:pt x="51" y="422"/>
                  </a:lnTo>
                  <a:lnTo>
                    <a:pt x="46" y="423"/>
                  </a:lnTo>
                  <a:lnTo>
                    <a:pt x="47" y="425"/>
                  </a:lnTo>
                  <a:lnTo>
                    <a:pt x="51" y="427"/>
                  </a:lnTo>
                  <a:lnTo>
                    <a:pt x="54" y="430"/>
                  </a:lnTo>
                  <a:lnTo>
                    <a:pt x="54" y="432"/>
                  </a:lnTo>
                  <a:lnTo>
                    <a:pt x="50" y="439"/>
                  </a:lnTo>
                  <a:lnTo>
                    <a:pt x="49" y="448"/>
                  </a:lnTo>
                  <a:lnTo>
                    <a:pt x="50" y="457"/>
                  </a:lnTo>
                  <a:lnTo>
                    <a:pt x="49" y="465"/>
                  </a:lnTo>
                  <a:lnTo>
                    <a:pt x="48" y="469"/>
                  </a:lnTo>
                  <a:lnTo>
                    <a:pt x="46" y="471"/>
                  </a:lnTo>
                  <a:lnTo>
                    <a:pt x="43" y="472"/>
                  </a:lnTo>
                  <a:lnTo>
                    <a:pt x="41" y="474"/>
                  </a:lnTo>
                  <a:lnTo>
                    <a:pt x="39" y="481"/>
                  </a:lnTo>
                  <a:lnTo>
                    <a:pt x="42" y="487"/>
                  </a:lnTo>
                  <a:lnTo>
                    <a:pt x="42" y="489"/>
                  </a:lnTo>
                  <a:lnTo>
                    <a:pt x="40" y="499"/>
                  </a:lnTo>
                  <a:lnTo>
                    <a:pt x="38" y="502"/>
                  </a:lnTo>
                  <a:lnTo>
                    <a:pt x="28" y="511"/>
                  </a:lnTo>
                  <a:lnTo>
                    <a:pt x="27" y="513"/>
                  </a:lnTo>
                  <a:lnTo>
                    <a:pt x="26" y="517"/>
                  </a:lnTo>
                  <a:lnTo>
                    <a:pt x="28" y="529"/>
                  </a:lnTo>
                  <a:lnTo>
                    <a:pt x="31" y="540"/>
                  </a:lnTo>
                  <a:lnTo>
                    <a:pt x="32" y="540"/>
                  </a:lnTo>
                  <a:lnTo>
                    <a:pt x="38" y="538"/>
                  </a:lnTo>
                  <a:lnTo>
                    <a:pt x="42" y="537"/>
                  </a:lnTo>
                  <a:lnTo>
                    <a:pt x="43" y="539"/>
                  </a:lnTo>
                  <a:lnTo>
                    <a:pt x="44" y="560"/>
                  </a:lnTo>
                  <a:lnTo>
                    <a:pt x="49" y="565"/>
                  </a:lnTo>
                  <a:lnTo>
                    <a:pt x="53" y="566"/>
                  </a:lnTo>
                  <a:lnTo>
                    <a:pt x="61" y="565"/>
                  </a:lnTo>
                  <a:lnTo>
                    <a:pt x="78" y="567"/>
                  </a:lnTo>
                  <a:lnTo>
                    <a:pt x="83" y="569"/>
                  </a:lnTo>
                  <a:lnTo>
                    <a:pt x="91" y="572"/>
                  </a:lnTo>
                  <a:lnTo>
                    <a:pt x="92" y="573"/>
                  </a:lnTo>
                  <a:close/>
                  <a:moveTo>
                    <a:pt x="89" y="627"/>
                  </a:moveTo>
                  <a:lnTo>
                    <a:pt x="83" y="628"/>
                  </a:lnTo>
                  <a:lnTo>
                    <a:pt x="80" y="627"/>
                  </a:lnTo>
                  <a:lnTo>
                    <a:pt x="77" y="625"/>
                  </a:lnTo>
                  <a:lnTo>
                    <a:pt x="74" y="625"/>
                  </a:lnTo>
                  <a:lnTo>
                    <a:pt x="71" y="625"/>
                  </a:lnTo>
                  <a:lnTo>
                    <a:pt x="66" y="628"/>
                  </a:lnTo>
                  <a:lnTo>
                    <a:pt x="63" y="628"/>
                  </a:lnTo>
                  <a:lnTo>
                    <a:pt x="63" y="625"/>
                  </a:lnTo>
                  <a:lnTo>
                    <a:pt x="65" y="622"/>
                  </a:lnTo>
                  <a:lnTo>
                    <a:pt x="64" y="618"/>
                  </a:lnTo>
                  <a:lnTo>
                    <a:pt x="69" y="617"/>
                  </a:lnTo>
                  <a:lnTo>
                    <a:pt x="78" y="618"/>
                  </a:lnTo>
                  <a:lnTo>
                    <a:pt x="80" y="621"/>
                  </a:lnTo>
                  <a:lnTo>
                    <a:pt x="84" y="621"/>
                  </a:lnTo>
                  <a:lnTo>
                    <a:pt x="81" y="614"/>
                  </a:lnTo>
                  <a:lnTo>
                    <a:pt x="79" y="612"/>
                  </a:lnTo>
                  <a:lnTo>
                    <a:pt x="76" y="611"/>
                  </a:lnTo>
                  <a:lnTo>
                    <a:pt x="75" y="610"/>
                  </a:lnTo>
                  <a:lnTo>
                    <a:pt x="74" y="610"/>
                  </a:lnTo>
                  <a:lnTo>
                    <a:pt x="72" y="607"/>
                  </a:lnTo>
                  <a:lnTo>
                    <a:pt x="70" y="603"/>
                  </a:lnTo>
                  <a:lnTo>
                    <a:pt x="80" y="597"/>
                  </a:lnTo>
                  <a:lnTo>
                    <a:pt x="80" y="594"/>
                  </a:lnTo>
                  <a:lnTo>
                    <a:pt x="78" y="593"/>
                  </a:lnTo>
                  <a:lnTo>
                    <a:pt x="68" y="595"/>
                  </a:lnTo>
                  <a:lnTo>
                    <a:pt x="66" y="593"/>
                  </a:lnTo>
                  <a:lnTo>
                    <a:pt x="68" y="589"/>
                  </a:lnTo>
                  <a:lnTo>
                    <a:pt x="69" y="587"/>
                  </a:lnTo>
                  <a:lnTo>
                    <a:pt x="75" y="582"/>
                  </a:lnTo>
                  <a:lnTo>
                    <a:pt x="80" y="576"/>
                  </a:lnTo>
                  <a:lnTo>
                    <a:pt x="83" y="579"/>
                  </a:lnTo>
                  <a:lnTo>
                    <a:pt x="89" y="579"/>
                  </a:lnTo>
                  <a:lnTo>
                    <a:pt x="89" y="590"/>
                  </a:lnTo>
                  <a:lnTo>
                    <a:pt x="89" y="627"/>
                  </a:lnTo>
                  <a:close/>
                  <a:moveTo>
                    <a:pt x="32" y="586"/>
                  </a:moveTo>
                  <a:lnTo>
                    <a:pt x="29" y="584"/>
                  </a:lnTo>
                  <a:lnTo>
                    <a:pt x="30" y="576"/>
                  </a:lnTo>
                  <a:lnTo>
                    <a:pt x="25" y="577"/>
                  </a:lnTo>
                  <a:lnTo>
                    <a:pt x="24" y="573"/>
                  </a:lnTo>
                  <a:lnTo>
                    <a:pt x="26" y="570"/>
                  </a:lnTo>
                  <a:lnTo>
                    <a:pt x="30" y="571"/>
                  </a:lnTo>
                  <a:lnTo>
                    <a:pt x="33" y="569"/>
                  </a:lnTo>
                  <a:lnTo>
                    <a:pt x="35" y="570"/>
                  </a:lnTo>
                  <a:lnTo>
                    <a:pt x="35" y="577"/>
                  </a:lnTo>
                  <a:lnTo>
                    <a:pt x="33" y="581"/>
                  </a:lnTo>
                  <a:lnTo>
                    <a:pt x="32" y="586"/>
                  </a:lnTo>
                  <a:close/>
                  <a:moveTo>
                    <a:pt x="23" y="398"/>
                  </a:moveTo>
                  <a:lnTo>
                    <a:pt x="21" y="397"/>
                  </a:lnTo>
                  <a:lnTo>
                    <a:pt x="18" y="397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7" y="390"/>
                  </a:lnTo>
                  <a:lnTo>
                    <a:pt x="18" y="385"/>
                  </a:lnTo>
                  <a:lnTo>
                    <a:pt x="18" y="381"/>
                  </a:lnTo>
                  <a:lnTo>
                    <a:pt x="18" y="378"/>
                  </a:lnTo>
                  <a:lnTo>
                    <a:pt x="20" y="372"/>
                  </a:lnTo>
                  <a:lnTo>
                    <a:pt x="25" y="371"/>
                  </a:lnTo>
                  <a:lnTo>
                    <a:pt x="27" y="373"/>
                  </a:lnTo>
                  <a:lnTo>
                    <a:pt x="27" y="376"/>
                  </a:lnTo>
                  <a:lnTo>
                    <a:pt x="23" y="379"/>
                  </a:lnTo>
                  <a:lnTo>
                    <a:pt x="22" y="381"/>
                  </a:lnTo>
                  <a:lnTo>
                    <a:pt x="25" y="388"/>
                  </a:lnTo>
                  <a:lnTo>
                    <a:pt x="24" y="396"/>
                  </a:lnTo>
                  <a:lnTo>
                    <a:pt x="23" y="39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4" name="Freeform 104"/>
            <p:cNvSpPr>
              <a:spLocks/>
            </p:cNvSpPr>
            <p:nvPr/>
          </p:nvSpPr>
          <p:spPr bwMode="auto">
            <a:xfrm>
              <a:off x="5582821" y="5008563"/>
              <a:ext cx="266700" cy="185738"/>
            </a:xfrm>
            <a:custGeom>
              <a:avLst/>
              <a:gdLst/>
              <a:ahLst/>
              <a:cxnLst>
                <a:cxn ang="0">
                  <a:pos x="21" y="114"/>
                </a:cxn>
                <a:cxn ang="0">
                  <a:pos x="16" y="105"/>
                </a:cxn>
                <a:cxn ang="0">
                  <a:pos x="9" y="95"/>
                </a:cxn>
                <a:cxn ang="0">
                  <a:pos x="6" y="87"/>
                </a:cxn>
                <a:cxn ang="0">
                  <a:pos x="2" y="80"/>
                </a:cxn>
                <a:cxn ang="0">
                  <a:pos x="0" y="68"/>
                </a:cxn>
                <a:cxn ang="0">
                  <a:pos x="1" y="65"/>
                </a:cxn>
                <a:cxn ang="0">
                  <a:pos x="7" y="59"/>
                </a:cxn>
                <a:cxn ang="0">
                  <a:pos x="14" y="47"/>
                </a:cxn>
                <a:cxn ang="0">
                  <a:pos x="16" y="47"/>
                </a:cxn>
                <a:cxn ang="0">
                  <a:pos x="20" y="46"/>
                </a:cxn>
                <a:cxn ang="0">
                  <a:pos x="31" y="46"/>
                </a:cxn>
                <a:cxn ang="0">
                  <a:pos x="33" y="46"/>
                </a:cxn>
                <a:cxn ang="0">
                  <a:pos x="40" y="42"/>
                </a:cxn>
                <a:cxn ang="0">
                  <a:pos x="51" y="41"/>
                </a:cxn>
                <a:cxn ang="0">
                  <a:pos x="54" y="40"/>
                </a:cxn>
                <a:cxn ang="0">
                  <a:pos x="58" y="28"/>
                </a:cxn>
                <a:cxn ang="0">
                  <a:pos x="63" y="26"/>
                </a:cxn>
                <a:cxn ang="0">
                  <a:pos x="78" y="26"/>
                </a:cxn>
                <a:cxn ang="0">
                  <a:pos x="94" y="10"/>
                </a:cxn>
                <a:cxn ang="0">
                  <a:pos x="95" y="5"/>
                </a:cxn>
                <a:cxn ang="0">
                  <a:pos x="103" y="1"/>
                </a:cxn>
                <a:cxn ang="0">
                  <a:pos x="107" y="0"/>
                </a:cxn>
                <a:cxn ang="0">
                  <a:pos x="118" y="11"/>
                </a:cxn>
                <a:cxn ang="0">
                  <a:pos x="121" y="18"/>
                </a:cxn>
                <a:cxn ang="0">
                  <a:pos x="118" y="31"/>
                </a:cxn>
                <a:cxn ang="0">
                  <a:pos x="124" y="32"/>
                </a:cxn>
                <a:cxn ang="0">
                  <a:pos x="127" y="32"/>
                </a:cxn>
                <a:cxn ang="0">
                  <a:pos x="130" y="37"/>
                </a:cxn>
                <a:cxn ang="0">
                  <a:pos x="139" y="41"/>
                </a:cxn>
                <a:cxn ang="0">
                  <a:pos x="142" y="43"/>
                </a:cxn>
                <a:cxn ang="0">
                  <a:pos x="142" y="49"/>
                </a:cxn>
                <a:cxn ang="0">
                  <a:pos x="148" y="53"/>
                </a:cxn>
                <a:cxn ang="0">
                  <a:pos x="154" y="56"/>
                </a:cxn>
                <a:cxn ang="0">
                  <a:pos x="155" y="63"/>
                </a:cxn>
                <a:cxn ang="0">
                  <a:pos x="159" y="67"/>
                </a:cxn>
                <a:cxn ang="0">
                  <a:pos x="167" y="71"/>
                </a:cxn>
                <a:cxn ang="0">
                  <a:pos x="168" y="77"/>
                </a:cxn>
                <a:cxn ang="0">
                  <a:pos x="165" y="78"/>
                </a:cxn>
                <a:cxn ang="0">
                  <a:pos x="157" y="80"/>
                </a:cxn>
                <a:cxn ang="0">
                  <a:pos x="152" y="77"/>
                </a:cxn>
                <a:cxn ang="0">
                  <a:pos x="142" y="76"/>
                </a:cxn>
                <a:cxn ang="0">
                  <a:pos x="141" y="81"/>
                </a:cxn>
                <a:cxn ang="0">
                  <a:pos x="138" y="81"/>
                </a:cxn>
                <a:cxn ang="0">
                  <a:pos x="129" y="80"/>
                </a:cxn>
                <a:cxn ang="0">
                  <a:pos x="118" y="85"/>
                </a:cxn>
                <a:cxn ang="0">
                  <a:pos x="113" y="83"/>
                </a:cxn>
                <a:cxn ang="0">
                  <a:pos x="109" y="83"/>
                </a:cxn>
                <a:cxn ang="0">
                  <a:pos x="104" y="92"/>
                </a:cxn>
                <a:cxn ang="0">
                  <a:pos x="89" y="89"/>
                </a:cxn>
                <a:cxn ang="0">
                  <a:pos x="78" y="86"/>
                </a:cxn>
                <a:cxn ang="0">
                  <a:pos x="75" y="82"/>
                </a:cxn>
                <a:cxn ang="0">
                  <a:pos x="68" y="78"/>
                </a:cxn>
                <a:cxn ang="0">
                  <a:pos x="62" y="80"/>
                </a:cxn>
                <a:cxn ang="0">
                  <a:pos x="55" y="88"/>
                </a:cxn>
                <a:cxn ang="0">
                  <a:pos x="55" y="92"/>
                </a:cxn>
                <a:cxn ang="0">
                  <a:pos x="55" y="98"/>
                </a:cxn>
                <a:cxn ang="0">
                  <a:pos x="49" y="100"/>
                </a:cxn>
                <a:cxn ang="0">
                  <a:pos x="40" y="99"/>
                </a:cxn>
                <a:cxn ang="0">
                  <a:pos x="33" y="100"/>
                </a:cxn>
                <a:cxn ang="0">
                  <a:pos x="28" y="101"/>
                </a:cxn>
                <a:cxn ang="0">
                  <a:pos x="26" y="112"/>
                </a:cxn>
                <a:cxn ang="0">
                  <a:pos x="22" y="117"/>
                </a:cxn>
              </a:cxnLst>
              <a:rect l="0" t="0" r="r" b="b"/>
              <a:pathLst>
                <a:path w="168" h="117">
                  <a:moveTo>
                    <a:pt x="22" y="117"/>
                  </a:moveTo>
                  <a:lnTo>
                    <a:pt x="21" y="114"/>
                  </a:lnTo>
                  <a:lnTo>
                    <a:pt x="19" y="109"/>
                  </a:lnTo>
                  <a:lnTo>
                    <a:pt x="16" y="105"/>
                  </a:lnTo>
                  <a:lnTo>
                    <a:pt x="9" y="97"/>
                  </a:lnTo>
                  <a:lnTo>
                    <a:pt x="9" y="95"/>
                  </a:lnTo>
                  <a:lnTo>
                    <a:pt x="9" y="91"/>
                  </a:lnTo>
                  <a:lnTo>
                    <a:pt x="6" y="87"/>
                  </a:lnTo>
                  <a:lnTo>
                    <a:pt x="4" y="83"/>
                  </a:lnTo>
                  <a:lnTo>
                    <a:pt x="2" y="80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7" y="59"/>
                  </a:lnTo>
                  <a:lnTo>
                    <a:pt x="12" y="4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6"/>
                  </a:lnTo>
                  <a:lnTo>
                    <a:pt x="28" y="42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5" y="41"/>
                  </a:lnTo>
                  <a:lnTo>
                    <a:pt x="51" y="41"/>
                  </a:lnTo>
                  <a:lnTo>
                    <a:pt x="52" y="41"/>
                  </a:lnTo>
                  <a:lnTo>
                    <a:pt x="54" y="40"/>
                  </a:lnTo>
                  <a:lnTo>
                    <a:pt x="58" y="33"/>
                  </a:lnTo>
                  <a:lnTo>
                    <a:pt x="58" y="28"/>
                  </a:lnTo>
                  <a:lnTo>
                    <a:pt x="60" y="27"/>
                  </a:lnTo>
                  <a:lnTo>
                    <a:pt x="63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93" y="12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103" y="1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8" y="11"/>
                  </a:lnTo>
                  <a:lnTo>
                    <a:pt x="120" y="14"/>
                  </a:lnTo>
                  <a:lnTo>
                    <a:pt x="121" y="18"/>
                  </a:lnTo>
                  <a:lnTo>
                    <a:pt x="118" y="26"/>
                  </a:lnTo>
                  <a:lnTo>
                    <a:pt x="118" y="31"/>
                  </a:lnTo>
                  <a:lnTo>
                    <a:pt x="119" y="32"/>
                  </a:lnTo>
                  <a:lnTo>
                    <a:pt x="124" y="32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8" y="35"/>
                  </a:lnTo>
                  <a:lnTo>
                    <a:pt x="130" y="37"/>
                  </a:lnTo>
                  <a:lnTo>
                    <a:pt x="134" y="39"/>
                  </a:lnTo>
                  <a:lnTo>
                    <a:pt x="139" y="41"/>
                  </a:lnTo>
                  <a:lnTo>
                    <a:pt x="141" y="42"/>
                  </a:lnTo>
                  <a:lnTo>
                    <a:pt x="142" y="43"/>
                  </a:lnTo>
                  <a:lnTo>
                    <a:pt x="141" y="46"/>
                  </a:lnTo>
                  <a:lnTo>
                    <a:pt x="142" y="49"/>
                  </a:lnTo>
                  <a:lnTo>
                    <a:pt x="145" y="51"/>
                  </a:lnTo>
                  <a:lnTo>
                    <a:pt x="148" y="53"/>
                  </a:lnTo>
                  <a:lnTo>
                    <a:pt x="153" y="56"/>
                  </a:lnTo>
                  <a:lnTo>
                    <a:pt x="154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7" y="65"/>
                  </a:lnTo>
                  <a:lnTo>
                    <a:pt x="159" y="67"/>
                  </a:lnTo>
                  <a:lnTo>
                    <a:pt x="164" y="68"/>
                  </a:lnTo>
                  <a:lnTo>
                    <a:pt x="167" y="71"/>
                  </a:lnTo>
                  <a:lnTo>
                    <a:pt x="168" y="73"/>
                  </a:lnTo>
                  <a:lnTo>
                    <a:pt x="168" y="77"/>
                  </a:lnTo>
                  <a:lnTo>
                    <a:pt x="168" y="77"/>
                  </a:lnTo>
                  <a:lnTo>
                    <a:pt x="165" y="78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6" y="79"/>
                  </a:lnTo>
                  <a:lnTo>
                    <a:pt x="152" y="77"/>
                  </a:lnTo>
                  <a:lnTo>
                    <a:pt x="145" y="75"/>
                  </a:lnTo>
                  <a:lnTo>
                    <a:pt x="142" y="76"/>
                  </a:lnTo>
                  <a:lnTo>
                    <a:pt x="142" y="79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38" y="81"/>
                  </a:lnTo>
                  <a:lnTo>
                    <a:pt x="132" y="80"/>
                  </a:lnTo>
                  <a:lnTo>
                    <a:pt x="129" y="80"/>
                  </a:lnTo>
                  <a:lnTo>
                    <a:pt x="123" y="82"/>
                  </a:lnTo>
                  <a:lnTo>
                    <a:pt x="118" y="85"/>
                  </a:lnTo>
                  <a:lnTo>
                    <a:pt x="116" y="85"/>
                  </a:lnTo>
                  <a:lnTo>
                    <a:pt x="113" y="83"/>
                  </a:lnTo>
                  <a:lnTo>
                    <a:pt x="111" y="82"/>
                  </a:lnTo>
                  <a:lnTo>
                    <a:pt x="109" y="83"/>
                  </a:lnTo>
                  <a:lnTo>
                    <a:pt x="105" y="92"/>
                  </a:lnTo>
                  <a:lnTo>
                    <a:pt x="104" y="92"/>
                  </a:lnTo>
                  <a:lnTo>
                    <a:pt x="100" y="92"/>
                  </a:lnTo>
                  <a:lnTo>
                    <a:pt x="89" y="89"/>
                  </a:lnTo>
                  <a:lnTo>
                    <a:pt x="81" y="88"/>
                  </a:lnTo>
                  <a:lnTo>
                    <a:pt x="78" y="86"/>
                  </a:lnTo>
                  <a:lnTo>
                    <a:pt x="76" y="85"/>
                  </a:lnTo>
                  <a:lnTo>
                    <a:pt x="75" y="82"/>
                  </a:lnTo>
                  <a:lnTo>
                    <a:pt x="70" y="79"/>
                  </a:lnTo>
                  <a:lnTo>
                    <a:pt x="68" y="78"/>
                  </a:lnTo>
                  <a:lnTo>
                    <a:pt x="65" y="79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5" y="88"/>
                  </a:lnTo>
                  <a:lnTo>
                    <a:pt x="54" y="90"/>
                  </a:lnTo>
                  <a:lnTo>
                    <a:pt x="55" y="92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49" y="100"/>
                  </a:lnTo>
                  <a:lnTo>
                    <a:pt x="44" y="100"/>
                  </a:lnTo>
                  <a:lnTo>
                    <a:pt x="40" y="99"/>
                  </a:lnTo>
                  <a:lnTo>
                    <a:pt x="38" y="98"/>
                  </a:lnTo>
                  <a:lnTo>
                    <a:pt x="33" y="100"/>
                  </a:lnTo>
                  <a:lnTo>
                    <a:pt x="30" y="100"/>
                  </a:lnTo>
                  <a:lnTo>
                    <a:pt x="28" y="101"/>
                  </a:lnTo>
                  <a:lnTo>
                    <a:pt x="27" y="109"/>
                  </a:lnTo>
                  <a:lnTo>
                    <a:pt x="26" y="112"/>
                  </a:lnTo>
                  <a:lnTo>
                    <a:pt x="24" y="115"/>
                  </a:lnTo>
                  <a:lnTo>
                    <a:pt x="22" y="11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5" name="Freeform 105"/>
            <p:cNvSpPr>
              <a:spLocks/>
            </p:cNvSpPr>
            <p:nvPr/>
          </p:nvSpPr>
          <p:spPr bwMode="auto">
            <a:xfrm>
              <a:off x="6009859" y="4506913"/>
              <a:ext cx="90488" cy="100013"/>
            </a:xfrm>
            <a:custGeom>
              <a:avLst/>
              <a:gdLst/>
              <a:ahLst/>
              <a:cxnLst>
                <a:cxn ang="0">
                  <a:pos x="1" y="61"/>
                </a:cxn>
                <a:cxn ang="0">
                  <a:pos x="1" y="59"/>
                </a:cxn>
                <a:cxn ang="0">
                  <a:pos x="1" y="58"/>
                </a:cxn>
                <a:cxn ang="0">
                  <a:pos x="0" y="57"/>
                </a:cxn>
                <a:cxn ang="0">
                  <a:pos x="1" y="56"/>
                </a:cxn>
                <a:cxn ang="0">
                  <a:pos x="2" y="50"/>
                </a:cxn>
                <a:cxn ang="0">
                  <a:pos x="2" y="44"/>
                </a:cxn>
                <a:cxn ang="0">
                  <a:pos x="5" y="37"/>
                </a:cxn>
                <a:cxn ang="0">
                  <a:pos x="7" y="31"/>
                </a:cxn>
                <a:cxn ang="0">
                  <a:pos x="7" y="28"/>
                </a:cxn>
                <a:cxn ang="0">
                  <a:pos x="8" y="26"/>
                </a:cxn>
                <a:cxn ang="0">
                  <a:pos x="8" y="21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20" y="15"/>
                </a:cxn>
                <a:cxn ang="0">
                  <a:pos x="23" y="16"/>
                </a:cxn>
                <a:cxn ang="0">
                  <a:pos x="24" y="16"/>
                </a:cxn>
                <a:cxn ang="0">
                  <a:pos x="31" y="11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4" y="12"/>
                </a:cxn>
                <a:cxn ang="0">
                  <a:pos x="56" y="17"/>
                </a:cxn>
                <a:cxn ang="0">
                  <a:pos x="57" y="17"/>
                </a:cxn>
                <a:cxn ang="0">
                  <a:pos x="54" y="20"/>
                </a:cxn>
                <a:cxn ang="0">
                  <a:pos x="52" y="21"/>
                </a:cxn>
                <a:cxn ang="0">
                  <a:pos x="47" y="23"/>
                </a:cxn>
                <a:cxn ang="0">
                  <a:pos x="32" y="27"/>
                </a:cxn>
                <a:cxn ang="0">
                  <a:pos x="28" y="29"/>
                </a:cxn>
                <a:cxn ang="0">
                  <a:pos x="35" y="38"/>
                </a:cxn>
                <a:cxn ang="0">
                  <a:pos x="38" y="44"/>
                </a:cxn>
                <a:cxn ang="0">
                  <a:pos x="34" y="49"/>
                </a:cxn>
                <a:cxn ang="0">
                  <a:pos x="31" y="51"/>
                </a:cxn>
                <a:cxn ang="0">
                  <a:pos x="30" y="52"/>
                </a:cxn>
                <a:cxn ang="0">
                  <a:pos x="23" y="54"/>
                </a:cxn>
                <a:cxn ang="0">
                  <a:pos x="20" y="58"/>
                </a:cxn>
                <a:cxn ang="0">
                  <a:pos x="14" y="63"/>
                </a:cxn>
                <a:cxn ang="0">
                  <a:pos x="2" y="62"/>
                </a:cxn>
                <a:cxn ang="0">
                  <a:pos x="1" y="61"/>
                </a:cxn>
              </a:cxnLst>
              <a:rect l="0" t="0" r="r" b="b"/>
              <a:pathLst>
                <a:path w="57" h="63">
                  <a:moveTo>
                    <a:pt x="1" y="61"/>
                  </a:moveTo>
                  <a:lnTo>
                    <a:pt x="1" y="59"/>
                  </a:lnTo>
                  <a:lnTo>
                    <a:pt x="1" y="58"/>
                  </a:lnTo>
                  <a:lnTo>
                    <a:pt x="0" y="57"/>
                  </a:lnTo>
                  <a:lnTo>
                    <a:pt x="1" y="56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31" y="11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7" y="23"/>
                  </a:lnTo>
                  <a:lnTo>
                    <a:pt x="32" y="27"/>
                  </a:lnTo>
                  <a:lnTo>
                    <a:pt x="28" y="29"/>
                  </a:lnTo>
                  <a:lnTo>
                    <a:pt x="35" y="38"/>
                  </a:lnTo>
                  <a:lnTo>
                    <a:pt x="38" y="44"/>
                  </a:lnTo>
                  <a:lnTo>
                    <a:pt x="34" y="49"/>
                  </a:lnTo>
                  <a:lnTo>
                    <a:pt x="31" y="51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20" y="58"/>
                  </a:lnTo>
                  <a:lnTo>
                    <a:pt x="14" y="63"/>
                  </a:lnTo>
                  <a:lnTo>
                    <a:pt x="2" y="62"/>
                  </a:lnTo>
                  <a:lnTo>
                    <a:pt x="1" y="6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6" name="Freeform 106"/>
            <p:cNvSpPr>
              <a:spLocks noEditPoints="1"/>
            </p:cNvSpPr>
            <p:nvPr/>
          </p:nvSpPr>
          <p:spPr bwMode="auto">
            <a:xfrm>
              <a:off x="3758784" y="5705475"/>
              <a:ext cx="412750" cy="906463"/>
            </a:xfrm>
            <a:custGeom>
              <a:avLst/>
              <a:gdLst/>
              <a:ahLst/>
              <a:cxnLst>
                <a:cxn ang="0">
                  <a:pos x="63" y="530"/>
                </a:cxn>
                <a:cxn ang="0">
                  <a:pos x="75" y="541"/>
                </a:cxn>
                <a:cxn ang="0">
                  <a:pos x="97" y="561"/>
                </a:cxn>
                <a:cxn ang="0">
                  <a:pos x="104" y="568"/>
                </a:cxn>
                <a:cxn ang="0">
                  <a:pos x="72" y="567"/>
                </a:cxn>
                <a:cxn ang="0">
                  <a:pos x="57" y="509"/>
                </a:cxn>
                <a:cxn ang="0">
                  <a:pos x="17" y="479"/>
                </a:cxn>
                <a:cxn ang="0">
                  <a:pos x="0" y="457"/>
                </a:cxn>
                <a:cxn ang="0">
                  <a:pos x="16" y="427"/>
                </a:cxn>
                <a:cxn ang="0">
                  <a:pos x="23" y="405"/>
                </a:cxn>
                <a:cxn ang="0">
                  <a:pos x="25" y="367"/>
                </a:cxn>
                <a:cxn ang="0">
                  <a:pos x="32" y="359"/>
                </a:cxn>
                <a:cxn ang="0">
                  <a:pos x="24" y="337"/>
                </a:cxn>
                <a:cxn ang="0">
                  <a:pos x="21" y="317"/>
                </a:cxn>
                <a:cxn ang="0">
                  <a:pos x="24" y="283"/>
                </a:cxn>
                <a:cxn ang="0">
                  <a:pos x="33" y="248"/>
                </a:cxn>
                <a:cxn ang="0">
                  <a:pos x="42" y="211"/>
                </a:cxn>
                <a:cxn ang="0">
                  <a:pos x="48" y="175"/>
                </a:cxn>
                <a:cxn ang="0">
                  <a:pos x="45" y="126"/>
                </a:cxn>
                <a:cxn ang="0">
                  <a:pos x="53" y="92"/>
                </a:cxn>
                <a:cxn ang="0">
                  <a:pos x="69" y="73"/>
                </a:cxn>
                <a:cxn ang="0">
                  <a:pos x="67" y="59"/>
                </a:cxn>
                <a:cxn ang="0">
                  <a:pos x="67" y="37"/>
                </a:cxn>
                <a:cxn ang="0">
                  <a:pos x="85" y="16"/>
                </a:cxn>
                <a:cxn ang="0">
                  <a:pos x="100" y="1"/>
                </a:cxn>
                <a:cxn ang="0">
                  <a:pos x="119" y="6"/>
                </a:cxn>
                <a:cxn ang="0">
                  <a:pos x="144" y="3"/>
                </a:cxn>
                <a:cxn ang="0">
                  <a:pos x="168" y="29"/>
                </a:cxn>
                <a:cxn ang="0">
                  <a:pos x="207" y="48"/>
                </a:cxn>
                <a:cxn ang="0">
                  <a:pos x="200" y="70"/>
                </a:cxn>
                <a:cxn ang="0">
                  <a:pos x="205" y="75"/>
                </a:cxn>
                <a:cxn ang="0">
                  <a:pos x="227" y="76"/>
                </a:cxn>
                <a:cxn ang="0">
                  <a:pos x="244" y="66"/>
                </a:cxn>
                <a:cxn ang="0">
                  <a:pos x="260" y="62"/>
                </a:cxn>
                <a:cxn ang="0">
                  <a:pos x="234" y="94"/>
                </a:cxn>
                <a:cxn ang="0">
                  <a:pos x="205" y="130"/>
                </a:cxn>
                <a:cxn ang="0">
                  <a:pos x="199" y="168"/>
                </a:cxn>
                <a:cxn ang="0">
                  <a:pos x="196" y="186"/>
                </a:cxn>
                <a:cxn ang="0">
                  <a:pos x="213" y="201"/>
                </a:cxn>
                <a:cxn ang="0">
                  <a:pos x="215" y="217"/>
                </a:cxn>
                <a:cxn ang="0">
                  <a:pos x="210" y="242"/>
                </a:cxn>
                <a:cxn ang="0">
                  <a:pos x="173" y="259"/>
                </a:cxn>
                <a:cxn ang="0">
                  <a:pos x="146" y="265"/>
                </a:cxn>
                <a:cxn ang="0">
                  <a:pos x="145" y="283"/>
                </a:cxn>
                <a:cxn ang="0">
                  <a:pos x="132" y="297"/>
                </a:cxn>
                <a:cxn ang="0">
                  <a:pos x="110" y="298"/>
                </a:cxn>
                <a:cxn ang="0">
                  <a:pos x="121" y="320"/>
                </a:cxn>
                <a:cxn ang="0">
                  <a:pos x="130" y="324"/>
                </a:cxn>
                <a:cxn ang="0">
                  <a:pos x="122" y="322"/>
                </a:cxn>
                <a:cxn ang="0">
                  <a:pos x="118" y="328"/>
                </a:cxn>
                <a:cxn ang="0">
                  <a:pos x="108" y="343"/>
                </a:cxn>
                <a:cxn ang="0">
                  <a:pos x="103" y="364"/>
                </a:cxn>
                <a:cxn ang="0">
                  <a:pos x="79" y="382"/>
                </a:cxn>
                <a:cxn ang="0">
                  <a:pos x="94" y="405"/>
                </a:cxn>
                <a:cxn ang="0">
                  <a:pos x="99" y="424"/>
                </a:cxn>
                <a:cxn ang="0">
                  <a:pos x="76" y="450"/>
                </a:cxn>
                <a:cxn ang="0">
                  <a:pos x="61" y="470"/>
                </a:cxn>
                <a:cxn ang="0">
                  <a:pos x="66" y="509"/>
                </a:cxn>
              </a:cxnLst>
              <a:rect l="0" t="0" r="r" b="b"/>
              <a:pathLst>
                <a:path w="260" h="571">
                  <a:moveTo>
                    <a:pt x="63" y="530"/>
                  </a:moveTo>
                  <a:lnTo>
                    <a:pt x="63" y="519"/>
                  </a:lnTo>
                  <a:lnTo>
                    <a:pt x="68" y="522"/>
                  </a:lnTo>
                  <a:lnTo>
                    <a:pt x="68" y="524"/>
                  </a:lnTo>
                  <a:lnTo>
                    <a:pt x="66" y="527"/>
                  </a:lnTo>
                  <a:lnTo>
                    <a:pt x="63" y="530"/>
                  </a:lnTo>
                  <a:close/>
                  <a:moveTo>
                    <a:pt x="63" y="530"/>
                  </a:moveTo>
                  <a:lnTo>
                    <a:pt x="64" y="532"/>
                  </a:lnTo>
                  <a:lnTo>
                    <a:pt x="65" y="533"/>
                  </a:lnTo>
                  <a:lnTo>
                    <a:pt x="69" y="532"/>
                  </a:lnTo>
                  <a:lnTo>
                    <a:pt x="71" y="533"/>
                  </a:lnTo>
                  <a:lnTo>
                    <a:pt x="75" y="541"/>
                  </a:lnTo>
                  <a:lnTo>
                    <a:pt x="80" y="547"/>
                  </a:lnTo>
                  <a:lnTo>
                    <a:pt x="85" y="555"/>
                  </a:lnTo>
                  <a:lnTo>
                    <a:pt x="89" y="557"/>
                  </a:lnTo>
                  <a:lnTo>
                    <a:pt x="93" y="561"/>
                  </a:lnTo>
                  <a:lnTo>
                    <a:pt x="94" y="561"/>
                  </a:lnTo>
                  <a:lnTo>
                    <a:pt x="97" y="561"/>
                  </a:lnTo>
                  <a:lnTo>
                    <a:pt x="100" y="563"/>
                  </a:lnTo>
                  <a:lnTo>
                    <a:pt x="107" y="564"/>
                  </a:lnTo>
                  <a:lnTo>
                    <a:pt x="108" y="563"/>
                  </a:lnTo>
                  <a:lnTo>
                    <a:pt x="108" y="565"/>
                  </a:lnTo>
                  <a:lnTo>
                    <a:pt x="107" y="568"/>
                  </a:lnTo>
                  <a:lnTo>
                    <a:pt x="104" y="568"/>
                  </a:lnTo>
                  <a:lnTo>
                    <a:pt x="97" y="569"/>
                  </a:lnTo>
                  <a:lnTo>
                    <a:pt x="93" y="571"/>
                  </a:lnTo>
                  <a:lnTo>
                    <a:pt x="90" y="571"/>
                  </a:lnTo>
                  <a:lnTo>
                    <a:pt x="84" y="568"/>
                  </a:lnTo>
                  <a:lnTo>
                    <a:pt x="79" y="567"/>
                  </a:lnTo>
                  <a:lnTo>
                    <a:pt x="72" y="567"/>
                  </a:lnTo>
                  <a:lnTo>
                    <a:pt x="67" y="566"/>
                  </a:lnTo>
                  <a:lnTo>
                    <a:pt x="63" y="567"/>
                  </a:lnTo>
                  <a:lnTo>
                    <a:pt x="63" y="530"/>
                  </a:lnTo>
                  <a:close/>
                  <a:moveTo>
                    <a:pt x="66" y="513"/>
                  </a:moveTo>
                  <a:lnTo>
                    <a:pt x="65" y="512"/>
                  </a:lnTo>
                  <a:lnTo>
                    <a:pt x="57" y="509"/>
                  </a:lnTo>
                  <a:lnTo>
                    <a:pt x="52" y="507"/>
                  </a:lnTo>
                  <a:lnTo>
                    <a:pt x="35" y="505"/>
                  </a:lnTo>
                  <a:lnTo>
                    <a:pt x="27" y="506"/>
                  </a:lnTo>
                  <a:lnTo>
                    <a:pt x="23" y="505"/>
                  </a:lnTo>
                  <a:lnTo>
                    <a:pt x="18" y="500"/>
                  </a:lnTo>
                  <a:lnTo>
                    <a:pt x="17" y="479"/>
                  </a:lnTo>
                  <a:lnTo>
                    <a:pt x="16" y="477"/>
                  </a:lnTo>
                  <a:lnTo>
                    <a:pt x="12" y="478"/>
                  </a:lnTo>
                  <a:lnTo>
                    <a:pt x="6" y="480"/>
                  </a:lnTo>
                  <a:lnTo>
                    <a:pt x="5" y="480"/>
                  </a:lnTo>
                  <a:lnTo>
                    <a:pt x="2" y="469"/>
                  </a:lnTo>
                  <a:lnTo>
                    <a:pt x="0" y="457"/>
                  </a:lnTo>
                  <a:lnTo>
                    <a:pt x="1" y="453"/>
                  </a:lnTo>
                  <a:lnTo>
                    <a:pt x="2" y="451"/>
                  </a:lnTo>
                  <a:lnTo>
                    <a:pt x="12" y="442"/>
                  </a:lnTo>
                  <a:lnTo>
                    <a:pt x="14" y="439"/>
                  </a:lnTo>
                  <a:lnTo>
                    <a:pt x="16" y="429"/>
                  </a:lnTo>
                  <a:lnTo>
                    <a:pt x="16" y="427"/>
                  </a:lnTo>
                  <a:lnTo>
                    <a:pt x="13" y="421"/>
                  </a:lnTo>
                  <a:lnTo>
                    <a:pt x="15" y="414"/>
                  </a:lnTo>
                  <a:lnTo>
                    <a:pt x="17" y="412"/>
                  </a:lnTo>
                  <a:lnTo>
                    <a:pt x="20" y="411"/>
                  </a:lnTo>
                  <a:lnTo>
                    <a:pt x="22" y="409"/>
                  </a:lnTo>
                  <a:lnTo>
                    <a:pt x="23" y="405"/>
                  </a:lnTo>
                  <a:lnTo>
                    <a:pt x="24" y="397"/>
                  </a:lnTo>
                  <a:lnTo>
                    <a:pt x="23" y="388"/>
                  </a:lnTo>
                  <a:lnTo>
                    <a:pt x="24" y="379"/>
                  </a:lnTo>
                  <a:lnTo>
                    <a:pt x="28" y="372"/>
                  </a:lnTo>
                  <a:lnTo>
                    <a:pt x="28" y="370"/>
                  </a:lnTo>
                  <a:lnTo>
                    <a:pt x="25" y="367"/>
                  </a:lnTo>
                  <a:lnTo>
                    <a:pt x="21" y="365"/>
                  </a:lnTo>
                  <a:lnTo>
                    <a:pt x="20" y="363"/>
                  </a:lnTo>
                  <a:lnTo>
                    <a:pt x="25" y="362"/>
                  </a:lnTo>
                  <a:lnTo>
                    <a:pt x="29" y="362"/>
                  </a:lnTo>
                  <a:lnTo>
                    <a:pt x="31" y="361"/>
                  </a:lnTo>
                  <a:lnTo>
                    <a:pt x="32" y="359"/>
                  </a:lnTo>
                  <a:lnTo>
                    <a:pt x="32" y="358"/>
                  </a:lnTo>
                  <a:lnTo>
                    <a:pt x="30" y="356"/>
                  </a:lnTo>
                  <a:lnTo>
                    <a:pt x="26" y="355"/>
                  </a:lnTo>
                  <a:lnTo>
                    <a:pt x="24" y="354"/>
                  </a:lnTo>
                  <a:lnTo>
                    <a:pt x="23" y="349"/>
                  </a:lnTo>
                  <a:lnTo>
                    <a:pt x="24" y="337"/>
                  </a:lnTo>
                  <a:lnTo>
                    <a:pt x="24" y="332"/>
                  </a:lnTo>
                  <a:lnTo>
                    <a:pt x="20" y="331"/>
                  </a:lnTo>
                  <a:lnTo>
                    <a:pt x="19" y="330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4" y="314"/>
                  </a:lnTo>
                  <a:lnTo>
                    <a:pt x="24" y="311"/>
                  </a:lnTo>
                  <a:lnTo>
                    <a:pt x="22" y="304"/>
                  </a:lnTo>
                  <a:lnTo>
                    <a:pt x="22" y="289"/>
                  </a:lnTo>
                  <a:lnTo>
                    <a:pt x="22" y="287"/>
                  </a:lnTo>
                  <a:lnTo>
                    <a:pt x="24" y="283"/>
                  </a:lnTo>
                  <a:lnTo>
                    <a:pt x="27" y="264"/>
                  </a:lnTo>
                  <a:lnTo>
                    <a:pt x="28" y="262"/>
                  </a:lnTo>
                  <a:lnTo>
                    <a:pt x="28" y="260"/>
                  </a:lnTo>
                  <a:lnTo>
                    <a:pt x="34" y="256"/>
                  </a:lnTo>
                  <a:lnTo>
                    <a:pt x="35" y="255"/>
                  </a:lnTo>
                  <a:lnTo>
                    <a:pt x="33" y="248"/>
                  </a:lnTo>
                  <a:lnTo>
                    <a:pt x="31" y="240"/>
                  </a:lnTo>
                  <a:lnTo>
                    <a:pt x="31" y="231"/>
                  </a:lnTo>
                  <a:lnTo>
                    <a:pt x="32" y="223"/>
                  </a:lnTo>
                  <a:lnTo>
                    <a:pt x="33" y="221"/>
                  </a:lnTo>
                  <a:lnTo>
                    <a:pt x="41" y="213"/>
                  </a:lnTo>
                  <a:lnTo>
                    <a:pt x="42" y="211"/>
                  </a:lnTo>
                  <a:lnTo>
                    <a:pt x="40" y="203"/>
                  </a:lnTo>
                  <a:lnTo>
                    <a:pt x="40" y="200"/>
                  </a:lnTo>
                  <a:lnTo>
                    <a:pt x="42" y="196"/>
                  </a:lnTo>
                  <a:lnTo>
                    <a:pt x="48" y="183"/>
                  </a:lnTo>
                  <a:lnTo>
                    <a:pt x="49" y="180"/>
                  </a:lnTo>
                  <a:lnTo>
                    <a:pt x="48" y="175"/>
                  </a:lnTo>
                  <a:lnTo>
                    <a:pt x="44" y="155"/>
                  </a:lnTo>
                  <a:lnTo>
                    <a:pt x="41" y="147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3" y="128"/>
                  </a:lnTo>
                  <a:lnTo>
                    <a:pt x="45" y="126"/>
                  </a:lnTo>
                  <a:lnTo>
                    <a:pt x="48" y="124"/>
                  </a:lnTo>
                  <a:lnTo>
                    <a:pt x="48" y="122"/>
                  </a:lnTo>
                  <a:lnTo>
                    <a:pt x="48" y="117"/>
                  </a:lnTo>
                  <a:lnTo>
                    <a:pt x="47" y="107"/>
                  </a:lnTo>
                  <a:lnTo>
                    <a:pt x="52" y="95"/>
                  </a:lnTo>
                  <a:lnTo>
                    <a:pt x="53" y="92"/>
                  </a:lnTo>
                  <a:lnTo>
                    <a:pt x="57" y="87"/>
                  </a:lnTo>
                  <a:lnTo>
                    <a:pt x="60" y="82"/>
                  </a:lnTo>
                  <a:lnTo>
                    <a:pt x="61" y="76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66" y="69"/>
                  </a:lnTo>
                  <a:lnTo>
                    <a:pt x="65" y="66"/>
                  </a:lnTo>
                  <a:lnTo>
                    <a:pt x="66" y="63"/>
                  </a:lnTo>
                  <a:lnTo>
                    <a:pt x="68" y="61"/>
                  </a:lnTo>
                  <a:lnTo>
                    <a:pt x="67" y="59"/>
                  </a:lnTo>
                  <a:lnTo>
                    <a:pt x="66" y="56"/>
                  </a:lnTo>
                  <a:lnTo>
                    <a:pt x="65" y="53"/>
                  </a:lnTo>
                  <a:lnTo>
                    <a:pt x="65" y="49"/>
                  </a:lnTo>
                  <a:lnTo>
                    <a:pt x="67" y="45"/>
                  </a:lnTo>
                  <a:lnTo>
                    <a:pt x="66" y="40"/>
                  </a:lnTo>
                  <a:lnTo>
                    <a:pt x="67" y="37"/>
                  </a:lnTo>
                  <a:lnTo>
                    <a:pt x="72" y="35"/>
                  </a:lnTo>
                  <a:lnTo>
                    <a:pt x="80" y="32"/>
                  </a:lnTo>
                  <a:lnTo>
                    <a:pt x="82" y="30"/>
                  </a:lnTo>
                  <a:lnTo>
                    <a:pt x="85" y="21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4" y="15"/>
                  </a:lnTo>
                  <a:lnTo>
                    <a:pt x="83" y="15"/>
                  </a:lnTo>
                  <a:lnTo>
                    <a:pt x="95" y="1"/>
                  </a:lnTo>
                  <a:lnTo>
                    <a:pt x="97" y="0"/>
                  </a:lnTo>
                  <a:lnTo>
                    <a:pt x="99" y="1"/>
                  </a:lnTo>
                  <a:lnTo>
                    <a:pt x="100" y="1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2" y="2"/>
                  </a:lnTo>
                  <a:lnTo>
                    <a:pt x="115" y="3"/>
                  </a:lnTo>
                  <a:lnTo>
                    <a:pt x="117" y="4"/>
                  </a:lnTo>
                  <a:lnTo>
                    <a:pt x="119" y="6"/>
                  </a:lnTo>
                  <a:lnTo>
                    <a:pt x="121" y="13"/>
                  </a:lnTo>
                  <a:lnTo>
                    <a:pt x="127" y="1"/>
                  </a:lnTo>
                  <a:lnTo>
                    <a:pt x="132" y="1"/>
                  </a:lnTo>
                  <a:lnTo>
                    <a:pt x="139" y="2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5"/>
                  </a:lnTo>
                  <a:lnTo>
                    <a:pt x="150" y="11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75" y="30"/>
                  </a:lnTo>
                  <a:lnTo>
                    <a:pt x="179" y="32"/>
                  </a:lnTo>
                  <a:lnTo>
                    <a:pt x="189" y="39"/>
                  </a:lnTo>
                  <a:lnTo>
                    <a:pt x="198" y="44"/>
                  </a:lnTo>
                  <a:lnTo>
                    <a:pt x="201" y="45"/>
                  </a:lnTo>
                  <a:lnTo>
                    <a:pt x="207" y="48"/>
                  </a:lnTo>
                  <a:lnTo>
                    <a:pt x="207" y="50"/>
                  </a:lnTo>
                  <a:lnTo>
                    <a:pt x="203" y="58"/>
                  </a:lnTo>
                  <a:lnTo>
                    <a:pt x="199" y="63"/>
                  </a:lnTo>
                  <a:lnTo>
                    <a:pt x="199" y="65"/>
                  </a:lnTo>
                  <a:lnTo>
                    <a:pt x="200" y="69"/>
                  </a:lnTo>
                  <a:lnTo>
                    <a:pt x="200" y="70"/>
                  </a:lnTo>
                  <a:lnTo>
                    <a:pt x="197" y="73"/>
                  </a:lnTo>
                  <a:lnTo>
                    <a:pt x="194" y="76"/>
                  </a:lnTo>
                  <a:lnTo>
                    <a:pt x="194" y="77"/>
                  </a:lnTo>
                  <a:lnTo>
                    <a:pt x="195" y="77"/>
                  </a:lnTo>
                  <a:lnTo>
                    <a:pt x="202" y="75"/>
                  </a:lnTo>
                  <a:lnTo>
                    <a:pt x="205" y="75"/>
                  </a:lnTo>
                  <a:lnTo>
                    <a:pt x="211" y="78"/>
                  </a:lnTo>
                  <a:lnTo>
                    <a:pt x="215" y="78"/>
                  </a:lnTo>
                  <a:lnTo>
                    <a:pt x="219" y="78"/>
                  </a:lnTo>
                  <a:lnTo>
                    <a:pt x="223" y="77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29" y="76"/>
                  </a:lnTo>
                  <a:lnTo>
                    <a:pt x="233" y="79"/>
                  </a:lnTo>
                  <a:lnTo>
                    <a:pt x="235" y="76"/>
                  </a:lnTo>
                  <a:lnTo>
                    <a:pt x="237" y="74"/>
                  </a:lnTo>
                  <a:lnTo>
                    <a:pt x="243" y="69"/>
                  </a:lnTo>
                  <a:lnTo>
                    <a:pt x="244" y="66"/>
                  </a:lnTo>
                  <a:lnTo>
                    <a:pt x="248" y="55"/>
                  </a:lnTo>
                  <a:lnTo>
                    <a:pt x="248" y="54"/>
                  </a:lnTo>
                  <a:lnTo>
                    <a:pt x="253" y="53"/>
                  </a:lnTo>
                  <a:lnTo>
                    <a:pt x="256" y="53"/>
                  </a:lnTo>
                  <a:lnTo>
                    <a:pt x="257" y="54"/>
                  </a:lnTo>
                  <a:lnTo>
                    <a:pt x="260" y="62"/>
                  </a:lnTo>
                  <a:lnTo>
                    <a:pt x="260" y="72"/>
                  </a:lnTo>
                  <a:lnTo>
                    <a:pt x="259" y="75"/>
                  </a:lnTo>
                  <a:lnTo>
                    <a:pt x="256" y="78"/>
                  </a:lnTo>
                  <a:lnTo>
                    <a:pt x="246" y="82"/>
                  </a:lnTo>
                  <a:lnTo>
                    <a:pt x="243" y="84"/>
                  </a:lnTo>
                  <a:lnTo>
                    <a:pt x="234" y="94"/>
                  </a:lnTo>
                  <a:lnTo>
                    <a:pt x="225" y="103"/>
                  </a:lnTo>
                  <a:lnTo>
                    <a:pt x="215" y="115"/>
                  </a:lnTo>
                  <a:lnTo>
                    <a:pt x="210" y="121"/>
                  </a:lnTo>
                  <a:lnTo>
                    <a:pt x="208" y="123"/>
                  </a:lnTo>
                  <a:lnTo>
                    <a:pt x="206" y="127"/>
                  </a:lnTo>
                  <a:lnTo>
                    <a:pt x="205" y="130"/>
                  </a:lnTo>
                  <a:lnTo>
                    <a:pt x="202" y="146"/>
                  </a:lnTo>
                  <a:lnTo>
                    <a:pt x="201" y="150"/>
                  </a:lnTo>
                  <a:lnTo>
                    <a:pt x="202" y="156"/>
                  </a:lnTo>
                  <a:lnTo>
                    <a:pt x="203" y="162"/>
                  </a:lnTo>
                  <a:lnTo>
                    <a:pt x="202" y="165"/>
                  </a:lnTo>
                  <a:lnTo>
                    <a:pt x="199" y="168"/>
                  </a:lnTo>
                  <a:lnTo>
                    <a:pt x="198" y="172"/>
                  </a:lnTo>
                  <a:lnTo>
                    <a:pt x="198" y="175"/>
                  </a:lnTo>
                  <a:lnTo>
                    <a:pt x="199" y="180"/>
                  </a:lnTo>
                  <a:lnTo>
                    <a:pt x="199" y="182"/>
                  </a:lnTo>
                  <a:lnTo>
                    <a:pt x="198" y="184"/>
                  </a:lnTo>
                  <a:lnTo>
                    <a:pt x="196" y="186"/>
                  </a:lnTo>
                  <a:lnTo>
                    <a:pt x="196" y="188"/>
                  </a:lnTo>
                  <a:lnTo>
                    <a:pt x="202" y="194"/>
                  </a:lnTo>
                  <a:lnTo>
                    <a:pt x="205" y="196"/>
                  </a:lnTo>
                  <a:lnTo>
                    <a:pt x="210" y="198"/>
                  </a:lnTo>
                  <a:lnTo>
                    <a:pt x="211" y="199"/>
                  </a:lnTo>
                  <a:lnTo>
                    <a:pt x="213" y="201"/>
                  </a:lnTo>
                  <a:lnTo>
                    <a:pt x="213" y="204"/>
                  </a:lnTo>
                  <a:lnTo>
                    <a:pt x="211" y="208"/>
                  </a:lnTo>
                  <a:lnTo>
                    <a:pt x="211" y="210"/>
                  </a:lnTo>
                  <a:lnTo>
                    <a:pt x="211" y="213"/>
                  </a:lnTo>
                  <a:lnTo>
                    <a:pt x="212" y="215"/>
                  </a:lnTo>
                  <a:lnTo>
                    <a:pt x="215" y="217"/>
                  </a:lnTo>
                  <a:lnTo>
                    <a:pt x="218" y="219"/>
                  </a:lnTo>
                  <a:lnTo>
                    <a:pt x="219" y="219"/>
                  </a:lnTo>
                  <a:lnTo>
                    <a:pt x="220" y="226"/>
                  </a:lnTo>
                  <a:lnTo>
                    <a:pt x="218" y="229"/>
                  </a:lnTo>
                  <a:lnTo>
                    <a:pt x="214" y="236"/>
                  </a:lnTo>
                  <a:lnTo>
                    <a:pt x="210" y="242"/>
                  </a:lnTo>
                  <a:lnTo>
                    <a:pt x="208" y="247"/>
                  </a:lnTo>
                  <a:lnTo>
                    <a:pt x="205" y="250"/>
                  </a:lnTo>
                  <a:lnTo>
                    <a:pt x="201" y="252"/>
                  </a:lnTo>
                  <a:lnTo>
                    <a:pt x="195" y="255"/>
                  </a:lnTo>
                  <a:lnTo>
                    <a:pt x="183" y="258"/>
                  </a:lnTo>
                  <a:lnTo>
                    <a:pt x="173" y="259"/>
                  </a:lnTo>
                  <a:lnTo>
                    <a:pt x="165" y="260"/>
                  </a:lnTo>
                  <a:lnTo>
                    <a:pt x="159" y="260"/>
                  </a:lnTo>
                  <a:lnTo>
                    <a:pt x="152" y="259"/>
                  </a:lnTo>
                  <a:lnTo>
                    <a:pt x="147" y="258"/>
                  </a:lnTo>
                  <a:lnTo>
                    <a:pt x="146" y="259"/>
                  </a:lnTo>
                  <a:lnTo>
                    <a:pt x="146" y="265"/>
                  </a:lnTo>
                  <a:lnTo>
                    <a:pt x="148" y="268"/>
                  </a:lnTo>
                  <a:lnTo>
                    <a:pt x="150" y="269"/>
                  </a:lnTo>
                  <a:lnTo>
                    <a:pt x="149" y="271"/>
                  </a:lnTo>
                  <a:lnTo>
                    <a:pt x="147" y="276"/>
                  </a:lnTo>
                  <a:lnTo>
                    <a:pt x="145" y="280"/>
                  </a:lnTo>
                  <a:lnTo>
                    <a:pt x="145" y="283"/>
                  </a:lnTo>
                  <a:lnTo>
                    <a:pt x="147" y="288"/>
                  </a:lnTo>
                  <a:lnTo>
                    <a:pt x="147" y="291"/>
                  </a:lnTo>
                  <a:lnTo>
                    <a:pt x="146" y="292"/>
                  </a:lnTo>
                  <a:lnTo>
                    <a:pt x="145" y="293"/>
                  </a:lnTo>
                  <a:lnTo>
                    <a:pt x="138" y="296"/>
                  </a:lnTo>
                  <a:lnTo>
                    <a:pt x="132" y="297"/>
                  </a:lnTo>
                  <a:lnTo>
                    <a:pt x="127" y="297"/>
                  </a:lnTo>
                  <a:lnTo>
                    <a:pt x="121" y="294"/>
                  </a:lnTo>
                  <a:lnTo>
                    <a:pt x="112" y="291"/>
                  </a:lnTo>
                  <a:lnTo>
                    <a:pt x="111" y="291"/>
                  </a:lnTo>
                  <a:lnTo>
                    <a:pt x="109" y="294"/>
                  </a:lnTo>
                  <a:lnTo>
                    <a:pt x="110" y="298"/>
                  </a:lnTo>
                  <a:lnTo>
                    <a:pt x="112" y="304"/>
                  </a:lnTo>
                  <a:lnTo>
                    <a:pt x="112" y="307"/>
                  </a:lnTo>
                  <a:lnTo>
                    <a:pt x="111" y="312"/>
                  </a:lnTo>
                  <a:lnTo>
                    <a:pt x="112" y="315"/>
                  </a:lnTo>
                  <a:lnTo>
                    <a:pt x="116" y="319"/>
                  </a:lnTo>
                  <a:lnTo>
                    <a:pt x="121" y="320"/>
                  </a:lnTo>
                  <a:lnTo>
                    <a:pt x="123" y="318"/>
                  </a:lnTo>
                  <a:lnTo>
                    <a:pt x="121" y="315"/>
                  </a:lnTo>
                  <a:lnTo>
                    <a:pt x="126" y="313"/>
                  </a:lnTo>
                  <a:lnTo>
                    <a:pt x="128" y="313"/>
                  </a:lnTo>
                  <a:lnTo>
                    <a:pt x="130" y="321"/>
                  </a:lnTo>
                  <a:lnTo>
                    <a:pt x="130" y="324"/>
                  </a:lnTo>
                  <a:lnTo>
                    <a:pt x="129" y="325"/>
                  </a:lnTo>
                  <a:lnTo>
                    <a:pt x="127" y="326"/>
                  </a:lnTo>
                  <a:lnTo>
                    <a:pt x="124" y="327"/>
                  </a:lnTo>
                  <a:lnTo>
                    <a:pt x="123" y="325"/>
                  </a:lnTo>
                  <a:lnTo>
                    <a:pt x="123" y="323"/>
                  </a:lnTo>
                  <a:lnTo>
                    <a:pt x="122" y="322"/>
                  </a:lnTo>
                  <a:lnTo>
                    <a:pt x="115" y="323"/>
                  </a:lnTo>
                  <a:lnTo>
                    <a:pt x="112" y="324"/>
                  </a:lnTo>
                  <a:lnTo>
                    <a:pt x="111" y="325"/>
                  </a:lnTo>
                  <a:lnTo>
                    <a:pt x="111" y="327"/>
                  </a:lnTo>
                  <a:lnTo>
                    <a:pt x="115" y="328"/>
                  </a:lnTo>
                  <a:lnTo>
                    <a:pt x="118" y="328"/>
                  </a:lnTo>
                  <a:lnTo>
                    <a:pt x="120" y="329"/>
                  </a:lnTo>
                  <a:lnTo>
                    <a:pt x="121" y="330"/>
                  </a:lnTo>
                  <a:lnTo>
                    <a:pt x="115" y="333"/>
                  </a:lnTo>
                  <a:lnTo>
                    <a:pt x="111" y="335"/>
                  </a:lnTo>
                  <a:lnTo>
                    <a:pt x="108" y="340"/>
                  </a:lnTo>
                  <a:lnTo>
                    <a:pt x="108" y="343"/>
                  </a:lnTo>
                  <a:lnTo>
                    <a:pt x="108" y="350"/>
                  </a:lnTo>
                  <a:lnTo>
                    <a:pt x="108" y="352"/>
                  </a:lnTo>
                  <a:lnTo>
                    <a:pt x="103" y="358"/>
                  </a:lnTo>
                  <a:lnTo>
                    <a:pt x="103" y="360"/>
                  </a:lnTo>
                  <a:lnTo>
                    <a:pt x="106" y="363"/>
                  </a:lnTo>
                  <a:lnTo>
                    <a:pt x="103" y="364"/>
                  </a:lnTo>
                  <a:lnTo>
                    <a:pt x="96" y="365"/>
                  </a:lnTo>
                  <a:lnTo>
                    <a:pt x="93" y="366"/>
                  </a:lnTo>
                  <a:lnTo>
                    <a:pt x="90" y="368"/>
                  </a:lnTo>
                  <a:lnTo>
                    <a:pt x="86" y="371"/>
                  </a:lnTo>
                  <a:lnTo>
                    <a:pt x="82" y="376"/>
                  </a:lnTo>
                  <a:lnTo>
                    <a:pt x="79" y="382"/>
                  </a:lnTo>
                  <a:lnTo>
                    <a:pt x="79" y="386"/>
                  </a:lnTo>
                  <a:lnTo>
                    <a:pt x="79" y="389"/>
                  </a:lnTo>
                  <a:lnTo>
                    <a:pt x="81" y="394"/>
                  </a:lnTo>
                  <a:lnTo>
                    <a:pt x="84" y="398"/>
                  </a:lnTo>
                  <a:lnTo>
                    <a:pt x="90" y="403"/>
                  </a:lnTo>
                  <a:lnTo>
                    <a:pt x="94" y="405"/>
                  </a:lnTo>
                  <a:lnTo>
                    <a:pt x="99" y="407"/>
                  </a:lnTo>
                  <a:lnTo>
                    <a:pt x="102" y="408"/>
                  </a:lnTo>
                  <a:lnTo>
                    <a:pt x="102" y="410"/>
                  </a:lnTo>
                  <a:lnTo>
                    <a:pt x="101" y="417"/>
                  </a:lnTo>
                  <a:lnTo>
                    <a:pt x="100" y="420"/>
                  </a:lnTo>
                  <a:lnTo>
                    <a:pt x="99" y="424"/>
                  </a:lnTo>
                  <a:lnTo>
                    <a:pt x="97" y="425"/>
                  </a:lnTo>
                  <a:lnTo>
                    <a:pt x="91" y="430"/>
                  </a:lnTo>
                  <a:lnTo>
                    <a:pt x="82" y="437"/>
                  </a:lnTo>
                  <a:lnTo>
                    <a:pt x="78" y="443"/>
                  </a:lnTo>
                  <a:lnTo>
                    <a:pt x="77" y="446"/>
                  </a:lnTo>
                  <a:lnTo>
                    <a:pt x="76" y="450"/>
                  </a:lnTo>
                  <a:lnTo>
                    <a:pt x="77" y="454"/>
                  </a:lnTo>
                  <a:lnTo>
                    <a:pt x="76" y="459"/>
                  </a:lnTo>
                  <a:lnTo>
                    <a:pt x="75" y="462"/>
                  </a:lnTo>
                  <a:lnTo>
                    <a:pt x="69" y="466"/>
                  </a:lnTo>
                  <a:lnTo>
                    <a:pt x="63" y="468"/>
                  </a:lnTo>
                  <a:lnTo>
                    <a:pt x="61" y="470"/>
                  </a:lnTo>
                  <a:lnTo>
                    <a:pt x="59" y="474"/>
                  </a:lnTo>
                  <a:lnTo>
                    <a:pt x="57" y="481"/>
                  </a:lnTo>
                  <a:lnTo>
                    <a:pt x="57" y="486"/>
                  </a:lnTo>
                  <a:lnTo>
                    <a:pt x="58" y="493"/>
                  </a:lnTo>
                  <a:lnTo>
                    <a:pt x="61" y="502"/>
                  </a:lnTo>
                  <a:lnTo>
                    <a:pt x="66" y="509"/>
                  </a:lnTo>
                  <a:lnTo>
                    <a:pt x="67" y="512"/>
                  </a:lnTo>
                  <a:lnTo>
                    <a:pt x="66" y="5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7" name="Freeform 107"/>
            <p:cNvSpPr>
              <a:spLocks/>
            </p:cNvSpPr>
            <p:nvPr/>
          </p:nvSpPr>
          <p:spPr bwMode="auto">
            <a:xfrm>
              <a:off x="6186071" y="4295775"/>
              <a:ext cx="66675" cy="66675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34" y="37"/>
                </a:cxn>
                <a:cxn ang="0">
                  <a:pos x="32" y="34"/>
                </a:cxn>
                <a:cxn ang="0">
                  <a:pos x="32" y="31"/>
                </a:cxn>
                <a:cxn ang="0">
                  <a:pos x="29" y="30"/>
                </a:cxn>
                <a:cxn ang="0">
                  <a:pos x="26" y="30"/>
                </a:cxn>
                <a:cxn ang="0">
                  <a:pos x="23" y="28"/>
                </a:cxn>
                <a:cxn ang="0">
                  <a:pos x="20" y="27"/>
                </a:cxn>
                <a:cxn ang="0">
                  <a:pos x="16" y="27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5" y="10"/>
                </a:cxn>
                <a:cxn ang="0">
                  <a:pos x="2" y="3"/>
                </a:cxn>
                <a:cxn ang="0">
                  <a:pos x="6" y="3"/>
                </a:cxn>
                <a:cxn ang="0">
                  <a:pos x="11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7" y="5"/>
                </a:cxn>
                <a:cxn ang="0">
                  <a:pos x="29" y="9"/>
                </a:cxn>
                <a:cxn ang="0">
                  <a:pos x="26" y="12"/>
                </a:cxn>
                <a:cxn ang="0">
                  <a:pos x="31" y="17"/>
                </a:cxn>
                <a:cxn ang="0">
                  <a:pos x="34" y="18"/>
                </a:cxn>
                <a:cxn ang="0">
                  <a:pos x="33" y="22"/>
                </a:cxn>
                <a:cxn ang="0">
                  <a:pos x="29" y="22"/>
                </a:cxn>
                <a:cxn ang="0">
                  <a:pos x="31" y="24"/>
                </a:cxn>
                <a:cxn ang="0">
                  <a:pos x="34" y="27"/>
                </a:cxn>
                <a:cxn ang="0">
                  <a:pos x="37" y="29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42" y="35"/>
                </a:cxn>
                <a:cxn ang="0">
                  <a:pos x="40" y="36"/>
                </a:cxn>
                <a:cxn ang="0">
                  <a:pos x="41" y="39"/>
                </a:cxn>
                <a:cxn ang="0">
                  <a:pos x="41" y="40"/>
                </a:cxn>
              </a:cxnLst>
              <a:rect l="0" t="0" r="r" b="b"/>
              <a:pathLst>
                <a:path w="42" h="42">
                  <a:moveTo>
                    <a:pt x="41" y="40"/>
                  </a:moveTo>
                  <a:lnTo>
                    <a:pt x="39" y="42"/>
                  </a:lnTo>
                  <a:lnTo>
                    <a:pt x="37" y="42"/>
                  </a:lnTo>
                  <a:lnTo>
                    <a:pt x="34" y="37"/>
                  </a:lnTo>
                  <a:lnTo>
                    <a:pt x="35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6" y="30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2" y="26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6" y="27"/>
                  </a:lnTo>
                  <a:lnTo>
                    <a:pt x="13" y="23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27" y="10"/>
                  </a:lnTo>
                  <a:lnTo>
                    <a:pt x="26" y="12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6" y="28"/>
                  </a:lnTo>
                  <a:lnTo>
                    <a:pt x="37" y="29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39" y="32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4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8" name="Freeform 108"/>
            <p:cNvSpPr>
              <a:spLocks/>
            </p:cNvSpPr>
            <p:nvPr/>
          </p:nvSpPr>
          <p:spPr bwMode="auto">
            <a:xfrm>
              <a:off x="5516146" y="5164138"/>
              <a:ext cx="152400" cy="177800"/>
            </a:xfrm>
            <a:custGeom>
              <a:avLst/>
              <a:gdLst/>
              <a:ahLst/>
              <a:cxnLst>
                <a:cxn ang="0">
                  <a:pos x="20" y="106"/>
                </a:cxn>
                <a:cxn ang="0">
                  <a:pos x="14" y="110"/>
                </a:cxn>
                <a:cxn ang="0">
                  <a:pos x="10" y="111"/>
                </a:cxn>
                <a:cxn ang="0">
                  <a:pos x="0" y="98"/>
                </a:cxn>
                <a:cxn ang="0">
                  <a:pos x="3" y="95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4"/>
                </a:cxn>
                <a:cxn ang="0">
                  <a:pos x="6" y="81"/>
                </a:cxn>
                <a:cxn ang="0">
                  <a:pos x="15" y="78"/>
                </a:cxn>
                <a:cxn ang="0">
                  <a:pos x="16" y="72"/>
                </a:cxn>
                <a:cxn ang="0">
                  <a:pos x="19" y="71"/>
                </a:cxn>
                <a:cxn ang="0">
                  <a:pos x="22" y="75"/>
                </a:cxn>
                <a:cxn ang="0">
                  <a:pos x="27" y="79"/>
                </a:cxn>
                <a:cxn ang="0">
                  <a:pos x="30" y="78"/>
                </a:cxn>
                <a:cxn ang="0">
                  <a:pos x="33" y="77"/>
                </a:cxn>
                <a:cxn ang="0">
                  <a:pos x="35" y="80"/>
                </a:cxn>
                <a:cxn ang="0">
                  <a:pos x="39" y="80"/>
                </a:cxn>
                <a:cxn ang="0">
                  <a:pos x="41" y="70"/>
                </a:cxn>
                <a:cxn ang="0">
                  <a:pos x="43" y="56"/>
                </a:cxn>
                <a:cxn ang="0">
                  <a:pos x="42" y="54"/>
                </a:cxn>
                <a:cxn ang="0">
                  <a:pos x="36" y="52"/>
                </a:cxn>
                <a:cxn ang="0">
                  <a:pos x="34" y="48"/>
                </a:cxn>
                <a:cxn ang="0">
                  <a:pos x="34" y="45"/>
                </a:cxn>
                <a:cxn ang="0">
                  <a:pos x="38" y="41"/>
                </a:cxn>
                <a:cxn ang="0">
                  <a:pos x="42" y="36"/>
                </a:cxn>
                <a:cxn ang="0">
                  <a:pos x="37" y="29"/>
                </a:cxn>
                <a:cxn ang="0">
                  <a:pos x="28" y="32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30" y="20"/>
                </a:cxn>
                <a:cxn ang="0">
                  <a:pos x="41" y="20"/>
                </a:cxn>
                <a:cxn ang="0">
                  <a:pos x="45" y="20"/>
                </a:cxn>
                <a:cxn ang="0">
                  <a:pos x="52" y="22"/>
                </a:cxn>
                <a:cxn ang="0">
                  <a:pos x="62" y="26"/>
                </a:cxn>
                <a:cxn ang="0">
                  <a:pos x="63" y="20"/>
                </a:cxn>
                <a:cxn ang="0">
                  <a:pos x="66" y="17"/>
                </a:cxn>
                <a:cxn ang="0">
                  <a:pos x="69" y="11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86" y="2"/>
                </a:cxn>
                <a:cxn ang="0">
                  <a:pos x="96" y="0"/>
                </a:cxn>
                <a:cxn ang="0">
                  <a:pos x="96" y="3"/>
                </a:cxn>
                <a:cxn ang="0">
                  <a:pos x="91" y="15"/>
                </a:cxn>
                <a:cxn ang="0">
                  <a:pos x="88" y="23"/>
                </a:cxn>
                <a:cxn ang="0">
                  <a:pos x="86" y="39"/>
                </a:cxn>
                <a:cxn ang="0">
                  <a:pos x="84" y="50"/>
                </a:cxn>
                <a:cxn ang="0">
                  <a:pos x="82" y="58"/>
                </a:cxn>
                <a:cxn ang="0">
                  <a:pos x="76" y="62"/>
                </a:cxn>
                <a:cxn ang="0">
                  <a:pos x="69" y="68"/>
                </a:cxn>
                <a:cxn ang="0">
                  <a:pos x="64" y="77"/>
                </a:cxn>
                <a:cxn ang="0">
                  <a:pos x="63" y="86"/>
                </a:cxn>
                <a:cxn ang="0">
                  <a:pos x="63" y="95"/>
                </a:cxn>
                <a:cxn ang="0">
                  <a:pos x="55" y="102"/>
                </a:cxn>
                <a:cxn ang="0">
                  <a:pos x="46" y="109"/>
                </a:cxn>
                <a:cxn ang="0">
                  <a:pos x="42" y="109"/>
                </a:cxn>
                <a:cxn ang="0">
                  <a:pos x="41" y="103"/>
                </a:cxn>
                <a:cxn ang="0">
                  <a:pos x="30" y="110"/>
                </a:cxn>
                <a:cxn ang="0">
                  <a:pos x="27" y="111"/>
                </a:cxn>
              </a:cxnLst>
              <a:rect l="0" t="0" r="r" b="b"/>
              <a:pathLst>
                <a:path w="96" h="112">
                  <a:moveTo>
                    <a:pt x="24" y="109"/>
                  </a:moveTo>
                  <a:lnTo>
                    <a:pt x="20" y="106"/>
                  </a:lnTo>
                  <a:lnTo>
                    <a:pt x="18" y="107"/>
                  </a:lnTo>
                  <a:lnTo>
                    <a:pt x="14" y="110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8" y="106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8" y="97"/>
                  </a:lnTo>
                  <a:lnTo>
                    <a:pt x="10" y="93"/>
                  </a:lnTo>
                  <a:lnTo>
                    <a:pt x="9" y="91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11" y="80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20" y="72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79"/>
                  </a:lnTo>
                  <a:lnTo>
                    <a:pt x="28" y="79"/>
                  </a:lnTo>
                  <a:lnTo>
                    <a:pt x="30" y="78"/>
                  </a:lnTo>
                  <a:lnTo>
                    <a:pt x="32" y="75"/>
                  </a:lnTo>
                  <a:lnTo>
                    <a:pt x="33" y="77"/>
                  </a:lnTo>
                  <a:lnTo>
                    <a:pt x="34" y="80"/>
                  </a:lnTo>
                  <a:lnTo>
                    <a:pt x="35" y="80"/>
                  </a:lnTo>
                  <a:lnTo>
                    <a:pt x="37" y="81"/>
                  </a:lnTo>
                  <a:lnTo>
                    <a:pt x="39" y="80"/>
                  </a:lnTo>
                  <a:lnTo>
                    <a:pt x="40" y="76"/>
                  </a:lnTo>
                  <a:lnTo>
                    <a:pt x="41" y="70"/>
                  </a:lnTo>
                  <a:lnTo>
                    <a:pt x="42" y="63"/>
                  </a:lnTo>
                  <a:lnTo>
                    <a:pt x="43" y="56"/>
                  </a:lnTo>
                  <a:lnTo>
                    <a:pt x="43" y="54"/>
                  </a:lnTo>
                  <a:lnTo>
                    <a:pt x="42" y="54"/>
                  </a:lnTo>
                  <a:lnTo>
                    <a:pt x="39" y="53"/>
                  </a:lnTo>
                  <a:lnTo>
                    <a:pt x="36" y="52"/>
                  </a:lnTo>
                  <a:lnTo>
                    <a:pt x="35" y="50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0" y="31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4" y="26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0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4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0" y="3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4" y="10"/>
                  </a:lnTo>
                  <a:lnTo>
                    <a:pt x="91" y="15"/>
                  </a:lnTo>
                  <a:lnTo>
                    <a:pt x="88" y="20"/>
                  </a:lnTo>
                  <a:lnTo>
                    <a:pt x="88" y="23"/>
                  </a:lnTo>
                  <a:lnTo>
                    <a:pt x="87" y="27"/>
                  </a:lnTo>
                  <a:lnTo>
                    <a:pt x="86" y="39"/>
                  </a:lnTo>
                  <a:lnTo>
                    <a:pt x="84" y="47"/>
                  </a:lnTo>
                  <a:lnTo>
                    <a:pt x="84" y="50"/>
                  </a:lnTo>
                  <a:lnTo>
                    <a:pt x="83" y="55"/>
                  </a:lnTo>
                  <a:lnTo>
                    <a:pt x="82" y="58"/>
                  </a:lnTo>
                  <a:lnTo>
                    <a:pt x="79" y="60"/>
                  </a:lnTo>
                  <a:lnTo>
                    <a:pt x="76" y="62"/>
                  </a:lnTo>
                  <a:lnTo>
                    <a:pt x="71" y="65"/>
                  </a:lnTo>
                  <a:lnTo>
                    <a:pt x="69" y="68"/>
                  </a:lnTo>
                  <a:lnTo>
                    <a:pt x="66" y="73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63" y="86"/>
                  </a:lnTo>
                  <a:lnTo>
                    <a:pt x="63" y="90"/>
                  </a:lnTo>
                  <a:lnTo>
                    <a:pt x="63" y="95"/>
                  </a:lnTo>
                  <a:lnTo>
                    <a:pt x="57" y="100"/>
                  </a:lnTo>
                  <a:lnTo>
                    <a:pt x="55" y="102"/>
                  </a:lnTo>
                  <a:lnTo>
                    <a:pt x="49" y="106"/>
                  </a:lnTo>
                  <a:lnTo>
                    <a:pt x="46" y="109"/>
                  </a:lnTo>
                  <a:lnTo>
                    <a:pt x="43" y="111"/>
                  </a:lnTo>
                  <a:lnTo>
                    <a:pt x="42" y="109"/>
                  </a:lnTo>
                  <a:lnTo>
                    <a:pt x="42" y="105"/>
                  </a:lnTo>
                  <a:lnTo>
                    <a:pt x="41" y="103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28" y="111"/>
                  </a:lnTo>
                  <a:lnTo>
                    <a:pt x="27" y="111"/>
                  </a:lnTo>
                  <a:lnTo>
                    <a:pt x="24" y="10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9" name="Freeform 109"/>
            <p:cNvSpPr>
              <a:spLocks noEditPoints="1"/>
            </p:cNvSpPr>
            <p:nvPr/>
          </p:nvSpPr>
          <p:spPr bwMode="auto">
            <a:xfrm>
              <a:off x="6211471" y="4279900"/>
              <a:ext cx="119063" cy="96838"/>
            </a:xfrm>
            <a:custGeom>
              <a:avLst/>
              <a:gdLst/>
              <a:ahLst/>
              <a:cxnLst>
                <a:cxn ang="0">
                  <a:pos x="48" y="59"/>
                </a:cxn>
                <a:cxn ang="0">
                  <a:pos x="43" y="52"/>
                </a:cxn>
                <a:cxn ang="0">
                  <a:pos x="44" y="47"/>
                </a:cxn>
                <a:cxn ang="0">
                  <a:pos x="48" y="43"/>
                </a:cxn>
                <a:cxn ang="0">
                  <a:pos x="43" y="39"/>
                </a:cxn>
                <a:cxn ang="0">
                  <a:pos x="32" y="43"/>
                </a:cxn>
                <a:cxn ang="0">
                  <a:pos x="25" y="50"/>
                </a:cxn>
                <a:cxn ang="0">
                  <a:pos x="25" y="47"/>
                </a:cxn>
                <a:cxn ang="0">
                  <a:pos x="26" y="45"/>
                </a:cxn>
                <a:cxn ang="0">
                  <a:pos x="25" y="41"/>
                </a:cxn>
                <a:cxn ang="0">
                  <a:pos x="21" y="39"/>
                </a:cxn>
                <a:cxn ang="0">
                  <a:pos x="17" y="37"/>
                </a:cxn>
                <a:cxn ang="0">
                  <a:pos x="13" y="32"/>
                </a:cxn>
                <a:cxn ang="0">
                  <a:pos x="18" y="30"/>
                </a:cxn>
                <a:cxn ang="0">
                  <a:pos x="15" y="27"/>
                </a:cxn>
                <a:cxn ang="0">
                  <a:pos x="11" y="20"/>
                </a:cxn>
                <a:cxn ang="0">
                  <a:pos x="11" y="15"/>
                </a:cxn>
                <a:cxn ang="0">
                  <a:pos x="7" y="13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19" y="13"/>
                </a:cxn>
                <a:cxn ang="0">
                  <a:pos x="23" y="13"/>
                </a:cxn>
                <a:cxn ang="0">
                  <a:pos x="27" y="13"/>
                </a:cxn>
                <a:cxn ang="0">
                  <a:pos x="23" y="8"/>
                </a:cxn>
                <a:cxn ang="0">
                  <a:pos x="22" y="2"/>
                </a:cxn>
                <a:cxn ang="0">
                  <a:pos x="25" y="0"/>
                </a:cxn>
                <a:cxn ang="0">
                  <a:pos x="28" y="1"/>
                </a:cxn>
                <a:cxn ang="0">
                  <a:pos x="32" y="5"/>
                </a:cxn>
                <a:cxn ang="0">
                  <a:pos x="34" y="10"/>
                </a:cxn>
                <a:cxn ang="0">
                  <a:pos x="43" y="11"/>
                </a:cxn>
                <a:cxn ang="0">
                  <a:pos x="47" y="7"/>
                </a:cxn>
                <a:cxn ang="0">
                  <a:pos x="55" y="3"/>
                </a:cxn>
                <a:cxn ang="0">
                  <a:pos x="59" y="10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73" y="24"/>
                </a:cxn>
                <a:cxn ang="0">
                  <a:pos x="75" y="28"/>
                </a:cxn>
                <a:cxn ang="0">
                  <a:pos x="70" y="26"/>
                </a:cxn>
                <a:cxn ang="0">
                  <a:pos x="65" y="28"/>
                </a:cxn>
                <a:cxn ang="0">
                  <a:pos x="63" y="35"/>
                </a:cxn>
                <a:cxn ang="0">
                  <a:pos x="61" y="41"/>
                </a:cxn>
                <a:cxn ang="0">
                  <a:pos x="61" y="44"/>
                </a:cxn>
                <a:cxn ang="0">
                  <a:pos x="60" y="49"/>
                </a:cxn>
                <a:cxn ang="0">
                  <a:pos x="58" y="46"/>
                </a:cxn>
                <a:cxn ang="0">
                  <a:pos x="57" y="50"/>
                </a:cxn>
                <a:cxn ang="0">
                  <a:pos x="56" y="54"/>
                </a:cxn>
                <a:cxn ang="0">
                  <a:pos x="4" y="37"/>
                </a:cxn>
                <a:cxn ang="0">
                  <a:pos x="7" y="38"/>
                </a:cxn>
                <a:cxn ang="0">
                  <a:pos x="11" y="41"/>
                </a:cxn>
                <a:cxn ang="0">
                  <a:pos x="16" y="41"/>
                </a:cxn>
                <a:cxn ang="0">
                  <a:pos x="19" y="45"/>
                </a:cxn>
                <a:cxn ang="0">
                  <a:pos x="21" y="52"/>
                </a:cxn>
                <a:cxn ang="0">
                  <a:pos x="13" y="52"/>
                </a:cxn>
                <a:cxn ang="0">
                  <a:pos x="7" y="46"/>
                </a:cxn>
                <a:cxn ang="0">
                  <a:pos x="1" y="38"/>
                </a:cxn>
              </a:cxnLst>
              <a:rect l="0" t="0" r="r" b="b"/>
              <a:pathLst>
                <a:path w="75" h="61">
                  <a:moveTo>
                    <a:pt x="54" y="61"/>
                  </a:moveTo>
                  <a:lnTo>
                    <a:pt x="49" y="59"/>
                  </a:lnTo>
                  <a:lnTo>
                    <a:pt x="48" y="59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5" y="41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39" y="39"/>
                  </a:lnTo>
                  <a:lnTo>
                    <a:pt x="32" y="43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1" y="39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5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2" y="17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8" y="11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50" y="4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0" y="14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4" y="21"/>
                  </a:lnTo>
                  <a:lnTo>
                    <a:pt x="67" y="23"/>
                  </a:lnTo>
                  <a:lnTo>
                    <a:pt x="69" y="22"/>
                  </a:lnTo>
                  <a:lnTo>
                    <a:pt x="72" y="23"/>
                  </a:lnTo>
                  <a:lnTo>
                    <a:pt x="73" y="24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8"/>
                  </a:lnTo>
                  <a:lnTo>
                    <a:pt x="73" y="27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68" y="27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4" y="29"/>
                  </a:lnTo>
                  <a:lnTo>
                    <a:pt x="63" y="31"/>
                  </a:lnTo>
                  <a:lnTo>
                    <a:pt x="63" y="35"/>
                  </a:lnTo>
                  <a:lnTo>
                    <a:pt x="63" y="37"/>
                  </a:lnTo>
                  <a:lnTo>
                    <a:pt x="62" y="38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7" y="47"/>
                  </a:lnTo>
                  <a:lnTo>
                    <a:pt x="56" y="49"/>
                  </a:lnTo>
                  <a:lnTo>
                    <a:pt x="57" y="50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6" y="54"/>
                  </a:lnTo>
                  <a:lnTo>
                    <a:pt x="54" y="61"/>
                  </a:lnTo>
                  <a:close/>
                  <a:moveTo>
                    <a:pt x="0" y="37"/>
                  </a:moveTo>
                  <a:lnTo>
                    <a:pt x="4" y="37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1" y="41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0" name="Freeform 110"/>
            <p:cNvSpPr>
              <a:spLocks/>
            </p:cNvSpPr>
            <p:nvPr/>
          </p:nvSpPr>
          <p:spPr bwMode="auto">
            <a:xfrm>
              <a:off x="6249571" y="3849688"/>
              <a:ext cx="847725" cy="465138"/>
            </a:xfrm>
            <a:custGeom>
              <a:avLst/>
              <a:gdLst/>
              <a:ahLst/>
              <a:cxnLst>
                <a:cxn ang="0">
                  <a:pos x="425" y="255"/>
                </a:cxn>
                <a:cxn ang="0">
                  <a:pos x="385" y="252"/>
                </a:cxn>
                <a:cxn ang="0">
                  <a:pos x="355" y="251"/>
                </a:cxn>
                <a:cxn ang="0">
                  <a:pos x="328" y="255"/>
                </a:cxn>
                <a:cxn ang="0">
                  <a:pos x="313" y="267"/>
                </a:cxn>
                <a:cxn ang="0">
                  <a:pos x="289" y="288"/>
                </a:cxn>
                <a:cxn ang="0">
                  <a:pos x="279" y="283"/>
                </a:cxn>
                <a:cxn ang="0">
                  <a:pos x="257" y="259"/>
                </a:cxn>
                <a:cxn ang="0">
                  <a:pos x="204" y="242"/>
                </a:cxn>
                <a:cxn ang="0">
                  <a:pos x="117" y="280"/>
                </a:cxn>
                <a:cxn ang="0">
                  <a:pos x="82" y="269"/>
                </a:cxn>
                <a:cxn ang="0">
                  <a:pos x="81" y="259"/>
                </a:cxn>
                <a:cxn ang="0">
                  <a:pos x="71" y="253"/>
                </a:cxn>
                <a:cxn ang="0">
                  <a:pos x="62" y="240"/>
                </a:cxn>
                <a:cxn ang="0">
                  <a:pos x="51" y="222"/>
                </a:cxn>
                <a:cxn ang="0">
                  <a:pos x="64" y="222"/>
                </a:cxn>
                <a:cxn ang="0">
                  <a:pos x="65" y="208"/>
                </a:cxn>
                <a:cxn ang="0">
                  <a:pos x="88" y="209"/>
                </a:cxn>
                <a:cxn ang="0">
                  <a:pos x="87" y="192"/>
                </a:cxn>
                <a:cxn ang="0">
                  <a:pos x="85" y="179"/>
                </a:cxn>
                <a:cxn ang="0">
                  <a:pos x="67" y="176"/>
                </a:cxn>
                <a:cxn ang="0">
                  <a:pos x="39" y="186"/>
                </a:cxn>
                <a:cxn ang="0">
                  <a:pos x="34" y="183"/>
                </a:cxn>
                <a:cxn ang="0">
                  <a:pos x="12" y="160"/>
                </a:cxn>
                <a:cxn ang="0">
                  <a:pos x="8" y="135"/>
                </a:cxn>
                <a:cxn ang="0">
                  <a:pos x="19" y="111"/>
                </a:cxn>
                <a:cxn ang="0">
                  <a:pos x="33" y="104"/>
                </a:cxn>
                <a:cxn ang="0">
                  <a:pos x="58" y="83"/>
                </a:cxn>
                <a:cxn ang="0">
                  <a:pos x="80" y="87"/>
                </a:cxn>
                <a:cxn ang="0">
                  <a:pos x="105" y="105"/>
                </a:cxn>
                <a:cxn ang="0">
                  <a:pos x="121" y="106"/>
                </a:cxn>
                <a:cxn ang="0">
                  <a:pos x="148" y="99"/>
                </a:cxn>
                <a:cxn ang="0">
                  <a:pos x="177" y="103"/>
                </a:cxn>
                <a:cxn ang="0">
                  <a:pos x="196" y="89"/>
                </a:cxn>
                <a:cxn ang="0">
                  <a:pos x="178" y="77"/>
                </a:cxn>
                <a:cxn ang="0">
                  <a:pos x="195" y="54"/>
                </a:cxn>
                <a:cxn ang="0">
                  <a:pos x="193" y="42"/>
                </a:cxn>
                <a:cxn ang="0">
                  <a:pos x="220" y="27"/>
                </a:cxn>
                <a:cxn ang="0">
                  <a:pos x="257" y="18"/>
                </a:cxn>
                <a:cxn ang="0">
                  <a:pos x="293" y="1"/>
                </a:cxn>
                <a:cxn ang="0">
                  <a:pos x="321" y="12"/>
                </a:cxn>
                <a:cxn ang="0">
                  <a:pos x="325" y="29"/>
                </a:cxn>
                <a:cxn ang="0">
                  <a:pos x="342" y="33"/>
                </a:cxn>
                <a:cxn ang="0">
                  <a:pos x="355" y="35"/>
                </a:cxn>
                <a:cxn ang="0">
                  <a:pos x="368" y="41"/>
                </a:cxn>
                <a:cxn ang="0">
                  <a:pos x="394" y="29"/>
                </a:cxn>
                <a:cxn ang="0">
                  <a:pos x="439" y="102"/>
                </a:cxn>
                <a:cxn ang="0">
                  <a:pos x="459" y="101"/>
                </a:cxn>
                <a:cxn ang="0">
                  <a:pos x="494" y="108"/>
                </a:cxn>
                <a:cxn ang="0">
                  <a:pos x="526" y="123"/>
                </a:cxn>
                <a:cxn ang="0">
                  <a:pos x="526" y="138"/>
                </a:cxn>
                <a:cxn ang="0">
                  <a:pos x="511" y="162"/>
                </a:cxn>
                <a:cxn ang="0">
                  <a:pos x="486" y="174"/>
                </a:cxn>
                <a:cxn ang="0">
                  <a:pos x="474" y="208"/>
                </a:cxn>
                <a:cxn ang="0">
                  <a:pos x="440" y="212"/>
                </a:cxn>
                <a:cxn ang="0">
                  <a:pos x="445" y="237"/>
                </a:cxn>
              </a:cxnLst>
              <a:rect l="0" t="0" r="r" b="b"/>
              <a:pathLst>
                <a:path w="534" h="293">
                  <a:moveTo>
                    <a:pt x="441" y="264"/>
                  </a:moveTo>
                  <a:lnTo>
                    <a:pt x="438" y="261"/>
                  </a:lnTo>
                  <a:lnTo>
                    <a:pt x="435" y="261"/>
                  </a:lnTo>
                  <a:lnTo>
                    <a:pt x="432" y="261"/>
                  </a:lnTo>
                  <a:lnTo>
                    <a:pt x="430" y="259"/>
                  </a:lnTo>
                  <a:lnTo>
                    <a:pt x="429" y="257"/>
                  </a:lnTo>
                  <a:lnTo>
                    <a:pt x="428" y="255"/>
                  </a:lnTo>
                  <a:lnTo>
                    <a:pt x="425" y="255"/>
                  </a:lnTo>
                  <a:lnTo>
                    <a:pt x="419" y="253"/>
                  </a:lnTo>
                  <a:lnTo>
                    <a:pt x="415" y="254"/>
                  </a:lnTo>
                  <a:lnTo>
                    <a:pt x="407" y="254"/>
                  </a:lnTo>
                  <a:lnTo>
                    <a:pt x="403" y="253"/>
                  </a:lnTo>
                  <a:lnTo>
                    <a:pt x="399" y="251"/>
                  </a:lnTo>
                  <a:lnTo>
                    <a:pt x="394" y="252"/>
                  </a:lnTo>
                  <a:lnTo>
                    <a:pt x="390" y="252"/>
                  </a:lnTo>
                  <a:lnTo>
                    <a:pt x="385" y="252"/>
                  </a:lnTo>
                  <a:lnTo>
                    <a:pt x="382" y="255"/>
                  </a:lnTo>
                  <a:lnTo>
                    <a:pt x="379" y="254"/>
                  </a:lnTo>
                  <a:lnTo>
                    <a:pt x="374" y="252"/>
                  </a:lnTo>
                  <a:lnTo>
                    <a:pt x="369" y="250"/>
                  </a:lnTo>
                  <a:lnTo>
                    <a:pt x="365" y="248"/>
                  </a:lnTo>
                  <a:lnTo>
                    <a:pt x="361" y="248"/>
                  </a:lnTo>
                  <a:lnTo>
                    <a:pt x="357" y="248"/>
                  </a:lnTo>
                  <a:lnTo>
                    <a:pt x="355" y="251"/>
                  </a:lnTo>
                  <a:lnTo>
                    <a:pt x="353" y="257"/>
                  </a:lnTo>
                  <a:lnTo>
                    <a:pt x="353" y="261"/>
                  </a:lnTo>
                  <a:lnTo>
                    <a:pt x="351" y="260"/>
                  </a:lnTo>
                  <a:lnTo>
                    <a:pt x="346" y="259"/>
                  </a:lnTo>
                  <a:lnTo>
                    <a:pt x="343" y="257"/>
                  </a:lnTo>
                  <a:lnTo>
                    <a:pt x="337" y="255"/>
                  </a:lnTo>
                  <a:lnTo>
                    <a:pt x="332" y="254"/>
                  </a:lnTo>
                  <a:lnTo>
                    <a:pt x="328" y="255"/>
                  </a:lnTo>
                  <a:lnTo>
                    <a:pt x="324" y="256"/>
                  </a:lnTo>
                  <a:lnTo>
                    <a:pt x="322" y="259"/>
                  </a:lnTo>
                  <a:lnTo>
                    <a:pt x="320" y="262"/>
                  </a:lnTo>
                  <a:lnTo>
                    <a:pt x="320" y="264"/>
                  </a:lnTo>
                  <a:lnTo>
                    <a:pt x="318" y="265"/>
                  </a:lnTo>
                  <a:lnTo>
                    <a:pt x="316" y="268"/>
                  </a:lnTo>
                  <a:lnTo>
                    <a:pt x="314" y="267"/>
                  </a:lnTo>
                  <a:lnTo>
                    <a:pt x="313" y="267"/>
                  </a:lnTo>
                  <a:lnTo>
                    <a:pt x="311" y="270"/>
                  </a:lnTo>
                  <a:lnTo>
                    <a:pt x="308" y="273"/>
                  </a:lnTo>
                  <a:lnTo>
                    <a:pt x="303" y="275"/>
                  </a:lnTo>
                  <a:lnTo>
                    <a:pt x="298" y="278"/>
                  </a:lnTo>
                  <a:lnTo>
                    <a:pt x="296" y="279"/>
                  </a:lnTo>
                  <a:lnTo>
                    <a:pt x="295" y="283"/>
                  </a:lnTo>
                  <a:lnTo>
                    <a:pt x="292" y="284"/>
                  </a:lnTo>
                  <a:lnTo>
                    <a:pt x="289" y="288"/>
                  </a:lnTo>
                  <a:lnTo>
                    <a:pt x="290" y="291"/>
                  </a:lnTo>
                  <a:lnTo>
                    <a:pt x="289" y="293"/>
                  </a:lnTo>
                  <a:lnTo>
                    <a:pt x="286" y="293"/>
                  </a:lnTo>
                  <a:lnTo>
                    <a:pt x="283" y="290"/>
                  </a:lnTo>
                  <a:lnTo>
                    <a:pt x="283" y="288"/>
                  </a:lnTo>
                  <a:lnTo>
                    <a:pt x="283" y="285"/>
                  </a:lnTo>
                  <a:lnTo>
                    <a:pt x="280" y="283"/>
                  </a:lnTo>
                  <a:lnTo>
                    <a:pt x="279" y="283"/>
                  </a:lnTo>
                  <a:lnTo>
                    <a:pt x="273" y="284"/>
                  </a:lnTo>
                  <a:lnTo>
                    <a:pt x="268" y="284"/>
                  </a:lnTo>
                  <a:lnTo>
                    <a:pt x="265" y="283"/>
                  </a:lnTo>
                  <a:lnTo>
                    <a:pt x="264" y="275"/>
                  </a:lnTo>
                  <a:lnTo>
                    <a:pt x="262" y="269"/>
                  </a:lnTo>
                  <a:lnTo>
                    <a:pt x="256" y="269"/>
                  </a:lnTo>
                  <a:lnTo>
                    <a:pt x="256" y="263"/>
                  </a:lnTo>
                  <a:lnTo>
                    <a:pt x="257" y="259"/>
                  </a:lnTo>
                  <a:lnTo>
                    <a:pt x="257" y="251"/>
                  </a:lnTo>
                  <a:lnTo>
                    <a:pt x="253" y="254"/>
                  </a:lnTo>
                  <a:lnTo>
                    <a:pt x="250" y="245"/>
                  </a:lnTo>
                  <a:lnTo>
                    <a:pt x="246" y="243"/>
                  </a:lnTo>
                  <a:lnTo>
                    <a:pt x="242" y="238"/>
                  </a:lnTo>
                  <a:lnTo>
                    <a:pt x="235" y="241"/>
                  </a:lnTo>
                  <a:lnTo>
                    <a:pt x="219" y="240"/>
                  </a:lnTo>
                  <a:lnTo>
                    <a:pt x="204" y="242"/>
                  </a:lnTo>
                  <a:lnTo>
                    <a:pt x="192" y="229"/>
                  </a:lnTo>
                  <a:lnTo>
                    <a:pt x="159" y="204"/>
                  </a:lnTo>
                  <a:lnTo>
                    <a:pt x="125" y="215"/>
                  </a:lnTo>
                  <a:lnTo>
                    <a:pt x="125" y="281"/>
                  </a:lnTo>
                  <a:lnTo>
                    <a:pt x="124" y="281"/>
                  </a:lnTo>
                  <a:lnTo>
                    <a:pt x="122" y="281"/>
                  </a:lnTo>
                  <a:lnTo>
                    <a:pt x="119" y="282"/>
                  </a:lnTo>
                  <a:lnTo>
                    <a:pt x="117" y="280"/>
                  </a:lnTo>
                  <a:lnTo>
                    <a:pt x="112" y="274"/>
                  </a:lnTo>
                  <a:lnTo>
                    <a:pt x="111" y="270"/>
                  </a:lnTo>
                  <a:lnTo>
                    <a:pt x="108" y="267"/>
                  </a:lnTo>
                  <a:lnTo>
                    <a:pt x="103" y="264"/>
                  </a:lnTo>
                  <a:lnTo>
                    <a:pt x="100" y="262"/>
                  </a:lnTo>
                  <a:lnTo>
                    <a:pt x="95" y="263"/>
                  </a:lnTo>
                  <a:lnTo>
                    <a:pt x="87" y="265"/>
                  </a:lnTo>
                  <a:lnTo>
                    <a:pt x="82" y="269"/>
                  </a:lnTo>
                  <a:lnTo>
                    <a:pt x="79" y="273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78" y="267"/>
                  </a:lnTo>
                  <a:lnTo>
                    <a:pt x="79" y="266"/>
                  </a:lnTo>
                  <a:lnTo>
                    <a:pt x="80" y="264"/>
                  </a:lnTo>
                  <a:lnTo>
                    <a:pt x="81" y="261"/>
                  </a:lnTo>
                  <a:lnTo>
                    <a:pt x="81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79" y="254"/>
                  </a:lnTo>
                  <a:lnTo>
                    <a:pt x="76" y="255"/>
                  </a:lnTo>
                  <a:lnTo>
                    <a:pt x="75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1" y="253"/>
                  </a:lnTo>
                  <a:lnTo>
                    <a:pt x="70" y="250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4" y="248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3" y="241"/>
                  </a:lnTo>
                  <a:lnTo>
                    <a:pt x="62" y="240"/>
                  </a:lnTo>
                  <a:lnTo>
                    <a:pt x="60" y="238"/>
                  </a:lnTo>
                  <a:lnTo>
                    <a:pt x="58" y="232"/>
                  </a:lnTo>
                  <a:lnTo>
                    <a:pt x="58" y="229"/>
                  </a:lnTo>
                  <a:lnTo>
                    <a:pt x="54" y="228"/>
                  </a:lnTo>
                  <a:lnTo>
                    <a:pt x="50" y="228"/>
                  </a:lnTo>
                  <a:lnTo>
                    <a:pt x="49" y="227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5" y="221"/>
                  </a:lnTo>
                  <a:lnTo>
                    <a:pt x="57" y="222"/>
                  </a:lnTo>
                  <a:lnTo>
                    <a:pt x="60" y="223"/>
                  </a:lnTo>
                  <a:lnTo>
                    <a:pt x="63" y="224"/>
                  </a:lnTo>
                  <a:lnTo>
                    <a:pt x="64" y="224"/>
                  </a:lnTo>
                  <a:lnTo>
                    <a:pt x="66" y="223"/>
                  </a:lnTo>
                  <a:lnTo>
                    <a:pt x="64" y="222"/>
                  </a:lnTo>
                  <a:lnTo>
                    <a:pt x="63" y="221"/>
                  </a:lnTo>
                  <a:lnTo>
                    <a:pt x="61" y="219"/>
                  </a:lnTo>
                  <a:lnTo>
                    <a:pt x="60" y="217"/>
                  </a:lnTo>
                  <a:lnTo>
                    <a:pt x="61" y="214"/>
                  </a:lnTo>
                  <a:lnTo>
                    <a:pt x="63" y="214"/>
                  </a:lnTo>
                  <a:lnTo>
                    <a:pt x="63" y="212"/>
                  </a:lnTo>
                  <a:lnTo>
                    <a:pt x="64" y="209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69" y="207"/>
                  </a:lnTo>
                  <a:lnTo>
                    <a:pt x="71" y="208"/>
                  </a:lnTo>
                  <a:lnTo>
                    <a:pt x="73" y="208"/>
                  </a:lnTo>
                  <a:lnTo>
                    <a:pt x="79" y="207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87" y="208"/>
                  </a:lnTo>
                  <a:lnTo>
                    <a:pt x="85" y="206"/>
                  </a:lnTo>
                  <a:lnTo>
                    <a:pt x="82" y="205"/>
                  </a:lnTo>
                  <a:lnTo>
                    <a:pt x="82" y="203"/>
                  </a:lnTo>
                  <a:lnTo>
                    <a:pt x="83" y="201"/>
                  </a:lnTo>
                  <a:lnTo>
                    <a:pt x="85" y="199"/>
                  </a:lnTo>
                  <a:lnTo>
                    <a:pt x="86" y="197"/>
                  </a:lnTo>
                  <a:lnTo>
                    <a:pt x="87" y="192"/>
                  </a:lnTo>
                  <a:lnTo>
                    <a:pt x="88" y="190"/>
                  </a:lnTo>
                  <a:lnTo>
                    <a:pt x="87" y="188"/>
                  </a:lnTo>
                  <a:lnTo>
                    <a:pt x="86" y="187"/>
                  </a:lnTo>
                  <a:lnTo>
                    <a:pt x="87" y="185"/>
                  </a:lnTo>
                  <a:lnTo>
                    <a:pt x="88" y="183"/>
                  </a:lnTo>
                  <a:lnTo>
                    <a:pt x="87" y="182"/>
                  </a:lnTo>
                  <a:lnTo>
                    <a:pt x="87" y="180"/>
                  </a:lnTo>
                  <a:lnTo>
                    <a:pt x="85" y="179"/>
                  </a:lnTo>
                  <a:lnTo>
                    <a:pt x="82" y="178"/>
                  </a:lnTo>
                  <a:lnTo>
                    <a:pt x="79" y="177"/>
                  </a:lnTo>
                  <a:lnTo>
                    <a:pt x="78" y="179"/>
                  </a:lnTo>
                  <a:lnTo>
                    <a:pt x="76" y="180"/>
                  </a:lnTo>
                  <a:lnTo>
                    <a:pt x="73" y="180"/>
                  </a:lnTo>
                  <a:lnTo>
                    <a:pt x="70" y="179"/>
                  </a:lnTo>
                  <a:lnTo>
                    <a:pt x="69" y="177"/>
                  </a:lnTo>
                  <a:lnTo>
                    <a:pt x="67" y="176"/>
                  </a:lnTo>
                  <a:lnTo>
                    <a:pt x="63" y="176"/>
                  </a:lnTo>
                  <a:lnTo>
                    <a:pt x="60" y="176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49" y="183"/>
                  </a:lnTo>
                  <a:lnTo>
                    <a:pt x="45" y="186"/>
                  </a:lnTo>
                  <a:lnTo>
                    <a:pt x="42" y="186"/>
                  </a:lnTo>
                  <a:lnTo>
                    <a:pt x="39" y="186"/>
                  </a:lnTo>
                  <a:lnTo>
                    <a:pt x="37" y="188"/>
                  </a:lnTo>
                  <a:lnTo>
                    <a:pt x="36" y="189"/>
                  </a:lnTo>
                  <a:lnTo>
                    <a:pt x="33" y="188"/>
                  </a:lnTo>
                  <a:lnTo>
                    <a:pt x="28" y="185"/>
                  </a:lnTo>
                  <a:lnTo>
                    <a:pt x="27" y="182"/>
                  </a:lnTo>
                  <a:lnTo>
                    <a:pt x="29" y="181"/>
                  </a:lnTo>
                  <a:lnTo>
                    <a:pt x="31" y="182"/>
                  </a:lnTo>
                  <a:lnTo>
                    <a:pt x="34" y="183"/>
                  </a:lnTo>
                  <a:lnTo>
                    <a:pt x="34" y="182"/>
                  </a:lnTo>
                  <a:lnTo>
                    <a:pt x="29" y="172"/>
                  </a:lnTo>
                  <a:lnTo>
                    <a:pt x="27" y="168"/>
                  </a:lnTo>
                  <a:lnTo>
                    <a:pt x="24" y="166"/>
                  </a:lnTo>
                  <a:lnTo>
                    <a:pt x="21" y="162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0" y="150"/>
                  </a:lnTo>
                  <a:lnTo>
                    <a:pt x="4" y="139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7" y="132"/>
                  </a:lnTo>
                  <a:lnTo>
                    <a:pt x="5" y="131"/>
                  </a:lnTo>
                  <a:lnTo>
                    <a:pt x="6" y="119"/>
                  </a:lnTo>
                  <a:lnTo>
                    <a:pt x="11" y="118"/>
                  </a:lnTo>
                  <a:lnTo>
                    <a:pt x="13" y="113"/>
                  </a:lnTo>
                  <a:lnTo>
                    <a:pt x="13" y="110"/>
                  </a:lnTo>
                  <a:lnTo>
                    <a:pt x="16" y="110"/>
                  </a:lnTo>
                  <a:lnTo>
                    <a:pt x="19" y="111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0"/>
                  </a:lnTo>
                  <a:lnTo>
                    <a:pt x="31" y="118"/>
                  </a:lnTo>
                  <a:lnTo>
                    <a:pt x="31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3" y="104"/>
                  </a:lnTo>
                  <a:lnTo>
                    <a:pt x="38" y="101"/>
                  </a:lnTo>
                  <a:lnTo>
                    <a:pt x="39" y="98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7" y="93"/>
                  </a:lnTo>
                  <a:lnTo>
                    <a:pt x="52" y="90"/>
                  </a:lnTo>
                  <a:lnTo>
                    <a:pt x="55" y="86"/>
                  </a:lnTo>
                  <a:lnTo>
                    <a:pt x="58" y="83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6" y="87"/>
                  </a:lnTo>
                  <a:lnTo>
                    <a:pt x="70" y="85"/>
                  </a:lnTo>
                  <a:lnTo>
                    <a:pt x="72" y="84"/>
                  </a:lnTo>
                  <a:lnTo>
                    <a:pt x="75" y="82"/>
                  </a:lnTo>
                  <a:lnTo>
                    <a:pt x="78" y="83"/>
                  </a:lnTo>
                  <a:lnTo>
                    <a:pt x="80" y="87"/>
                  </a:lnTo>
                  <a:lnTo>
                    <a:pt x="85" y="88"/>
                  </a:lnTo>
                  <a:lnTo>
                    <a:pt x="88" y="87"/>
                  </a:lnTo>
                  <a:lnTo>
                    <a:pt x="94" y="89"/>
                  </a:lnTo>
                  <a:lnTo>
                    <a:pt x="94" y="92"/>
                  </a:lnTo>
                  <a:lnTo>
                    <a:pt x="98" y="94"/>
                  </a:lnTo>
                  <a:lnTo>
                    <a:pt x="102" y="97"/>
                  </a:lnTo>
                  <a:lnTo>
                    <a:pt x="105" y="99"/>
                  </a:lnTo>
                  <a:lnTo>
                    <a:pt x="105" y="105"/>
                  </a:lnTo>
                  <a:lnTo>
                    <a:pt x="107" y="106"/>
                  </a:lnTo>
                  <a:lnTo>
                    <a:pt x="108" y="104"/>
                  </a:lnTo>
                  <a:lnTo>
                    <a:pt x="107" y="99"/>
                  </a:lnTo>
                  <a:lnTo>
                    <a:pt x="107" y="97"/>
                  </a:lnTo>
                  <a:lnTo>
                    <a:pt x="111" y="98"/>
                  </a:lnTo>
                  <a:lnTo>
                    <a:pt x="114" y="103"/>
                  </a:lnTo>
                  <a:lnTo>
                    <a:pt x="118" y="104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2"/>
                  </a:lnTo>
                  <a:lnTo>
                    <a:pt x="129" y="99"/>
                  </a:lnTo>
                  <a:lnTo>
                    <a:pt x="132" y="95"/>
                  </a:lnTo>
                  <a:lnTo>
                    <a:pt x="136" y="96"/>
                  </a:lnTo>
                  <a:lnTo>
                    <a:pt x="140" y="96"/>
                  </a:lnTo>
                  <a:lnTo>
                    <a:pt x="144" y="100"/>
                  </a:lnTo>
                  <a:lnTo>
                    <a:pt x="148" y="99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59" y="96"/>
                  </a:lnTo>
                  <a:lnTo>
                    <a:pt x="161" y="101"/>
                  </a:lnTo>
                  <a:lnTo>
                    <a:pt x="166" y="104"/>
                  </a:lnTo>
                  <a:lnTo>
                    <a:pt x="171" y="105"/>
                  </a:lnTo>
                  <a:lnTo>
                    <a:pt x="173" y="107"/>
                  </a:lnTo>
                  <a:lnTo>
                    <a:pt x="177" y="103"/>
                  </a:lnTo>
                  <a:lnTo>
                    <a:pt x="178" y="101"/>
                  </a:lnTo>
                  <a:lnTo>
                    <a:pt x="180" y="101"/>
                  </a:lnTo>
                  <a:lnTo>
                    <a:pt x="181" y="104"/>
                  </a:lnTo>
                  <a:lnTo>
                    <a:pt x="187" y="104"/>
                  </a:lnTo>
                  <a:lnTo>
                    <a:pt x="196" y="100"/>
                  </a:lnTo>
                  <a:lnTo>
                    <a:pt x="197" y="97"/>
                  </a:lnTo>
                  <a:lnTo>
                    <a:pt x="198" y="91"/>
                  </a:lnTo>
                  <a:lnTo>
                    <a:pt x="196" y="89"/>
                  </a:lnTo>
                  <a:lnTo>
                    <a:pt x="190" y="87"/>
                  </a:lnTo>
                  <a:lnTo>
                    <a:pt x="188" y="84"/>
                  </a:lnTo>
                  <a:lnTo>
                    <a:pt x="184" y="83"/>
                  </a:lnTo>
                  <a:lnTo>
                    <a:pt x="182" y="82"/>
                  </a:lnTo>
                  <a:lnTo>
                    <a:pt x="183" y="80"/>
                  </a:lnTo>
                  <a:lnTo>
                    <a:pt x="180" y="79"/>
                  </a:lnTo>
                  <a:lnTo>
                    <a:pt x="179" y="79"/>
                  </a:lnTo>
                  <a:lnTo>
                    <a:pt x="178" y="77"/>
                  </a:lnTo>
                  <a:lnTo>
                    <a:pt x="181" y="76"/>
                  </a:lnTo>
                  <a:lnTo>
                    <a:pt x="185" y="72"/>
                  </a:lnTo>
                  <a:lnTo>
                    <a:pt x="189" y="71"/>
                  </a:lnTo>
                  <a:lnTo>
                    <a:pt x="190" y="68"/>
                  </a:lnTo>
                  <a:lnTo>
                    <a:pt x="188" y="63"/>
                  </a:lnTo>
                  <a:lnTo>
                    <a:pt x="187" y="61"/>
                  </a:lnTo>
                  <a:lnTo>
                    <a:pt x="191" y="56"/>
                  </a:lnTo>
                  <a:lnTo>
                    <a:pt x="195" y="54"/>
                  </a:lnTo>
                  <a:lnTo>
                    <a:pt x="201" y="56"/>
                  </a:lnTo>
                  <a:lnTo>
                    <a:pt x="204" y="55"/>
                  </a:lnTo>
                  <a:lnTo>
                    <a:pt x="205" y="53"/>
                  </a:lnTo>
                  <a:lnTo>
                    <a:pt x="199" y="50"/>
                  </a:lnTo>
                  <a:lnTo>
                    <a:pt x="193" y="48"/>
                  </a:lnTo>
                  <a:lnTo>
                    <a:pt x="193" y="45"/>
                  </a:lnTo>
                  <a:lnTo>
                    <a:pt x="195" y="44"/>
                  </a:lnTo>
                  <a:lnTo>
                    <a:pt x="193" y="42"/>
                  </a:lnTo>
                  <a:lnTo>
                    <a:pt x="193" y="38"/>
                  </a:lnTo>
                  <a:lnTo>
                    <a:pt x="194" y="33"/>
                  </a:lnTo>
                  <a:lnTo>
                    <a:pt x="196" y="32"/>
                  </a:lnTo>
                  <a:lnTo>
                    <a:pt x="202" y="33"/>
                  </a:lnTo>
                  <a:lnTo>
                    <a:pt x="205" y="33"/>
                  </a:lnTo>
                  <a:lnTo>
                    <a:pt x="210" y="33"/>
                  </a:lnTo>
                  <a:lnTo>
                    <a:pt x="212" y="32"/>
                  </a:lnTo>
                  <a:lnTo>
                    <a:pt x="220" y="27"/>
                  </a:lnTo>
                  <a:lnTo>
                    <a:pt x="226" y="27"/>
                  </a:lnTo>
                  <a:lnTo>
                    <a:pt x="230" y="26"/>
                  </a:lnTo>
                  <a:lnTo>
                    <a:pt x="240" y="25"/>
                  </a:lnTo>
                  <a:lnTo>
                    <a:pt x="243" y="24"/>
                  </a:lnTo>
                  <a:lnTo>
                    <a:pt x="245" y="25"/>
                  </a:lnTo>
                  <a:lnTo>
                    <a:pt x="246" y="22"/>
                  </a:lnTo>
                  <a:lnTo>
                    <a:pt x="250" y="18"/>
                  </a:lnTo>
                  <a:lnTo>
                    <a:pt x="257" y="18"/>
                  </a:lnTo>
                  <a:lnTo>
                    <a:pt x="269" y="14"/>
                  </a:lnTo>
                  <a:lnTo>
                    <a:pt x="280" y="13"/>
                  </a:lnTo>
                  <a:lnTo>
                    <a:pt x="283" y="12"/>
                  </a:lnTo>
                  <a:lnTo>
                    <a:pt x="285" y="9"/>
                  </a:lnTo>
                  <a:lnTo>
                    <a:pt x="285" y="6"/>
                  </a:lnTo>
                  <a:lnTo>
                    <a:pt x="289" y="5"/>
                  </a:lnTo>
                  <a:lnTo>
                    <a:pt x="292" y="3"/>
                  </a:lnTo>
                  <a:lnTo>
                    <a:pt x="293" y="1"/>
                  </a:lnTo>
                  <a:lnTo>
                    <a:pt x="297" y="0"/>
                  </a:lnTo>
                  <a:lnTo>
                    <a:pt x="302" y="2"/>
                  </a:lnTo>
                  <a:lnTo>
                    <a:pt x="306" y="3"/>
                  </a:lnTo>
                  <a:lnTo>
                    <a:pt x="310" y="6"/>
                  </a:lnTo>
                  <a:lnTo>
                    <a:pt x="313" y="5"/>
                  </a:lnTo>
                  <a:lnTo>
                    <a:pt x="319" y="5"/>
                  </a:lnTo>
                  <a:lnTo>
                    <a:pt x="321" y="9"/>
                  </a:lnTo>
                  <a:lnTo>
                    <a:pt x="321" y="12"/>
                  </a:lnTo>
                  <a:lnTo>
                    <a:pt x="322" y="14"/>
                  </a:lnTo>
                  <a:lnTo>
                    <a:pt x="325" y="17"/>
                  </a:lnTo>
                  <a:lnTo>
                    <a:pt x="324" y="20"/>
                  </a:lnTo>
                  <a:lnTo>
                    <a:pt x="323" y="23"/>
                  </a:lnTo>
                  <a:lnTo>
                    <a:pt x="324" y="26"/>
                  </a:lnTo>
                  <a:lnTo>
                    <a:pt x="322" y="26"/>
                  </a:lnTo>
                  <a:lnTo>
                    <a:pt x="323" y="29"/>
                  </a:lnTo>
                  <a:lnTo>
                    <a:pt x="325" y="29"/>
                  </a:lnTo>
                  <a:lnTo>
                    <a:pt x="327" y="28"/>
                  </a:lnTo>
                  <a:lnTo>
                    <a:pt x="330" y="29"/>
                  </a:lnTo>
                  <a:lnTo>
                    <a:pt x="332" y="27"/>
                  </a:lnTo>
                  <a:lnTo>
                    <a:pt x="334" y="28"/>
                  </a:lnTo>
                  <a:lnTo>
                    <a:pt x="336" y="26"/>
                  </a:lnTo>
                  <a:lnTo>
                    <a:pt x="338" y="27"/>
                  </a:lnTo>
                  <a:lnTo>
                    <a:pt x="340" y="31"/>
                  </a:lnTo>
                  <a:lnTo>
                    <a:pt x="342" y="33"/>
                  </a:lnTo>
                  <a:lnTo>
                    <a:pt x="343" y="32"/>
                  </a:lnTo>
                  <a:lnTo>
                    <a:pt x="344" y="30"/>
                  </a:lnTo>
                  <a:lnTo>
                    <a:pt x="346" y="30"/>
                  </a:lnTo>
                  <a:lnTo>
                    <a:pt x="349" y="33"/>
                  </a:lnTo>
                  <a:lnTo>
                    <a:pt x="352" y="35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5" y="35"/>
                  </a:lnTo>
                  <a:lnTo>
                    <a:pt x="353" y="37"/>
                  </a:lnTo>
                  <a:lnTo>
                    <a:pt x="351" y="42"/>
                  </a:lnTo>
                  <a:lnTo>
                    <a:pt x="353" y="44"/>
                  </a:lnTo>
                  <a:lnTo>
                    <a:pt x="355" y="42"/>
                  </a:lnTo>
                  <a:lnTo>
                    <a:pt x="360" y="42"/>
                  </a:lnTo>
                  <a:lnTo>
                    <a:pt x="363" y="42"/>
                  </a:lnTo>
                  <a:lnTo>
                    <a:pt x="366" y="44"/>
                  </a:lnTo>
                  <a:lnTo>
                    <a:pt x="368" y="41"/>
                  </a:lnTo>
                  <a:lnTo>
                    <a:pt x="372" y="36"/>
                  </a:lnTo>
                  <a:lnTo>
                    <a:pt x="379" y="34"/>
                  </a:lnTo>
                  <a:lnTo>
                    <a:pt x="384" y="29"/>
                  </a:lnTo>
                  <a:lnTo>
                    <a:pt x="389" y="27"/>
                  </a:lnTo>
                  <a:lnTo>
                    <a:pt x="392" y="24"/>
                  </a:lnTo>
                  <a:lnTo>
                    <a:pt x="397" y="24"/>
                  </a:lnTo>
                  <a:lnTo>
                    <a:pt x="397" y="28"/>
                  </a:lnTo>
                  <a:lnTo>
                    <a:pt x="394" y="29"/>
                  </a:lnTo>
                  <a:lnTo>
                    <a:pt x="393" y="33"/>
                  </a:lnTo>
                  <a:lnTo>
                    <a:pt x="399" y="39"/>
                  </a:lnTo>
                  <a:lnTo>
                    <a:pt x="404" y="42"/>
                  </a:lnTo>
                  <a:lnTo>
                    <a:pt x="412" y="49"/>
                  </a:lnTo>
                  <a:lnTo>
                    <a:pt x="418" y="59"/>
                  </a:lnTo>
                  <a:lnTo>
                    <a:pt x="428" y="80"/>
                  </a:lnTo>
                  <a:lnTo>
                    <a:pt x="433" y="88"/>
                  </a:lnTo>
                  <a:lnTo>
                    <a:pt x="439" y="102"/>
                  </a:lnTo>
                  <a:lnTo>
                    <a:pt x="442" y="99"/>
                  </a:lnTo>
                  <a:lnTo>
                    <a:pt x="444" y="97"/>
                  </a:lnTo>
                  <a:lnTo>
                    <a:pt x="447" y="92"/>
                  </a:lnTo>
                  <a:lnTo>
                    <a:pt x="452" y="92"/>
                  </a:lnTo>
                  <a:lnTo>
                    <a:pt x="454" y="95"/>
                  </a:lnTo>
                  <a:lnTo>
                    <a:pt x="454" y="99"/>
                  </a:lnTo>
                  <a:lnTo>
                    <a:pt x="457" y="99"/>
                  </a:lnTo>
                  <a:lnTo>
                    <a:pt x="459" y="101"/>
                  </a:lnTo>
                  <a:lnTo>
                    <a:pt x="460" y="102"/>
                  </a:lnTo>
                  <a:lnTo>
                    <a:pt x="463" y="102"/>
                  </a:lnTo>
                  <a:lnTo>
                    <a:pt x="469" y="102"/>
                  </a:lnTo>
                  <a:lnTo>
                    <a:pt x="475" y="101"/>
                  </a:lnTo>
                  <a:lnTo>
                    <a:pt x="479" y="99"/>
                  </a:lnTo>
                  <a:lnTo>
                    <a:pt x="485" y="98"/>
                  </a:lnTo>
                  <a:lnTo>
                    <a:pt x="489" y="102"/>
                  </a:lnTo>
                  <a:lnTo>
                    <a:pt x="494" y="108"/>
                  </a:lnTo>
                  <a:lnTo>
                    <a:pt x="496" y="113"/>
                  </a:lnTo>
                  <a:lnTo>
                    <a:pt x="501" y="115"/>
                  </a:lnTo>
                  <a:lnTo>
                    <a:pt x="505" y="120"/>
                  </a:lnTo>
                  <a:lnTo>
                    <a:pt x="508" y="126"/>
                  </a:lnTo>
                  <a:lnTo>
                    <a:pt x="514" y="127"/>
                  </a:lnTo>
                  <a:lnTo>
                    <a:pt x="520" y="128"/>
                  </a:lnTo>
                  <a:lnTo>
                    <a:pt x="522" y="124"/>
                  </a:lnTo>
                  <a:lnTo>
                    <a:pt x="526" y="123"/>
                  </a:lnTo>
                  <a:lnTo>
                    <a:pt x="526" y="126"/>
                  </a:lnTo>
                  <a:lnTo>
                    <a:pt x="528" y="129"/>
                  </a:lnTo>
                  <a:lnTo>
                    <a:pt x="530" y="133"/>
                  </a:lnTo>
                  <a:lnTo>
                    <a:pt x="534" y="133"/>
                  </a:lnTo>
                  <a:lnTo>
                    <a:pt x="534" y="134"/>
                  </a:lnTo>
                  <a:lnTo>
                    <a:pt x="531" y="135"/>
                  </a:lnTo>
                  <a:lnTo>
                    <a:pt x="528" y="136"/>
                  </a:lnTo>
                  <a:lnTo>
                    <a:pt x="526" y="138"/>
                  </a:lnTo>
                  <a:lnTo>
                    <a:pt x="526" y="141"/>
                  </a:lnTo>
                  <a:lnTo>
                    <a:pt x="526" y="145"/>
                  </a:lnTo>
                  <a:lnTo>
                    <a:pt x="524" y="147"/>
                  </a:lnTo>
                  <a:lnTo>
                    <a:pt x="522" y="147"/>
                  </a:lnTo>
                  <a:lnTo>
                    <a:pt x="515" y="148"/>
                  </a:lnTo>
                  <a:lnTo>
                    <a:pt x="513" y="151"/>
                  </a:lnTo>
                  <a:lnTo>
                    <a:pt x="510" y="156"/>
                  </a:lnTo>
                  <a:lnTo>
                    <a:pt x="511" y="162"/>
                  </a:lnTo>
                  <a:lnTo>
                    <a:pt x="512" y="168"/>
                  </a:lnTo>
                  <a:lnTo>
                    <a:pt x="511" y="172"/>
                  </a:lnTo>
                  <a:lnTo>
                    <a:pt x="509" y="175"/>
                  </a:lnTo>
                  <a:lnTo>
                    <a:pt x="506" y="176"/>
                  </a:lnTo>
                  <a:lnTo>
                    <a:pt x="502" y="177"/>
                  </a:lnTo>
                  <a:lnTo>
                    <a:pt x="494" y="176"/>
                  </a:lnTo>
                  <a:lnTo>
                    <a:pt x="490" y="175"/>
                  </a:lnTo>
                  <a:lnTo>
                    <a:pt x="486" y="174"/>
                  </a:lnTo>
                  <a:lnTo>
                    <a:pt x="480" y="171"/>
                  </a:lnTo>
                  <a:lnTo>
                    <a:pt x="477" y="176"/>
                  </a:lnTo>
                  <a:lnTo>
                    <a:pt x="474" y="186"/>
                  </a:lnTo>
                  <a:lnTo>
                    <a:pt x="472" y="192"/>
                  </a:lnTo>
                  <a:lnTo>
                    <a:pt x="470" y="198"/>
                  </a:lnTo>
                  <a:lnTo>
                    <a:pt x="469" y="201"/>
                  </a:lnTo>
                  <a:lnTo>
                    <a:pt x="473" y="206"/>
                  </a:lnTo>
                  <a:lnTo>
                    <a:pt x="474" y="208"/>
                  </a:lnTo>
                  <a:lnTo>
                    <a:pt x="472" y="210"/>
                  </a:lnTo>
                  <a:lnTo>
                    <a:pt x="471" y="211"/>
                  </a:lnTo>
                  <a:lnTo>
                    <a:pt x="469" y="212"/>
                  </a:lnTo>
                  <a:lnTo>
                    <a:pt x="462" y="210"/>
                  </a:lnTo>
                  <a:lnTo>
                    <a:pt x="459" y="208"/>
                  </a:lnTo>
                  <a:lnTo>
                    <a:pt x="457" y="209"/>
                  </a:lnTo>
                  <a:lnTo>
                    <a:pt x="451" y="210"/>
                  </a:lnTo>
                  <a:lnTo>
                    <a:pt x="440" y="212"/>
                  </a:lnTo>
                  <a:lnTo>
                    <a:pt x="438" y="214"/>
                  </a:lnTo>
                  <a:lnTo>
                    <a:pt x="437" y="216"/>
                  </a:lnTo>
                  <a:lnTo>
                    <a:pt x="436" y="218"/>
                  </a:lnTo>
                  <a:lnTo>
                    <a:pt x="438" y="220"/>
                  </a:lnTo>
                  <a:lnTo>
                    <a:pt x="440" y="219"/>
                  </a:lnTo>
                  <a:lnTo>
                    <a:pt x="443" y="221"/>
                  </a:lnTo>
                  <a:lnTo>
                    <a:pt x="443" y="232"/>
                  </a:lnTo>
                  <a:lnTo>
                    <a:pt x="445" y="237"/>
                  </a:lnTo>
                  <a:lnTo>
                    <a:pt x="447" y="240"/>
                  </a:lnTo>
                  <a:lnTo>
                    <a:pt x="447" y="244"/>
                  </a:lnTo>
                  <a:lnTo>
                    <a:pt x="446" y="247"/>
                  </a:lnTo>
                  <a:lnTo>
                    <a:pt x="442" y="251"/>
                  </a:lnTo>
                  <a:lnTo>
                    <a:pt x="440" y="255"/>
                  </a:lnTo>
                  <a:lnTo>
                    <a:pt x="440" y="258"/>
                  </a:lnTo>
                  <a:lnTo>
                    <a:pt x="441" y="264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1" name="Freeform 111"/>
            <p:cNvSpPr>
              <a:spLocks/>
            </p:cNvSpPr>
            <p:nvPr/>
          </p:nvSpPr>
          <p:spPr bwMode="auto">
            <a:xfrm>
              <a:off x="6087646" y="4402138"/>
              <a:ext cx="203200" cy="207963"/>
            </a:xfrm>
            <a:custGeom>
              <a:avLst/>
              <a:gdLst/>
              <a:ahLst/>
              <a:cxnLst>
                <a:cxn ang="0">
                  <a:pos x="31" y="47"/>
                </a:cxn>
                <a:cxn ang="0">
                  <a:pos x="34" y="24"/>
                </a:cxn>
                <a:cxn ang="0">
                  <a:pos x="33" y="19"/>
                </a:cxn>
                <a:cxn ang="0">
                  <a:pos x="37" y="15"/>
                </a:cxn>
                <a:cxn ang="0">
                  <a:pos x="44" y="11"/>
                </a:cxn>
                <a:cxn ang="0">
                  <a:pos x="49" y="2"/>
                </a:cxn>
                <a:cxn ang="0">
                  <a:pos x="52" y="1"/>
                </a:cxn>
                <a:cxn ang="0">
                  <a:pos x="57" y="2"/>
                </a:cxn>
                <a:cxn ang="0">
                  <a:pos x="64" y="2"/>
                </a:cxn>
                <a:cxn ang="0">
                  <a:pos x="67" y="1"/>
                </a:cxn>
                <a:cxn ang="0">
                  <a:pos x="71" y="2"/>
                </a:cxn>
                <a:cxn ang="0">
                  <a:pos x="71" y="6"/>
                </a:cxn>
                <a:cxn ang="0">
                  <a:pos x="74" y="6"/>
                </a:cxn>
                <a:cxn ang="0">
                  <a:pos x="79" y="3"/>
                </a:cxn>
                <a:cxn ang="0">
                  <a:pos x="87" y="21"/>
                </a:cxn>
                <a:cxn ang="0">
                  <a:pos x="91" y="24"/>
                </a:cxn>
                <a:cxn ang="0">
                  <a:pos x="95" y="30"/>
                </a:cxn>
                <a:cxn ang="0">
                  <a:pos x="97" y="37"/>
                </a:cxn>
                <a:cxn ang="0">
                  <a:pos x="89" y="50"/>
                </a:cxn>
                <a:cxn ang="0">
                  <a:pos x="88" y="57"/>
                </a:cxn>
                <a:cxn ang="0">
                  <a:pos x="96" y="66"/>
                </a:cxn>
                <a:cxn ang="0">
                  <a:pos x="97" y="73"/>
                </a:cxn>
                <a:cxn ang="0">
                  <a:pos x="102" y="72"/>
                </a:cxn>
                <a:cxn ang="0">
                  <a:pos x="111" y="80"/>
                </a:cxn>
                <a:cxn ang="0">
                  <a:pos x="118" y="86"/>
                </a:cxn>
                <a:cxn ang="0">
                  <a:pos x="118" y="92"/>
                </a:cxn>
                <a:cxn ang="0">
                  <a:pos x="117" y="100"/>
                </a:cxn>
                <a:cxn ang="0">
                  <a:pos x="120" y="102"/>
                </a:cxn>
                <a:cxn ang="0">
                  <a:pos x="123" y="105"/>
                </a:cxn>
                <a:cxn ang="0">
                  <a:pos x="122" y="110"/>
                </a:cxn>
                <a:cxn ang="0">
                  <a:pos x="128" y="115"/>
                </a:cxn>
                <a:cxn ang="0">
                  <a:pos x="128" y="116"/>
                </a:cxn>
                <a:cxn ang="0">
                  <a:pos x="121" y="116"/>
                </a:cxn>
                <a:cxn ang="0">
                  <a:pos x="120" y="117"/>
                </a:cxn>
                <a:cxn ang="0">
                  <a:pos x="109" y="118"/>
                </a:cxn>
                <a:cxn ang="0">
                  <a:pos x="105" y="127"/>
                </a:cxn>
                <a:cxn ang="0">
                  <a:pos x="78" y="130"/>
                </a:cxn>
                <a:cxn ang="0">
                  <a:pos x="64" y="123"/>
                </a:cxn>
                <a:cxn ang="0">
                  <a:pos x="63" y="116"/>
                </a:cxn>
                <a:cxn ang="0">
                  <a:pos x="63" y="111"/>
                </a:cxn>
                <a:cxn ang="0">
                  <a:pos x="56" y="111"/>
                </a:cxn>
                <a:cxn ang="0">
                  <a:pos x="52" y="105"/>
                </a:cxn>
                <a:cxn ang="0">
                  <a:pos x="31" y="94"/>
                </a:cxn>
                <a:cxn ang="0">
                  <a:pos x="15" y="86"/>
                </a:cxn>
                <a:cxn ang="0">
                  <a:pos x="8" y="83"/>
                </a:cxn>
                <a:cxn ang="0">
                  <a:pos x="5" y="78"/>
                </a:cxn>
              </a:cxnLst>
              <a:rect l="0" t="0" r="r" b="b"/>
              <a:pathLst>
                <a:path w="128" h="131">
                  <a:moveTo>
                    <a:pt x="0" y="66"/>
                  </a:moveTo>
                  <a:lnTo>
                    <a:pt x="31" y="47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42" y="13"/>
                  </a:lnTo>
                  <a:lnTo>
                    <a:pt x="44" y="11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73" y="7"/>
                  </a:lnTo>
                  <a:lnTo>
                    <a:pt x="74" y="6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3" y="14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91" y="24"/>
                  </a:lnTo>
                  <a:lnTo>
                    <a:pt x="98" y="25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7" y="37"/>
                  </a:lnTo>
                  <a:lnTo>
                    <a:pt x="91" y="44"/>
                  </a:lnTo>
                  <a:lnTo>
                    <a:pt x="89" y="50"/>
                  </a:lnTo>
                  <a:lnTo>
                    <a:pt x="88" y="56"/>
                  </a:lnTo>
                  <a:lnTo>
                    <a:pt x="88" y="57"/>
                  </a:lnTo>
                  <a:lnTo>
                    <a:pt x="90" y="59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7" y="73"/>
                  </a:lnTo>
                  <a:lnTo>
                    <a:pt x="99" y="72"/>
                  </a:lnTo>
                  <a:lnTo>
                    <a:pt x="102" y="72"/>
                  </a:lnTo>
                  <a:lnTo>
                    <a:pt x="109" y="79"/>
                  </a:lnTo>
                  <a:lnTo>
                    <a:pt x="111" y="80"/>
                  </a:lnTo>
                  <a:lnTo>
                    <a:pt x="116" y="84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92"/>
                  </a:lnTo>
                  <a:lnTo>
                    <a:pt x="117" y="96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20" y="102"/>
                  </a:lnTo>
                  <a:lnTo>
                    <a:pt x="121" y="102"/>
                  </a:lnTo>
                  <a:lnTo>
                    <a:pt x="123" y="105"/>
                  </a:lnTo>
                  <a:lnTo>
                    <a:pt x="123" y="108"/>
                  </a:lnTo>
                  <a:lnTo>
                    <a:pt x="122" y="110"/>
                  </a:lnTo>
                  <a:lnTo>
                    <a:pt x="126" y="113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12" y="117"/>
                  </a:lnTo>
                  <a:lnTo>
                    <a:pt x="109" y="118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2" y="131"/>
                  </a:lnTo>
                  <a:lnTo>
                    <a:pt x="78" y="130"/>
                  </a:lnTo>
                  <a:lnTo>
                    <a:pt x="69" y="125"/>
                  </a:lnTo>
                  <a:lnTo>
                    <a:pt x="64" y="123"/>
                  </a:lnTo>
                  <a:lnTo>
                    <a:pt x="63" y="122"/>
                  </a:lnTo>
                  <a:lnTo>
                    <a:pt x="63" y="116"/>
                  </a:lnTo>
                  <a:lnTo>
                    <a:pt x="64" y="113"/>
                  </a:lnTo>
                  <a:lnTo>
                    <a:pt x="63" y="111"/>
                  </a:lnTo>
                  <a:lnTo>
                    <a:pt x="57" y="111"/>
                  </a:lnTo>
                  <a:lnTo>
                    <a:pt x="56" y="111"/>
                  </a:lnTo>
                  <a:lnTo>
                    <a:pt x="54" y="107"/>
                  </a:lnTo>
                  <a:lnTo>
                    <a:pt x="52" y="105"/>
                  </a:lnTo>
                  <a:lnTo>
                    <a:pt x="38" y="98"/>
                  </a:lnTo>
                  <a:lnTo>
                    <a:pt x="31" y="94"/>
                  </a:lnTo>
                  <a:lnTo>
                    <a:pt x="19" y="88"/>
                  </a:lnTo>
                  <a:lnTo>
                    <a:pt x="15" y="86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2" name="Freeform 112"/>
            <p:cNvSpPr>
              <a:spLocks/>
            </p:cNvSpPr>
            <p:nvPr/>
          </p:nvSpPr>
          <p:spPr bwMode="auto">
            <a:xfrm>
              <a:off x="5735221" y="4772025"/>
              <a:ext cx="350838" cy="393700"/>
            </a:xfrm>
            <a:custGeom>
              <a:avLst/>
              <a:gdLst/>
              <a:ahLst/>
              <a:cxnLst>
                <a:cxn ang="0">
                  <a:pos x="153" y="246"/>
                </a:cxn>
                <a:cxn ang="0">
                  <a:pos x="147" y="244"/>
                </a:cxn>
                <a:cxn ang="0">
                  <a:pos x="132" y="247"/>
                </a:cxn>
                <a:cxn ang="0">
                  <a:pos x="120" y="247"/>
                </a:cxn>
                <a:cxn ang="0">
                  <a:pos x="104" y="235"/>
                </a:cxn>
                <a:cxn ang="0">
                  <a:pos x="99" y="238"/>
                </a:cxn>
                <a:cxn ang="0">
                  <a:pos x="91" y="235"/>
                </a:cxn>
                <a:cxn ang="0">
                  <a:pos x="85" y="239"/>
                </a:cxn>
                <a:cxn ang="0">
                  <a:pos x="77" y="232"/>
                </a:cxn>
                <a:cxn ang="0">
                  <a:pos x="72" y="226"/>
                </a:cxn>
                <a:cxn ang="0">
                  <a:pos x="68" y="217"/>
                </a:cxn>
                <a:cxn ang="0">
                  <a:pos x="59" y="212"/>
                </a:cxn>
                <a:cxn ang="0">
                  <a:pos x="57" y="205"/>
                </a:cxn>
                <a:cxn ang="0">
                  <a:pos x="46" y="198"/>
                </a:cxn>
                <a:cxn ang="0">
                  <a:pos x="45" y="191"/>
                </a:cxn>
                <a:cxn ang="0">
                  <a:pos x="34" y="186"/>
                </a:cxn>
                <a:cxn ang="0">
                  <a:pos x="30" y="181"/>
                </a:cxn>
                <a:cxn ang="0">
                  <a:pos x="22" y="180"/>
                </a:cxn>
                <a:cxn ang="0">
                  <a:pos x="24" y="163"/>
                </a:cxn>
                <a:cxn ang="0">
                  <a:pos x="15" y="148"/>
                </a:cxn>
                <a:cxn ang="0">
                  <a:pos x="10" y="140"/>
                </a:cxn>
                <a:cxn ang="0">
                  <a:pos x="7" y="128"/>
                </a:cxn>
                <a:cxn ang="0">
                  <a:pos x="2" y="127"/>
                </a:cxn>
                <a:cxn ang="0">
                  <a:pos x="6" y="118"/>
                </a:cxn>
                <a:cxn ang="0">
                  <a:pos x="4" y="110"/>
                </a:cxn>
                <a:cxn ang="0">
                  <a:pos x="9" y="102"/>
                </a:cxn>
                <a:cxn ang="0">
                  <a:pos x="15" y="87"/>
                </a:cxn>
                <a:cxn ang="0">
                  <a:pos x="29" y="86"/>
                </a:cxn>
                <a:cxn ang="0">
                  <a:pos x="29" y="70"/>
                </a:cxn>
                <a:cxn ang="0">
                  <a:pos x="28" y="46"/>
                </a:cxn>
                <a:cxn ang="0">
                  <a:pos x="29" y="27"/>
                </a:cxn>
                <a:cxn ang="0">
                  <a:pos x="42" y="26"/>
                </a:cxn>
                <a:cxn ang="0">
                  <a:pos x="47" y="0"/>
                </a:cxn>
                <a:cxn ang="0">
                  <a:pos x="69" y="0"/>
                </a:cxn>
                <a:cxn ang="0">
                  <a:pos x="107" y="0"/>
                </a:cxn>
                <a:cxn ang="0">
                  <a:pos x="197" y="0"/>
                </a:cxn>
                <a:cxn ang="0">
                  <a:pos x="202" y="32"/>
                </a:cxn>
                <a:cxn ang="0">
                  <a:pos x="209" y="46"/>
                </a:cxn>
                <a:cxn ang="0">
                  <a:pos x="219" y="52"/>
                </a:cxn>
                <a:cxn ang="0">
                  <a:pos x="218" y="57"/>
                </a:cxn>
                <a:cxn ang="0">
                  <a:pos x="211" y="63"/>
                </a:cxn>
                <a:cxn ang="0">
                  <a:pos x="206" y="67"/>
                </a:cxn>
                <a:cxn ang="0">
                  <a:pos x="198" y="72"/>
                </a:cxn>
                <a:cxn ang="0">
                  <a:pos x="196" y="85"/>
                </a:cxn>
                <a:cxn ang="0">
                  <a:pos x="193" y="101"/>
                </a:cxn>
                <a:cxn ang="0">
                  <a:pos x="192" y="112"/>
                </a:cxn>
                <a:cxn ang="0">
                  <a:pos x="182" y="127"/>
                </a:cxn>
                <a:cxn ang="0">
                  <a:pos x="174" y="138"/>
                </a:cxn>
                <a:cxn ang="0">
                  <a:pos x="171" y="153"/>
                </a:cxn>
                <a:cxn ang="0">
                  <a:pos x="166" y="153"/>
                </a:cxn>
                <a:cxn ang="0">
                  <a:pos x="163" y="166"/>
                </a:cxn>
                <a:cxn ang="0">
                  <a:pos x="161" y="183"/>
                </a:cxn>
                <a:cxn ang="0">
                  <a:pos x="151" y="184"/>
                </a:cxn>
                <a:cxn ang="0">
                  <a:pos x="147" y="192"/>
                </a:cxn>
                <a:cxn ang="0">
                  <a:pos x="155" y="194"/>
                </a:cxn>
                <a:cxn ang="0">
                  <a:pos x="168" y="207"/>
                </a:cxn>
                <a:cxn ang="0">
                  <a:pos x="177" y="222"/>
                </a:cxn>
                <a:cxn ang="0">
                  <a:pos x="183" y="226"/>
                </a:cxn>
                <a:cxn ang="0">
                  <a:pos x="184" y="234"/>
                </a:cxn>
                <a:cxn ang="0">
                  <a:pos x="175" y="235"/>
                </a:cxn>
                <a:cxn ang="0">
                  <a:pos x="164" y="236"/>
                </a:cxn>
              </a:cxnLst>
              <a:rect l="0" t="0" r="r" b="b"/>
              <a:pathLst>
                <a:path w="221" h="248">
                  <a:moveTo>
                    <a:pt x="160" y="241"/>
                  </a:moveTo>
                  <a:lnTo>
                    <a:pt x="157" y="244"/>
                  </a:lnTo>
                  <a:lnTo>
                    <a:pt x="153" y="246"/>
                  </a:lnTo>
                  <a:lnTo>
                    <a:pt x="151" y="246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2" y="245"/>
                  </a:lnTo>
                  <a:lnTo>
                    <a:pt x="137" y="247"/>
                  </a:lnTo>
                  <a:lnTo>
                    <a:pt x="132" y="247"/>
                  </a:lnTo>
                  <a:lnTo>
                    <a:pt x="126" y="246"/>
                  </a:lnTo>
                  <a:lnTo>
                    <a:pt x="123" y="246"/>
                  </a:lnTo>
                  <a:lnTo>
                    <a:pt x="120" y="247"/>
                  </a:lnTo>
                  <a:lnTo>
                    <a:pt x="117" y="248"/>
                  </a:lnTo>
                  <a:lnTo>
                    <a:pt x="110" y="240"/>
                  </a:lnTo>
                  <a:lnTo>
                    <a:pt x="104" y="235"/>
                  </a:lnTo>
                  <a:lnTo>
                    <a:pt x="103" y="234"/>
                  </a:lnTo>
                  <a:lnTo>
                    <a:pt x="101" y="235"/>
                  </a:lnTo>
                  <a:lnTo>
                    <a:pt x="99" y="238"/>
                  </a:lnTo>
                  <a:lnTo>
                    <a:pt x="97" y="239"/>
                  </a:lnTo>
                  <a:lnTo>
                    <a:pt x="94" y="235"/>
                  </a:lnTo>
                  <a:lnTo>
                    <a:pt x="91" y="235"/>
                  </a:lnTo>
                  <a:lnTo>
                    <a:pt x="88" y="237"/>
                  </a:lnTo>
                  <a:lnTo>
                    <a:pt x="87" y="239"/>
                  </a:lnTo>
                  <a:lnTo>
                    <a:pt x="85" y="239"/>
                  </a:lnTo>
                  <a:lnTo>
                    <a:pt x="82" y="238"/>
                  </a:lnTo>
                  <a:lnTo>
                    <a:pt x="79" y="235"/>
                  </a:lnTo>
                  <a:lnTo>
                    <a:pt x="77" y="232"/>
                  </a:lnTo>
                  <a:lnTo>
                    <a:pt x="73" y="228"/>
                  </a:lnTo>
                  <a:lnTo>
                    <a:pt x="72" y="226"/>
                  </a:lnTo>
                  <a:lnTo>
                    <a:pt x="72" y="226"/>
                  </a:lnTo>
                  <a:lnTo>
                    <a:pt x="72" y="222"/>
                  </a:lnTo>
                  <a:lnTo>
                    <a:pt x="71" y="220"/>
                  </a:lnTo>
                  <a:lnTo>
                    <a:pt x="68" y="217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9" y="212"/>
                  </a:lnTo>
                  <a:lnTo>
                    <a:pt x="59" y="208"/>
                  </a:lnTo>
                  <a:lnTo>
                    <a:pt x="58" y="205"/>
                  </a:lnTo>
                  <a:lnTo>
                    <a:pt x="57" y="205"/>
                  </a:lnTo>
                  <a:lnTo>
                    <a:pt x="52" y="202"/>
                  </a:lnTo>
                  <a:lnTo>
                    <a:pt x="49" y="200"/>
                  </a:lnTo>
                  <a:lnTo>
                    <a:pt x="46" y="198"/>
                  </a:lnTo>
                  <a:lnTo>
                    <a:pt x="45" y="195"/>
                  </a:lnTo>
                  <a:lnTo>
                    <a:pt x="46" y="192"/>
                  </a:lnTo>
                  <a:lnTo>
                    <a:pt x="45" y="191"/>
                  </a:lnTo>
                  <a:lnTo>
                    <a:pt x="43" y="190"/>
                  </a:lnTo>
                  <a:lnTo>
                    <a:pt x="38" y="188"/>
                  </a:lnTo>
                  <a:lnTo>
                    <a:pt x="34" y="186"/>
                  </a:lnTo>
                  <a:lnTo>
                    <a:pt x="32" y="184"/>
                  </a:lnTo>
                  <a:lnTo>
                    <a:pt x="31" y="181"/>
                  </a:lnTo>
                  <a:lnTo>
                    <a:pt x="30" y="181"/>
                  </a:lnTo>
                  <a:lnTo>
                    <a:pt x="28" y="181"/>
                  </a:lnTo>
                  <a:lnTo>
                    <a:pt x="23" y="181"/>
                  </a:lnTo>
                  <a:lnTo>
                    <a:pt x="22" y="180"/>
                  </a:lnTo>
                  <a:lnTo>
                    <a:pt x="22" y="175"/>
                  </a:lnTo>
                  <a:lnTo>
                    <a:pt x="25" y="167"/>
                  </a:lnTo>
                  <a:lnTo>
                    <a:pt x="24" y="163"/>
                  </a:lnTo>
                  <a:lnTo>
                    <a:pt x="22" y="160"/>
                  </a:lnTo>
                  <a:lnTo>
                    <a:pt x="14" y="150"/>
                  </a:lnTo>
                  <a:lnTo>
                    <a:pt x="15" y="148"/>
                  </a:lnTo>
                  <a:lnTo>
                    <a:pt x="15" y="145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9" y="135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5" y="127"/>
                  </a:lnTo>
                  <a:lnTo>
                    <a:pt x="2" y="127"/>
                  </a:lnTo>
                  <a:lnTo>
                    <a:pt x="0" y="125"/>
                  </a:lnTo>
                  <a:lnTo>
                    <a:pt x="2" y="121"/>
                  </a:lnTo>
                  <a:lnTo>
                    <a:pt x="6" y="118"/>
                  </a:lnTo>
                  <a:lnTo>
                    <a:pt x="6" y="116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9" y="108"/>
                  </a:lnTo>
                  <a:lnTo>
                    <a:pt x="9" y="106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3" y="95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24" y="86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77"/>
                  </a:lnTo>
                  <a:lnTo>
                    <a:pt x="29" y="70"/>
                  </a:lnTo>
                  <a:lnTo>
                    <a:pt x="29" y="66"/>
                  </a:lnTo>
                  <a:lnTo>
                    <a:pt x="28" y="51"/>
                  </a:lnTo>
                  <a:lnTo>
                    <a:pt x="28" y="46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7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36" y="0"/>
                  </a:lnTo>
                  <a:lnTo>
                    <a:pt x="197" y="0"/>
                  </a:lnTo>
                  <a:lnTo>
                    <a:pt x="198" y="3"/>
                  </a:lnTo>
                  <a:lnTo>
                    <a:pt x="201" y="10"/>
                  </a:lnTo>
                  <a:lnTo>
                    <a:pt x="202" y="32"/>
                  </a:lnTo>
                  <a:lnTo>
                    <a:pt x="204" y="42"/>
                  </a:lnTo>
                  <a:lnTo>
                    <a:pt x="205" y="43"/>
                  </a:lnTo>
                  <a:lnTo>
                    <a:pt x="209" y="46"/>
                  </a:lnTo>
                  <a:lnTo>
                    <a:pt x="213" y="48"/>
                  </a:lnTo>
                  <a:lnTo>
                    <a:pt x="216" y="51"/>
                  </a:lnTo>
                  <a:lnTo>
                    <a:pt x="219" y="52"/>
                  </a:lnTo>
                  <a:lnTo>
                    <a:pt x="221" y="54"/>
                  </a:lnTo>
                  <a:lnTo>
                    <a:pt x="219" y="55"/>
                  </a:lnTo>
                  <a:lnTo>
                    <a:pt x="218" y="57"/>
                  </a:lnTo>
                  <a:lnTo>
                    <a:pt x="216" y="60"/>
                  </a:lnTo>
                  <a:lnTo>
                    <a:pt x="214" y="62"/>
                  </a:lnTo>
                  <a:lnTo>
                    <a:pt x="211" y="63"/>
                  </a:lnTo>
                  <a:lnTo>
                    <a:pt x="208" y="64"/>
                  </a:lnTo>
                  <a:lnTo>
                    <a:pt x="207" y="64"/>
                  </a:lnTo>
                  <a:lnTo>
                    <a:pt x="206" y="67"/>
                  </a:lnTo>
                  <a:lnTo>
                    <a:pt x="204" y="69"/>
                  </a:lnTo>
                  <a:lnTo>
                    <a:pt x="199" y="69"/>
                  </a:lnTo>
                  <a:lnTo>
                    <a:pt x="198" y="72"/>
                  </a:lnTo>
                  <a:lnTo>
                    <a:pt x="198" y="75"/>
                  </a:lnTo>
                  <a:lnTo>
                    <a:pt x="197" y="80"/>
                  </a:lnTo>
                  <a:lnTo>
                    <a:pt x="196" y="85"/>
                  </a:lnTo>
                  <a:lnTo>
                    <a:pt x="192" y="93"/>
                  </a:lnTo>
                  <a:lnTo>
                    <a:pt x="192" y="96"/>
                  </a:lnTo>
                  <a:lnTo>
                    <a:pt x="193" y="101"/>
                  </a:lnTo>
                  <a:lnTo>
                    <a:pt x="192" y="105"/>
                  </a:lnTo>
                  <a:lnTo>
                    <a:pt x="192" y="106"/>
                  </a:lnTo>
                  <a:lnTo>
                    <a:pt x="192" y="112"/>
                  </a:lnTo>
                  <a:lnTo>
                    <a:pt x="189" y="119"/>
                  </a:lnTo>
                  <a:lnTo>
                    <a:pt x="188" y="126"/>
                  </a:lnTo>
                  <a:lnTo>
                    <a:pt x="182" y="127"/>
                  </a:lnTo>
                  <a:lnTo>
                    <a:pt x="180" y="130"/>
                  </a:lnTo>
                  <a:lnTo>
                    <a:pt x="175" y="136"/>
                  </a:lnTo>
                  <a:lnTo>
                    <a:pt x="174" y="138"/>
                  </a:lnTo>
                  <a:lnTo>
                    <a:pt x="173" y="145"/>
                  </a:lnTo>
                  <a:lnTo>
                    <a:pt x="172" y="151"/>
                  </a:lnTo>
                  <a:lnTo>
                    <a:pt x="171" y="153"/>
                  </a:lnTo>
                  <a:lnTo>
                    <a:pt x="170" y="153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5" y="153"/>
                  </a:lnTo>
                  <a:lnTo>
                    <a:pt x="163" y="160"/>
                  </a:lnTo>
                  <a:lnTo>
                    <a:pt x="163" y="166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1" y="183"/>
                  </a:lnTo>
                  <a:lnTo>
                    <a:pt x="158" y="185"/>
                  </a:lnTo>
                  <a:lnTo>
                    <a:pt x="156" y="185"/>
                  </a:lnTo>
                  <a:lnTo>
                    <a:pt x="151" y="184"/>
                  </a:lnTo>
                  <a:lnTo>
                    <a:pt x="149" y="184"/>
                  </a:lnTo>
                  <a:lnTo>
                    <a:pt x="148" y="189"/>
                  </a:lnTo>
                  <a:lnTo>
                    <a:pt x="147" y="192"/>
                  </a:lnTo>
                  <a:lnTo>
                    <a:pt x="148" y="193"/>
                  </a:lnTo>
                  <a:lnTo>
                    <a:pt x="151" y="193"/>
                  </a:lnTo>
                  <a:lnTo>
                    <a:pt x="155" y="194"/>
                  </a:lnTo>
                  <a:lnTo>
                    <a:pt x="157" y="195"/>
                  </a:lnTo>
                  <a:lnTo>
                    <a:pt x="162" y="201"/>
                  </a:lnTo>
                  <a:lnTo>
                    <a:pt x="168" y="207"/>
                  </a:lnTo>
                  <a:lnTo>
                    <a:pt x="172" y="216"/>
                  </a:lnTo>
                  <a:lnTo>
                    <a:pt x="174" y="220"/>
                  </a:lnTo>
                  <a:lnTo>
                    <a:pt x="177" y="222"/>
                  </a:lnTo>
                  <a:lnTo>
                    <a:pt x="179" y="224"/>
                  </a:lnTo>
                  <a:lnTo>
                    <a:pt x="182" y="225"/>
                  </a:lnTo>
                  <a:lnTo>
                    <a:pt x="183" y="226"/>
                  </a:lnTo>
                  <a:lnTo>
                    <a:pt x="184" y="232"/>
                  </a:lnTo>
                  <a:lnTo>
                    <a:pt x="184" y="233"/>
                  </a:lnTo>
                  <a:lnTo>
                    <a:pt x="184" y="234"/>
                  </a:lnTo>
                  <a:lnTo>
                    <a:pt x="183" y="234"/>
                  </a:lnTo>
                  <a:lnTo>
                    <a:pt x="180" y="234"/>
                  </a:lnTo>
                  <a:lnTo>
                    <a:pt x="175" y="235"/>
                  </a:lnTo>
                  <a:lnTo>
                    <a:pt x="170" y="235"/>
                  </a:lnTo>
                  <a:lnTo>
                    <a:pt x="166" y="234"/>
                  </a:lnTo>
                  <a:lnTo>
                    <a:pt x="164" y="236"/>
                  </a:lnTo>
                  <a:lnTo>
                    <a:pt x="160" y="24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3" name="Freeform 113"/>
            <p:cNvSpPr>
              <a:spLocks/>
            </p:cNvSpPr>
            <p:nvPr/>
          </p:nvSpPr>
          <p:spPr bwMode="auto">
            <a:xfrm>
              <a:off x="6005096" y="4533900"/>
              <a:ext cx="441325" cy="387350"/>
            </a:xfrm>
            <a:custGeom>
              <a:avLst/>
              <a:gdLst/>
              <a:ahLst/>
              <a:cxnLst>
                <a:cxn ang="0">
                  <a:pos x="104" y="223"/>
                </a:cxn>
                <a:cxn ang="0">
                  <a:pos x="95" y="208"/>
                </a:cxn>
                <a:cxn ang="0">
                  <a:pos x="82" y="187"/>
                </a:cxn>
                <a:cxn ang="0">
                  <a:pos x="73" y="175"/>
                </a:cxn>
                <a:cxn ang="0">
                  <a:pos x="58" y="160"/>
                </a:cxn>
                <a:cxn ang="0">
                  <a:pos x="57" y="143"/>
                </a:cxn>
                <a:cxn ang="0">
                  <a:pos x="49" y="126"/>
                </a:cxn>
                <a:cxn ang="0">
                  <a:pos x="40" y="117"/>
                </a:cxn>
                <a:cxn ang="0">
                  <a:pos x="32" y="111"/>
                </a:cxn>
                <a:cxn ang="0">
                  <a:pos x="29" y="99"/>
                </a:cxn>
                <a:cxn ang="0">
                  <a:pos x="14" y="76"/>
                </a:cxn>
                <a:cxn ang="0">
                  <a:pos x="5" y="61"/>
                </a:cxn>
                <a:cxn ang="0">
                  <a:pos x="1" y="59"/>
                </a:cxn>
                <a:cxn ang="0">
                  <a:pos x="4" y="44"/>
                </a:cxn>
                <a:cxn ang="0">
                  <a:pos x="23" y="41"/>
                </a:cxn>
                <a:cxn ang="0">
                  <a:pos x="34" y="34"/>
                </a:cxn>
                <a:cxn ang="0">
                  <a:pos x="38" y="21"/>
                </a:cxn>
                <a:cxn ang="0">
                  <a:pos x="50" y="6"/>
                </a:cxn>
                <a:cxn ang="0">
                  <a:pos x="60" y="0"/>
                </a:cxn>
                <a:cxn ang="0">
                  <a:pos x="71" y="5"/>
                </a:cxn>
                <a:cxn ang="0">
                  <a:pos x="104" y="22"/>
                </a:cxn>
                <a:cxn ang="0">
                  <a:pos x="109" y="28"/>
                </a:cxn>
                <a:cxn ang="0">
                  <a:pos x="115" y="33"/>
                </a:cxn>
                <a:cxn ang="0">
                  <a:pos x="121" y="42"/>
                </a:cxn>
                <a:cxn ang="0">
                  <a:pos x="163" y="49"/>
                </a:cxn>
                <a:cxn ang="0">
                  <a:pos x="169" y="56"/>
                </a:cxn>
                <a:cxn ang="0">
                  <a:pos x="179" y="57"/>
                </a:cxn>
                <a:cxn ang="0">
                  <a:pos x="184" y="69"/>
                </a:cxn>
                <a:cxn ang="0">
                  <a:pos x="189" y="70"/>
                </a:cxn>
                <a:cxn ang="0">
                  <a:pos x="190" y="75"/>
                </a:cxn>
                <a:cxn ang="0">
                  <a:pos x="198" y="78"/>
                </a:cxn>
                <a:cxn ang="0">
                  <a:pos x="199" y="83"/>
                </a:cxn>
                <a:cxn ang="0">
                  <a:pos x="199" y="91"/>
                </a:cxn>
                <a:cxn ang="0">
                  <a:pos x="201" y="99"/>
                </a:cxn>
                <a:cxn ang="0">
                  <a:pos x="205" y="103"/>
                </a:cxn>
                <a:cxn ang="0">
                  <a:pos x="208" y="112"/>
                </a:cxn>
                <a:cxn ang="0">
                  <a:pos x="212" y="114"/>
                </a:cxn>
                <a:cxn ang="0">
                  <a:pos x="223" y="136"/>
                </a:cxn>
                <a:cxn ang="0">
                  <a:pos x="264" y="147"/>
                </a:cxn>
                <a:cxn ang="0">
                  <a:pos x="274" y="145"/>
                </a:cxn>
                <a:cxn ang="0">
                  <a:pos x="247" y="178"/>
                </a:cxn>
                <a:cxn ang="0">
                  <a:pos x="222" y="192"/>
                </a:cxn>
                <a:cxn ang="0">
                  <a:pos x="170" y="210"/>
                </a:cxn>
                <a:cxn ang="0">
                  <a:pos x="164" y="214"/>
                </a:cxn>
                <a:cxn ang="0">
                  <a:pos x="133" y="228"/>
                </a:cxn>
                <a:cxn ang="0">
                  <a:pos x="119" y="213"/>
                </a:cxn>
                <a:cxn ang="0">
                  <a:pos x="112" y="212"/>
                </a:cxn>
                <a:cxn ang="0">
                  <a:pos x="110" y="220"/>
                </a:cxn>
              </a:cxnLst>
              <a:rect l="0" t="0" r="r" b="b"/>
              <a:pathLst>
                <a:path w="278" h="244">
                  <a:moveTo>
                    <a:pt x="106" y="228"/>
                  </a:moveTo>
                  <a:lnTo>
                    <a:pt x="105" y="226"/>
                  </a:lnTo>
                  <a:lnTo>
                    <a:pt x="104" y="223"/>
                  </a:lnTo>
                  <a:lnTo>
                    <a:pt x="101" y="217"/>
                  </a:lnTo>
                  <a:lnTo>
                    <a:pt x="97" y="211"/>
                  </a:lnTo>
                  <a:lnTo>
                    <a:pt x="95" y="208"/>
                  </a:lnTo>
                  <a:lnTo>
                    <a:pt x="90" y="204"/>
                  </a:lnTo>
                  <a:lnTo>
                    <a:pt x="87" y="198"/>
                  </a:lnTo>
                  <a:lnTo>
                    <a:pt x="82" y="187"/>
                  </a:lnTo>
                  <a:lnTo>
                    <a:pt x="79" y="181"/>
                  </a:lnTo>
                  <a:lnTo>
                    <a:pt x="77" y="179"/>
                  </a:lnTo>
                  <a:lnTo>
                    <a:pt x="73" y="175"/>
                  </a:lnTo>
                  <a:lnTo>
                    <a:pt x="65" y="171"/>
                  </a:lnTo>
                  <a:lnTo>
                    <a:pt x="62" y="167"/>
                  </a:lnTo>
                  <a:lnTo>
                    <a:pt x="58" y="160"/>
                  </a:lnTo>
                  <a:lnTo>
                    <a:pt x="57" y="154"/>
                  </a:lnTo>
                  <a:lnTo>
                    <a:pt x="57" y="149"/>
                  </a:lnTo>
                  <a:lnTo>
                    <a:pt x="57" y="143"/>
                  </a:lnTo>
                  <a:lnTo>
                    <a:pt x="56" y="141"/>
                  </a:lnTo>
                  <a:lnTo>
                    <a:pt x="54" y="136"/>
                  </a:lnTo>
                  <a:lnTo>
                    <a:pt x="49" y="126"/>
                  </a:lnTo>
                  <a:lnTo>
                    <a:pt x="47" y="123"/>
                  </a:lnTo>
                  <a:lnTo>
                    <a:pt x="42" y="119"/>
                  </a:lnTo>
                  <a:lnTo>
                    <a:pt x="40" y="117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2" y="111"/>
                  </a:lnTo>
                  <a:lnTo>
                    <a:pt x="33" y="106"/>
                  </a:lnTo>
                  <a:lnTo>
                    <a:pt x="32" y="104"/>
                  </a:lnTo>
                  <a:lnTo>
                    <a:pt x="29" y="99"/>
                  </a:lnTo>
                  <a:lnTo>
                    <a:pt x="25" y="91"/>
                  </a:lnTo>
                  <a:lnTo>
                    <a:pt x="20" y="85"/>
                  </a:lnTo>
                  <a:lnTo>
                    <a:pt x="14" y="76"/>
                  </a:lnTo>
                  <a:lnTo>
                    <a:pt x="11" y="69"/>
                  </a:lnTo>
                  <a:lnTo>
                    <a:pt x="9" y="66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17" y="46"/>
                  </a:lnTo>
                  <a:lnTo>
                    <a:pt x="23" y="41"/>
                  </a:lnTo>
                  <a:lnTo>
                    <a:pt x="26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27"/>
                  </a:lnTo>
                  <a:lnTo>
                    <a:pt x="38" y="21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50" y="6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83" y="11"/>
                  </a:lnTo>
                  <a:lnTo>
                    <a:pt x="90" y="15"/>
                  </a:lnTo>
                  <a:lnTo>
                    <a:pt x="104" y="22"/>
                  </a:lnTo>
                  <a:lnTo>
                    <a:pt x="106" y="24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15" y="28"/>
                  </a:lnTo>
                  <a:lnTo>
                    <a:pt x="116" y="30"/>
                  </a:lnTo>
                  <a:lnTo>
                    <a:pt x="115" y="33"/>
                  </a:lnTo>
                  <a:lnTo>
                    <a:pt x="115" y="39"/>
                  </a:lnTo>
                  <a:lnTo>
                    <a:pt x="116" y="40"/>
                  </a:lnTo>
                  <a:lnTo>
                    <a:pt x="121" y="42"/>
                  </a:lnTo>
                  <a:lnTo>
                    <a:pt x="130" y="47"/>
                  </a:lnTo>
                  <a:lnTo>
                    <a:pt x="154" y="48"/>
                  </a:lnTo>
                  <a:lnTo>
                    <a:pt x="163" y="49"/>
                  </a:lnTo>
                  <a:lnTo>
                    <a:pt x="166" y="50"/>
                  </a:lnTo>
                  <a:lnTo>
                    <a:pt x="168" y="54"/>
                  </a:lnTo>
                  <a:lnTo>
                    <a:pt x="169" y="56"/>
                  </a:lnTo>
                  <a:lnTo>
                    <a:pt x="175" y="56"/>
                  </a:lnTo>
                  <a:lnTo>
                    <a:pt x="179" y="56"/>
                  </a:lnTo>
                  <a:lnTo>
                    <a:pt x="179" y="57"/>
                  </a:lnTo>
                  <a:lnTo>
                    <a:pt x="181" y="61"/>
                  </a:lnTo>
                  <a:lnTo>
                    <a:pt x="183" y="64"/>
                  </a:lnTo>
                  <a:lnTo>
                    <a:pt x="184" y="69"/>
                  </a:lnTo>
                  <a:lnTo>
                    <a:pt x="184" y="69"/>
                  </a:lnTo>
                  <a:lnTo>
                    <a:pt x="188" y="69"/>
                  </a:lnTo>
                  <a:lnTo>
                    <a:pt x="189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3" y="77"/>
                  </a:lnTo>
                  <a:lnTo>
                    <a:pt x="198" y="78"/>
                  </a:lnTo>
                  <a:lnTo>
                    <a:pt x="201" y="81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8" y="85"/>
                  </a:lnTo>
                  <a:lnTo>
                    <a:pt x="200" y="87"/>
                  </a:lnTo>
                  <a:lnTo>
                    <a:pt x="199" y="91"/>
                  </a:lnTo>
                  <a:lnTo>
                    <a:pt x="198" y="92"/>
                  </a:lnTo>
                  <a:lnTo>
                    <a:pt x="199" y="94"/>
                  </a:lnTo>
                  <a:lnTo>
                    <a:pt x="201" y="99"/>
                  </a:lnTo>
                  <a:lnTo>
                    <a:pt x="202" y="97"/>
                  </a:lnTo>
                  <a:lnTo>
                    <a:pt x="204" y="99"/>
                  </a:lnTo>
                  <a:lnTo>
                    <a:pt x="205" y="103"/>
                  </a:lnTo>
                  <a:lnTo>
                    <a:pt x="207" y="108"/>
                  </a:lnTo>
                  <a:lnTo>
                    <a:pt x="207" y="111"/>
                  </a:lnTo>
                  <a:lnTo>
                    <a:pt x="208" y="112"/>
                  </a:lnTo>
                  <a:lnTo>
                    <a:pt x="209" y="114"/>
                  </a:lnTo>
                  <a:lnTo>
                    <a:pt x="211" y="114"/>
                  </a:lnTo>
                  <a:lnTo>
                    <a:pt x="212" y="114"/>
                  </a:lnTo>
                  <a:lnTo>
                    <a:pt x="214" y="115"/>
                  </a:lnTo>
                  <a:lnTo>
                    <a:pt x="220" y="129"/>
                  </a:lnTo>
                  <a:lnTo>
                    <a:pt x="223" y="136"/>
                  </a:lnTo>
                  <a:lnTo>
                    <a:pt x="225" y="142"/>
                  </a:lnTo>
                  <a:lnTo>
                    <a:pt x="244" y="144"/>
                  </a:lnTo>
                  <a:lnTo>
                    <a:pt x="264" y="147"/>
                  </a:lnTo>
                  <a:lnTo>
                    <a:pt x="269" y="148"/>
                  </a:lnTo>
                  <a:lnTo>
                    <a:pt x="273" y="145"/>
                  </a:lnTo>
                  <a:lnTo>
                    <a:pt x="274" y="145"/>
                  </a:lnTo>
                  <a:lnTo>
                    <a:pt x="277" y="150"/>
                  </a:lnTo>
                  <a:lnTo>
                    <a:pt x="278" y="160"/>
                  </a:lnTo>
                  <a:lnTo>
                    <a:pt x="247" y="178"/>
                  </a:lnTo>
                  <a:lnTo>
                    <a:pt x="233" y="186"/>
                  </a:lnTo>
                  <a:lnTo>
                    <a:pt x="223" y="191"/>
                  </a:lnTo>
                  <a:lnTo>
                    <a:pt x="222" y="192"/>
                  </a:lnTo>
                  <a:lnTo>
                    <a:pt x="215" y="194"/>
                  </a:lnTo>
                  <a:lnTo>
                    <a:pt x="197" y="200"/>
                  </a:lnTo>
                  <a:lnTo>
                    <a:pt x="170" y="210"/>
                  </a:lnTo>
                  <a:lnTo>
                    <a:pt x="167" y="211"/>
                  </a:lnTo>
                  <a:lnTo>
                    <a:pt x="167" y="212"/>
                  </a:lnTo>
                  <a:lnTo>
                    <a:pt x="164" y="214"/>
                  </a:lnTo>
                  <a:lnTo>
                    <a:pt x="153" y="228"/>
                  </a:lnTo>
                  <a:lnTo>
                    <a:pt x="141" y="244"/>
                  </a:lnTo>
                  <a:lnTo>
                    <a:pt x="133" y="228"/>
                  </a:lnTo>
                  <a:lnTo>
                    <a:pt x="126" y="213"/>
                  </a:lnTo>
                  <a:lnTo>
                    <a:pt x="124" y="213"/>
                  </a:lnTo>
                  <a:lnTo>
                    <a:pt x="119" y="213"/>
                  </a:lnTo>
                  <a:lnTo>
                    <a:pt x="117" y="213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0" y="213"/>
                  </a:lnTo>
                  <a:lnTo>
                    <a:pt x="110" y="216"/>
                  </a:lnTo>
                  <a:lnTo>
                    <a:pt x="110" y="220"/>
                  </a:lnTo>
                  <a:lnTo>
                    <a:pt x="110" y="224"/>
                  </a:lnTo>
                  <a:lnTo>
                    <a:pt x="106" y="22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4" name="Freeform 114"/>
            <p:cNvSpPr>
              <a:spLocks/>
            </p:cNvSpPr>
            <p:nvPr/>
          </p:nvSpPr>
          <p:spPr bwMode="auto">
            <a:xfrm>
              <a:off x="5536784" y="5127625"/>
              <a:ext cx="395288" cy="392113"/>
            </a:xfrm>
            <a:custGeom>
              <a:avLst/>
              <a:gdLst/>
              <a:ahLst/>
              <a:cxnLst>
                <a:cxn ang="0">
                  <a:pos x="17" y="133"/>
                </a:cxn>
                <a:cxn ang="0">
                  <a:pos x="29" y="132"/>
                </a:cxn>
                <a:cxn ang="0">
                  <a:pos x="42" y="125"/>
                </a:cxn>
                <a:cxn ang="0">
                  <a:pos x="50" y="109"/>
                </a:cxn>
                <a:cxn ang="0">
                  <a:pos x="56" y="91"/>
                </a:cxn>
                <a:cxn ang="0">
                  <a:pos x="69" y="81"/>
                </a:cxn>
                <a:cxn ang="0">
                  <a:pos x="73" y="62"/>
                </a:cxn>
                <a:cxn ang="0">
                  <a:pos x="78" y="38"/>
                </a:cxn>
                <a:cxn ang="0">
                  <a:pos x="83" y="23"/>
                </a:cxn>
                <a:cxn ang="0">
                  <a:pos x="83" y="15"/>
                </a:cxn>
                <a:cxn ang="0">
                  <a:pos x="94" y="4"/>
                </a:cxn>
                <a:cxn ang="0">
                  <a:pos x="105" y="10"/>
                </a:cxn>
                <a:cxn ang="0">
                  <a:pos x="129" y="17"/>
                </a:cxn>
                <a:cxn ang="0">
                  <a:pos x="140" y="7"/>
                </a:cxn>
                <a:cxn ang="0">
                  <a:pos x="152" y="7"/>
                </a:cxn>
                <a:cxn ang="0">
                  <a:pos x="169" y="6"/>
                </a:cxn>
                <a:cxn ang="0">
                  <a:pos x="174" y="0"/>
                </a:cxn>
                <a:cxn ang="0">
                  <a:pos x="188" y="5"/>
                </a:cxn>
                <a:cxn ang="0">
                  <a:pos x="202" y="8"/>
                </a:cxn>
                <a:cxn ang="0">
                  <a:pos x="212" y="15"/>
                </a:cxn>
                <a:cxn ang="0">
                  <a:pos x="222" y="15"/>
                </a:cxn>
                <a:cxn ang="0">
                  <a:pos x="229" y="11"/>
                </a:cxn>
                <a:cxn ang="0">
                  <a:pos x="244" y="25"/>
                </a:cxn>
                <a:cxn ang="0">
                  <a:pos x="244" y="40"/>
                </a:cxn>
                <a:cxn ang="0">
                  <a:pos x="248" y="46"/>
                </a:cxn>
                <a:cxn ang="0">
                  <a:pos x="230" y="64"/>
                </a:cxn>
                <a:cxn ang="0">
                  <a:pos x="228" y="81"/>
                </a:cxn>
                <a:cxn ang="0">
                  <a:pos x="224" y="91"/>
                </a:cxn>
                <a:cxn ang="0">
                  <a:pos x="217" y="104"/>
                </a:cxn>
                <a:cxn ang="0">
                  <a:pos x="223" y="116"/>
                </a:cxn>
                <a:cxn ang="0">
                  <a:pos x="224" y="136"/>
                </a:cxn>
                <a:cxn ang="0">
                  <a:pos x="230" y="158"/>
                </a:cxn>
                <a:cxn ang="0">
                  <a:pos x="238" y="179"/>
                </a:cxn>
                <a:cxn ang="0">
                  <a:pos x="213" y="192"/>
                </a:cxn>
                <a:cxn ang="0">
                  <a:pos x="211" y="221"/>
                </a:cxn>
                <a:cxn ang="0">
                  <a:pos x="221" y="233"/>
                </a:cxn>
                <a:cxn ang="0">
                  <a:pos x="230" y="230"/>
                </a:cxn>
                <a:cxn ang="0">
                  <a:pos x="228" y="247"/>
                </a:cxn>
                <a:cxn ang="0">
                  <a:pos x="212" y="237"/>
                </a:cxn>
                <a:cxn ang="0">
                  <a:pos x="200" y="230"/>
                </a:cxn>
                <a:cxn ang="0">
                  <a:pos x="189" y="229"/>
                </a:cxn>
                <a:cxn ang="0">
                  <a:pos x="173" y="224"/>
                </a:cxn>
                <a:cxn ang="0">
                  <a:pos x="161" y="220"/>
                </a:cxn>
                <a:cxn ang="0">
                  <a:pos x="146" y="214"/>
                </a:cxn>
                <a:cxn ang="0">
                  <a:pos x="131" y="215"/>
                </a:cxn>
                <a:cxn ang="0">
                  <a:pos x="130" y="202"/>
                </a:cxn>
                <a:cxn ang="0">
                  <a:pos x="126" y="187"/>
                </a:cxn>
                <a:cxn ang="0">
                  <a:pos x="124" y="172"/>
                </a:cxn>
                <a:cxn ang="0">
                  <a:pos x="116" y="166"/>
                </a:cxn>
                <a:cxn ang="0">
                  <a:pos x="109" y="161"/>
                </a:cxn>
                <a:cxn ang="0">
                  <a:pos x="96" y="167"/>
                </a:cxn>
                <a:cxn ang="0">
                  <a:pos x="82" y="175"/>
                </a:cxn>
                <a:cxn ang="0">
                  <a:pos x="65" y="170"/>
                </a:cxn>
                <a:cxn ang="0">
                  <a:pos x="58" y="149"/>
                </a:cxn>
                <a:cxn ang="0">
                  <a:pos x="47" y="148"/>
                </a:cxn>
                <a:cxn ang="0">
                  <a:pos x="24" y="147"/>
                </a:cxn>
                <a:cxn ang="0">
                  <a:pos x="10" y="149"/>
                </a:cxn>
                <a:cxn ang="0">
                  <a:pos x="0" y="145"/>
                </a:cxn>
                <a:cxn ang="0">
                  <a:pos x="5" y="137"/>
                </a:cxn>
              </a:cxnLst>
              <a:rect l="0" t="0" r="r" b="b"/>
              <a:pathLst>
                <a:path w="249" h="247">
                  <a:moveTo>
                    <a:pt x="11" y="132"/>
                  </a:moveTo>
                  <a:lnTo>
                    <a:pt x="14" y="134"/>
                  </a:lnTo>
                  <a:lnTo>
                    <a:pt x="15" y="134"/>
                  </a:lnTo>
                  <a:lnTo>
                    <a:pt x="17" y="133"/>
                  </a:lnTo>
                  <a:lnTo>
                    <a:pt x="19" y="129"/>
                  </a:lnTo>
                  <a:lnTo>
                    <a:pt x="28" y="126"/>
                  </a:lnTo>
                  <a:lnTo>
                    <a:pt x="29" y="128"/>
                  </a:lnTo>
                  <a:lnTo>
                    <a:pt x="29" y="132"/>
                  </a:lnTo>
                  <a:lnTo>
                    <a:pt x="30" y="134"/>
                  </a:lnTo>
                  <a:lnTo>
                    <a:pt x="33" y="132"/>
                  </a:lnTo>
                  <a:lnTo>
                    <a:pt x="36" y="129"/>
                  </a:lnTo>
                  <a:lnTo>
                    <a:pt x="42" y="125"/>
                  </a:lnTo>
                  <a:lnTo>
                    <a:pt x="44" y="123"/>
                  </a:lnTo>
                  <a:lnTo>
                    <a:pt x="50" y="118"/>
                  </a:lnTo>
                  <a:lnTo>
                    <a:pt x="50" y="113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1" y="100"/>
                  </a:lnTo>
                  <a:lnTo>
                    <a:pt x="53" y="96"/>
                  </a:lnTo>
                  <a:lnTo>
                    <a:pt x="56" y="91"/>
                  </a:lnTo>
                  <a:lnTo>
                    <a:pt x="58" y="88"/>
                  </a:lnTo>
                  <a:lnTo>
                    <a:pt x="63" y="85"/>
                  </a:lnTo>
                  <a:lnTo>
                    <a:pt x="66" y="83"/>
                  </a:lnTo>
                  <a:lnTo>
                    <a:pt x="69" y="81"/>
                  </a:lnTo>
                  <a:lnTo>
                    <a:pt x="70" y="78"/>
                  </a:lnTo>
                  <a:lnTo>
                    <a:pt x="71" y="73"/>
                  </a:lnTo>
                  <a:lnTo>
                    <a:pt x="71" y="70"/>
                  </a:lnTo>
                  <a:lnTo>
                    <a:pt x="73" y="62"/>
                  </a:lnTo>
                  <a:lnTo>
                    <a:pt x="74" y="50"/>
                  </a:lnTo>
                  <a:lnTo>
                    <a:pt x="75" y="46"/>
                  </a:lnTo>
                  <a:lnTo>
                    <a:pt x="75" y="43"/>
                  </a:lnTo>
                  <a:lnTo>
                    <a:pt x="78" y="38"/>
                  </a:lnTo>
                  <a:lnTo>
                    <a:pt x="81" y="33"/>
                  </a:lnTo>
                  <a:lnTo>
                    <a:pt x="83" y="26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4" y="20"/>
                  </a:lnTo>
                  <a:lnTo>
                    <a:pt x="84" y="17"/>
                  </a:lnTo>
                  <a:lnTo>
                    <a:pt x="83" y="15"/>
                  </a:lnTo>
                  <a:lnTo>
                    <a:pt x="84" y="13"/>
                  </a:lnTo>
                  <a:lnTo>
                    <a:pt x="89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5" y="10"/>
                  </a:lnTo>
                  <a:lnTo>
                    <a:pt x="107" y="11"/>
                  </a:lnTo>
                  <a:lnTo>
                    <a:pt x="110" y="13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3" y="17"/>
                  </a:lnTo>
                  <a:lnTo>
                    <a:pt x="134" y="17"/>
                  </a:lnTo>
                  <a:lnTo>
                    <a:pt x="138" y="8"/>
                  </a:lnTo>
                  <a:lnTo>
                    <a:pt x="140" y="7"/>
                  </a:lnTo>
                  <a:lnTo>
                    <a:pt x="142" y="8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2" y="7"/>
                  </a:lnTo>
                  <a:lnTo>
                    <a:pt x="158" y="5"/>
                  </a:lnTo>
                  <a:lnTo>
                    <a:pt x="161" y="5"/>
                  </a:lnTo>
                  <a:lnTo>
                    <a:pt x="167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4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81" y="2"/>
                  </a:lnTo>
                  <a:lnTo>
                    <a:pt x="185" y="4"/>
                  </a:lnTo>
                  <a:lnTo>
                    <a:pt x="186" y="5"/>
                  </a:lnTo>
                  <a:lnTo>
                    <a:pt x="188" y="5"/>
                  </a:lnTo>
                  <a:lnTo>
                    <a:pt x="194" y="3"/>
                  </a:lnTo>
                  <a:lnTo>
                    <a:pt x="197" y="2"/>
                  </a:lnTo>
                  <a:lnTo>
                    <a:pt x="198" y="4"/>
                  </a:lnTo>
                  <a:lnTo>
                    <a:pt x="202" y="8"/>
                  </a:lnTo>
                  <a:lnTo>
                    <a:pt x="204" y="11"/>
                  </a:lnTo>
                  <a:lnTo>
                    <a:pt x="207" y="14"/>
                  </a:lnTo>
                  <a:lnTo>
                    <a:pt x="210" y="15"/>
                  </a:lnTo>
                  <a:lnTo>
                    <a:pt x="212" y="15"/>
                  </a:lnTo>
                  <a:lnTo>
                    <a:pt x="213" y="13"/>
                  </a:lnTo>
                  <a:lnTo>
                    <a:pt x="216" y="11"/>
                  </a:lnTo>
                  <a:lnTo>
                    <a:pt x="219" y="11"/>
                  </a:lnTo>
                  <a:lnTo>
                    <a:pt x="222" y="15"/>
                  </a:lnTo>
                  <a:lnTo>
                    <a:pt x="224" y="14"/>
                  </a:lnTo>
                  <a:lnTo>
                    <a:pt x="226" y="11"/>
                  </a:lnTo>
                  <a:lnTo>
                    <a:pt x="228" y="10"/>
                  </a:lnTo>
                  <a:lnTo>
                    <a:pt x="229" y="11"/>
                  </a:lnTo>
                  <a:lnTo>
                    <a:pt x="235" y="16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4" y="25"/>
                  </a:lnTo>
                  <a:lnTo>
                    <a:pt x="244" y="28"/>
                  </a:lnTo>
                  <a:lnTo>
                    <a:pt x="242" y="39"/>
                  </a:lnTo>
                  <a:lnTo>
                    <a:pt x="243" y="40"/>
                  </a:lnTo>
                  <a:lnTo>
                    <a:pt x="244" y="40"/>
                  </a:lnTo>
                  <a:lnTo>
                    <a:pt x="247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48" y="46"/>
                  </a:lnTo>
                  <a:lnTo>
                    <a:pt x="241" y="52"/>
                  </a:lnTo>
                  <a:lnTo>
                    <a:pt x="234" y="58"/>
                  </a:lnTo>
                  <a:lnTo>
                    <a:pt x="232" y="60"/>
                  </a:lnTo>
                  <a:lnTo>
                    <a:pt x="230" y="64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76"/>
                  </a:lnTo>
                  <a:lnTo>
                    <a:pt x="228" y="81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27" y="88"/>
                  </a:lnTo>
                  <a:lnTo>
                    <a:pt x="224" y="91"/>
                  </a:lnTo>
                  <a:lnTo>
                    <a:pt x="222" y="92"/>
                  </a:lnTo>
                  <a:lnTo>
                    <a:pt x="221" y="93"/>
                  </a:lnTo>
                  <a:lnTo>
                    <a:pt x="220" y="96"/>
                  </a:lnTo>
                  <a:lnTo>
                    <a:pt x="217" y="104"/>
                  </a:lnTo>
                  <a:lnTo>
                    <a:pt x="218" y="106"/>
                  </a:lnTo>
                  <a:lnTo>
                    <a:pt x="222" y="112"/>
                  </a:lnTo>
                  <a:lnTo>
                    <a:pt x="223" y="114"/>
                  </a:lnTo>
                  <a:lnTo>
                    <a:pt x="223" y="116"/>
                  </a:lnTo>
                  <a:lnTo>
                    <a:pt x="223" y="120"/>
                  </a:lnTo>
                  <a:lnTo>
                    <a:pt x="224" y="124"/>
                  </a:lnTo>
                  <a:lnTo>
                    <a:pt x="224" y="132"/>
                  </a:lnTo>
                  <a:lnTo>
                    <a:pt x="224" y="136"/>
                  </a:lnTo>
                  <a:lnTo>
                    <a:pt x="227" y="145"/>
                  </a:lnTo>
                  <a:lnTo>
                    <a:pt x="226" y="150"/>
                  </a:lnTo>
                  <a:lnTo>
                    <a:pt x="227" y="154"/>
                  </a:lnTo>
                  <a:lnTo>
                    <a:pt x="230" y="158"/>
                  </a:lnTo>
                  <a:lnTo>
                    <a:pt x="235" y="163"/>
                  </a:lnTo>
                  <a:lnTo>
                    <a:pt x="237" y="168"/>
                  </a:lnTo>
                  <a:lnTo>
                    <a:pt x="242" y="178"/>
                  </a:lnTo>
                  <a:lnTo>
                    <a:pt x="238" y="179"/>
                  </a:lnTo>
                  <a:lnTo>
                    <a:pt x="221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3" y="192"/>
                  </a:lnTo>
                  <a:lnTo>
                    <a:pt x="213" y="196"/>
                  </a:lnTo>
                  <a:lnTo>
                    <a:pt x="215" y="208"/>
                  </a:lnTo>
                  <a:lnTo>
                    <a:pt x="213" y="215"/>
                  </a:lnTo>
                  <a:lnTo>
                    <a:pt x="211" y="221"/>
                  </a:lnTo>
                  <a:lnTo>
                    <a:pt x="211" y="223"/>
                  </a:lnTo>
                  <a:lnTo>
                    <a:pt x="214" y="227"/>
                  </a:lnTo>
                  <a:lnTo>
                    <a:pt x="219" y="232"/>
                  </a:lnTo>
                  <a:lnTo>
                    <a:pt x="221" y="233"/>
                  </a:lnTo>
                  <a:lnTo>
                    <a:pt x="224" y="233"/>
                  </a:lnTo>
                  <a:lnTo>
                    <a:pt x="227" y="230"/>
                  </a:lnTo>
                  <a:lnTo>
                    <a:pt x="229" y="229"/>
                  </a:lnTo>
                  <a:lnTo>
                    <a:pt x="230" y="230"/>
                  </a:lnTo>
                  <a:lnTo>
                    <a:pt x="230" y="235"/>
                  </a:lnTo>
                  <a:lnTo>
                    <a:pt x="230" y="244"/>
                  </a:lnTo>
                  <a:lnTo>
                    <a:pt x="230" y="247"/>
                  </a:lnTo>
                  <a:lnTo>
                    <a:pt x="228" y="247"/>
                  </a:lnTo>
                  <a:lnTo>
                    <a:pt x="220" y="247"/>
                  </a:lnTo>
                  <a:lnTo>
                    <a:pt x="218" y="245"/>
                  </a:lnTo>
                  <a:lnTo>
                    <a:pt x="216" y="241"/>
                  </a:lnTo>
                  <a:lnTo>
                    <a:pt x="212" y="237"/>
                  </a:lnTo>
                  <a:lnTo>
                    <a:pt x="210" y="235"/>
                  </a:lnTo>
                  <a:lnTo>
                    <a:pt x="207" y="233"/>
                  </a:lnTo>
                  <a:lnTo>
                    <a:pt x="202" y="232"/>
                  </a:lnTo>
                  <a:lnTo>
                    <a:pt x="200" y="230"/>
                  </a:lnTo>
                  <a:lnTo>
                    <a:pt x="195" y="222"/>
                  </a:lnTo>
                  <a:lnTo>
                    <a:pt x="194" y="224"/>
                  </a:lnTo>
                  <a:lnTo>
                    <a:pt x="191" y="228"/>
                  </a:lnTo>
                  <a:lnTo>
                    <a:pt x="189" y="229"/>
                  </a:lnTo>
                  <a:lnTo>
                    <a:pt x="187" y="228"/>
                  </a:lnTo>
                  <a:lnTo>
                    <a:pt x="182" y="227"/>
                  </a:lnTo>
                  <a:lnTo>
                    <a:pt x="176" y="225"/>
                  </a:lnTo>
                  <a:lnTo>
                    <a:pt x="173" y="224"/>
                  </a:lnTo>
                  <a:lnTo>
                    <a:pt x="170" y="218"/>
                  </a:lnTo>
                  <a:lnTo>
                    <a:pt x="169" y="218"/>
                  </a:lnTo>
                  <a:lnTo>
                    <a:pt x="162" y="220"/>
                  </a:lnTo>
                  <a:lnTo>
                    <a:pt x="161" y="220"/>
                  </a:lnTo>
                  <a:lnTo>
                    <a:pt x="160" y="218"/>
                  </a:lnTo>
                  <a:lnTo>
                    <a:pt x="158" y="215"/>
                  </a:lnTo>
                  <a:lnTo>
                    <a:pt x="154" y="215"/>
                  </a:lnTo>
                  <a:lnTo>
                    <a:pt x="146" y="214"/>
                  </a:lnTo>
                  <a:lnTo>
                    <a:pt x="141" y="215"/>
                  </a:lnTo>
                  <a:lnTo>
                    <a:pt x="135" y="217"/>
                  </a:lnTo>
                  <a:lnTo>
                    <a:pt x="132" y="217"/>
                  </a:lnTo>
                  <a:lnTo>
                    <a:pt x="131" y="215"/>
                  </a:lnTo>
                  <a:lnTo>
                    <a:pt x="131" y="214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0" y="202"/>
                  </a:lnTo>
                  <a:lnTo>
                    <a:pt x="125" y="196"/>
                  </a:lnTo>
                  <a:lnTo>
                    <a:pt x="125" y="194"/>
                  </a:lnTo>
                  <a:lnTo>
                    <a:pt x="124" y="193"/>
                  </a:lnTo>
                  <a:lnTo>
                    <a:pt x="126" y="187"/>
                  </a:lnTo>
                  <a:lnTo>
                    <a:pt x="126" y="181"/>
                  </a:lnTo>
                  <a:lnTo>
                    <a:pt x="126" y="177"/>
                  </a:lnTo>
                  <a:lnTo>
                    <a:pt x="124" y="174"/>
                  </a:lnTo>
                  <a:lnTo>
                    <a:pt x="124" y="172"/>
                  </a:lnTo>
                  <a:lnTo>
                    <a:pt x="125" y="167"/>
                  </a:lnTo>
                  <a:lnTo>
                    <a:pt x="125" y="166"/>
                  </a:lnTo>
                  <a:lnTo>
                    <a:pt x="123" y="166"/>
                  </a:lnTo>
                  <a:lnTo>
                    <a:pt x="116" y="166"/>
                  </a:lnTo>
                  <a:lnTo>
                    <a:pt x="111" y="166"/>
                  </a:lnTo>
                  <a:lnTo>
                    <a:pt x="110" y="166"/>
                  </a:lnTo>
                  <a:lnTo>
                    <a:pt x="110" y="163"/>
                  </a:lnTo>
                  <a:lnTo>
                    <a:pt x="109" y="161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6" y="167"/>
                  </a:lnTo>
                  <a:lnTo>
                    <a:pt x="94" y="173"/>
                  </a:lnTo>
                  <a:lnTo>
                    <a:pt x="93" y="175"/>
                  </a:lnTo>
                  <a:lnTo>
                    <a:pt x="87" y="175"/>
                  </a:lnTo>
                  <a:lnTo>
                    <a:pt x="82" y="175"/>
                  </a:lnTo>
                  <a:lnTo>
                    <a:pt x="76" y="176"/>
                  </a:lnTo>
                  <a:lnTo>
                    <a:pt x="71" y="176"/>
                  </a:lnTo>
                  <a:lnTo>
                    <a:pt x="69" y="175"/>
                  </a:lnTo>
                  <a:lnTo>
                    <a:pt x="65" y="170"/>
                  </a:lnTo>
                  <a:lnTo>
                    <a:pt x="62" y="164"/>
                  </a:lnTo>
                  <a:lnTo>
                    <a:pt x="59" y="156"/>
                  </a:lnTo>
                  <a:lnTo>
                    <a:pt x="58" y="152"/>
                  </a:lnTo>
                  <a:lnTo>
                    <a:pt x="58" y="149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3" y="148"/>
                  </a:lnTo>
                  <a:lnTo>
                    <a:pt x="47" y="148"/>
                  </a:lnTo>
                  <a:lnTo>
                    <a:pt x="41" y="148"/>
                  </a:lnTo>
                  <a:lnTo>
                    <a:pt x="38" y="148"/>
                  </a:lnTo>
                  <a:lnTo>
                    <a:pt x="30" y="148"/>
                  </a:lnTo>
                  <a:lnTo>
                    <a:pt x="24" y="147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5" y="148"/>
                  </a:lnTo>
                  <a:lnTo>
                    <a:pt x="10" y="149"/>
                  </a:lnTo>
                  <a:lnTo>
                    <a:pt x="6" y="151"/>
                  </a:lnTo>
                  <a:lnTo>
                    <a:pt x="3" y="151"/>
                  </a:lnTo>
                  <a:lnTo>
                    <a:pt x="2" y="15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8" y="136"/>
                  </a:lnTo>
                  <a:lnTo>
                    <a:pt x="11" y="1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5" name="Freeform 115"/>
            <p:cNvSpPr>
              <a:spLocks/>
            </p:cNvSpPr>
            <p:nvPr/>
          </p:nvSpPr>
          <p:spPr bwMode="auto">
            <a:xfrm>
              <a:off x="6198771" y="4338638"/>
              <a:ext cx="398463" cy="363538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2" y="31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" y="6"/>
                </a:cxn>
                <a:cxn ang="0">
                  <a:pos x="8" y="0"/>
                </a:cxn>
                <a:cxn ang="0">
                  <a:pos x="15" y="9"/>
                </a:cxn>
                <a:cxn ang="0">
                  <a:pos x="25" y="15"/>
                </a:cxn>
                <a:cxn ang="0">
                  <a:pos x="31" y="15"/>
                </a:cxn>
                <a:cxn ang="0">
                  <a:pos x="40" y="6"/>
                </a:cxn>
                <a:cxn ang="0">
                  <a:pos x="53" y="4"/>
                </a:cxn>
                <a:cxn ang="0">
                  <a:pos x="52" y="9"/>
                </a:cxn>
                <a:cxn ang="0">
                  <a:pos x="51" y="15"/>
                </a:cxn>
                <a:cxn ang="0">
                  <a:pos x="57" y="22"/>
                </a:cxn>
                <a:cxn ang="0">
                  <a:pos x="61" y="34"/>
                </a:cxn>
                <a:cxn ang="0">
                  <a:pos x="75" y="41"/>
                </a:cxn>
                <a:cxn ang="0">
                  <a:pos x="84" y="51"/>
                </a:cxn>
                <a:cxn ang="0">
                  <a:pos x="111" y="52"/>
                </a:cxn>
                <a:cxn ang="0">
                  <a:pos x="130" y="46"/>
                </a:cxn>
                <a:cxn ang="0">
                  <a:pos x="135" y="39"/>
                </a:cxn>
                <a:cxn ang="0">
                  <a:pos x="147" y="28"/>
                </a:cxn>
                <a:cxn ang="0">
                  <a:pos x="160" y="26"/>
                </a:cxn>
                <a:cxn ang="0">
                  <a:pos x="174" y="29"/>
                </a:cxn>
                <a:cxn ang="0">
                  <a:pos x="191" y="34"/>
                </a:cxn>
                <a:cxn ang="0">
                  <a:pos x="212" y="52"/>
                </a:cxn>
                <a:cxn ang="0">
                  <a:pos x="222" y="59"/>
                </a:cxn>
                <a:cxn ang="0">
                  <a:pos x="223" y="70"/>
                </a:cxn>
                <a:cxn ang="0">
                  <a:pos x="217" y="90"/>
                </a:cxn>
                <a:cxn ang="0">
                  <a:pos x="215" y="99"/>
                </a:cxn>
                <a:cxn ang="0">
                  <a:pos x="215" y="109"/>
                </a:cxn>
                <a:cxn ang="0">
                  <a:pos x="219" y="133"/>
                </a:cxn>
                <a:cxn ang="0">
                  <a:pos x="231" y="139"/>
                </a:cxn>
                <a:cxn ang="0">
                  <a:pos x="219" y="158"/>
                </a:cxn>
                <a:cxn ang="0">
                  <a:pos x="234" y="178"/>
                </a:cxn>
                <a:cxn ang="0">
                  <a:pos x="244" y="194"/>
                </a:cxn>
                <a:cxn ang="0">
                  <a:pos x="250" y="205"/>
                </a:cxn>
                <a:cxn ang="0">
                  <a:pos x="238" y="209"/>
                </a:cxn>
                <a:cxn ang="0">
                  <a:pos x="230" y="222"/>
                </a:cxn>
                <a:cxn ang="0">
                  <a:pos x="218" y="226"/>
                </a:cxn>
                <a:cxn ang="0">
                  <a:pos x="199" y="224"/>
                </a:cxn>
                <a:cxn ang="0">
                  <a:pos x="186" y="221"/>
                </a:cxn>
                <a:cxn ang="0">
                  <a:pos x="175" y="219"/>
                </a:cxn>
                <a:cxn ang="0">
                  <a:pos x="170" y="214"/>
                </a:cxn>
                <a:cxn ang="0">
                  <a:pos x="166" y="201"/>
                </a:cxn>
                <a:cxn ang="0">
                  <a:pos x="156" y="198"/>
                </a:cxn>
                <a:cxn ang="0">
                  <a:pos x="148" y="201"/>
                </a:cxn>
                <a:cxn ang="0">
                  <a:pos x="139" y="209"/>
                </a:cxn>
                <a:cxn ang="0">
                  <a:pos x="121" y="201"/>
                </a:cxn>
                <a:cxn ang="0">
                  <a:pos x="109" y="192"/>
                </a:cxn>
                <a:cxn ang="0">
                  <a:pos x="95" y="185"/>
                </a:cxn>
                <a:cxn ang="0">
                  <a:pos x="86" y="165"/>
                </a:cxn>
                <a:cxn ang="0">
                  <a:pos x="71" y="155"/>
                </a:cxn>
                <a:cxn ang="0">
                  <a:pos x="67" y="148"/>
                </a:cxn>
                <a:cxn ang="0">
                  <a:pos x="60" y="156"/>
                </a:cxn>
                <a:cxn ang="0">
                  <a:pos x="52" y="150"/>
                </a:cxn>
                <a:cxn ang="0">
                  <a:pos x="50" y="142"/>
                </a:cxn>
                <a:cxn ang="0">
                  <a:pos x="48" y="132"/>
                </a:cxn>
                <a:cxn ang="0">
                  <a:pos x="41" y="120"/>
                </a:cxn>
                <a:cxn ang="0">
                  <a:pos x="27" y="113"/>
                </a:cxn>
                <a:cxn ang="0">
                  <a:pos x="18" y="97"/>
                </a:cxn>
                <a:cxn ang="0">
                  <a:pos x="27" y="77"/>
                </a:cxn>
                <a:cxn ang="0">
                  <a:pos x="21" y="64"/>
                </a:cxn>
                <a:cxn ang="0">
                  <a:pos x="9" y="43"/>
                </a:cxn>
              </a:cxnLst>
              <a:rect l="0" t="0" r="r" b="b"/>
              <a:pathLst>
                <a:path w="251" h="229">
                  <a:moveTo>
                    <a:pt x="9" y="43"/>
                  </a:moveTo>
                  <a:lnTo>
                    <a:pt x="9" y="41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6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8" y="9"/>
                  </a:lnTo>
                  <a:lnTo>
                    <a:pt x="40" y="6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3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5" y="11"/>
                  </a:lnTo>
                  <a:lnTo>
                    <a:pt x="54" y="13"/>
                  </a:lnTo>
                  <a:lnTo>
                    <a:pt x="51" y="15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9"/>
                  </a:lnTo>
                  <a:lnTo>
                    <a:pt x="61" y="34"/>
                  </a:lnTo>
                  <a:lnTo>
                    <a:pt x="62" y="37"/>
                  </a:lnTo>
                  <a:lnTo>
                    <a:pt x="65" y="39"/>
                  </a:lnTo>
                  <a:lnTo>
                    <a:pt x="70" y="41"/>
                  </a:lnTo>
                  <a:lnTo>
                    <a:pt x="75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80" y="47"/>
                  </a:lnTo>
                  <a:lnTo>
                    <a:pt x="84" y="51"/>
                  </a:lnTo>
                  <a:lnTo>
                    <a:pt x="96" y="54"/>
                  </a:lnTo>
                  <a:lnTo>
                    <a:pt x="101" y="55"/>
                  </a:lnTo>
                  <a:lnTo>
                    <a:pt x="103" y="54"/>
                  </a:lnTo>
                  <a:lnTo>
                    <a:pt x="111" y="52"/>
                  </a:lnTo>
                  <a:lnTo>
                    <a:pt x="118" y="51"/>
                  </a:lnTo>
                  <a:lnTo>
                    <a:pt x="127" y="51"/>
                  </a:lnTo>
                  <a:lnTo>
                    <a:pt x="129" y="49"/>
                  </a:lnTo>
                  <a:lnTo>
                    <a:pt x="130" y="46"/>
                  </a:lnTo>
                  <a:lnTo>
                    <a:pt x="129" y="40"/>
                  </a:lnTo>
                  <a:lnTo>
                    <a:pt x="129" y="40"/>
                  </a:lnTo>
                  <a:lnTo>
                    <a:pt x="132" y="40"/>
                  </a:lnTo>
                  <a:lnTo>
                    <a:pt x="135" y="39"/>
                  </a:lnTo>
                  <a:lnTo>
                    <a:pt x="138" y="37"/>
                  </a:lnTo>
                  <a:lnTo>
                    <a:pt x="142" y="32"/>
                  </a:lnTo>
                  <a:lnTo>
                    <a:pt x="145" y="30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5" y="28"/>
                  </a:lnTo>
                  <a:lnTo>
                    <a:pt x="157" y="28"/>
                  </a:lnTo>
                  <a:lnTo>
                    <a:pt x="160" y="26"/>
                  </a:lnTo>
                  <a:lnTo>
                    <a:pt x="162" y="25"/>
                  </a:lnTo>
                  <a:lnTo>
                    <a:pt x="165" y="25"/>
                  </a:lnTo>
                  <a:lnTo>
                    <a:pt x="171" y="26"/>
                  </a:lnTo>
                  <a:lnTo>
                    <a:pt x="174" y="29"/>
                  </a:lnTo>
                  <a:lnTo>
                    <a:pt x="178" y="31"/>
                  </a:lnTo>
                  <a:lnTo>
                    <a:pt x="183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9" y="48"/>
                  </a:lnTo>
                  <a:lnTo>
                    <a:pt x="212" y="52"/>
                  </a:lnTo>
                  <a:lnTo>
                    <a:pt x="216" y="52"/>
                  </a:lnTo>
                  <a:lnTo>
                    <a:pt x="221" y="52"/>
                  </a:lnTo>
                  <a:lnTo>
                    <a:pt x="222" y="53"/>
                  </a:lnTo>
                  <a:lnTo>
                    <a:pt x="222" y="59"/>
                  </a:lnTo>
                  <a:lnTo>
                    <a:pt x="222" y="63"/>
                  </a:lnTo>
                  <a:lnTo>
                    <a:pt x="223" y="69"/>
                  </a:lnTo>
                  <a:lnTo>
                    <a:pt x="224" y="69"/>
                  </a:lnTo>
                  <a:lnTo>
                    <a:pt x="223" y="70"/>
                  </a:lnTo>
                  <a:lnTo>
                    <a:pt x="222" y="73"/>
                  </a:lnTo>
                  <a:lnTo>
                    <a:pt x="221" y="79"/>
                  </a:lnTo>
                  <a:lnTo>
                    <a:pt x="218" y="88"/>
                  </a:lnTo>
                  <a:lnTo>
                    <a:pt x="217" y="90"/>
                  </a:lnTo>
                  <a:lnTo>
                    <a:pt x="213" y="93"/>
                  </a:lnTo>
                  <a:lnTo>
                    <a:pt x="213" y="94"/>
                  </a:lnTo>
                  <a:lnTo>
                    <a:pt x="214" y="98"/>
                  </a:lnTo>
                  <a:lnTo>
                    <a:pt x="215" y="99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5" y="108"/>
                  </a:lnTo>
                  <a:lnTo>
                    <a:pt x="215" y="109"/>
                  </a:lnTo>
                  <a:lnTo>
                    <a:pt x="216" y="117"/>
                  </a:lnTo>
                  <a:lnTo>
                    <a:pt x="217" y="126"/>
                  </a:lnTo>
                  <a:lnTo>
                    <a:pt x="218" y="132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8" y="135"/>
                  </a:lnTo>
                  <a:lnTo>
                    <a:pt x="230" y="136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28" y="145"/>
                  </a:lnTo>
                  <a:lnTo>
                    <a:pt x="224" y="151"/>
                  </a:lnTo>
                  <a:lnTo>
                    <a:pt x="219" y="158"/>
                  </a:lnTo>
                  <a:lnTo>
                    <a:pt x="223" y="165"/>
                  </a:lnTo>
                  <a:lnTo>
                    <a:pt x="227" y="172"/>
                  </a:lnTo>
                  <a:lnTo>
                    <a:pt x="230" y="175"/>
                  </a:lnTo>
                  <a:lnTo>
                    <a:pt x="234" y="178"/>
                  </a:lnTo>
                  <a:lnTo>
                    <a:pt x="240" y="181"/>
                  </a:lnTo>
                  <a:lnTo>
                    <a:pt x="243" y="182"/>
                  </a:lnTo>
                  <a:lnTo>
                    <a:pt x="244" y="185"/>
                  </a:lnTo>
                  <a:lnTo>
                    <a:pt x="244" y="194"/>
                  </a:lnTo>
                  <a:lnTo>
                    <a:pt x="245" y="196"/>
                  </a:lnTo>
                  <a:lnTo>
                    <a:pt x="249" y="197"/>
                  </a:lnTo>
                  <a:lnTo>
                    <a:pt x="251" y="199"/>
                  </a:lnTo>
                  <a:lnTo>
                    <a:pt x="250" y="205"/>
                  </a:lnTo>
                  <a:lnTo>
                    <a:pt x="249" y="207"/>
                  </a:lnTo>
                  <a:lnTo>
                    <a:pt x="248" y="207"/>
                  </a:lnTo>
                  <a:lnTo>
                    <a:pt x="242" y="208"/>
                  </a:lnTo>
                  <a:lnTo>
                    <a:pt x="238" y="209"/>
                  </a:lnTo>
                  <a:lnTo>
                    <a:pt x="233" y="212"/>
                  </a:lnTo>
                  <a:lnTo>
                    <a:pt x="231" y="215"/>
                  </a:lnTo>
                  <a:lnTo>
                    <a:pt x="230" y="220"/>
                  </a:lnTo>
                  <a:lnTo>
                    <a:pt x="230" y="222"/>
                  </a:lnTo>
                  <a:lnTo>
                    <a:pt x="228" y="229"/>
                  </a:lnTo>
                  <a:lnTo>
                    <a:pt x="225" y="229"/>
                  </a:lnTo>
                  <a:lnTo>
                    <a:pt x="219" y="228"/>
                  </a:lnTo>
                  <a:lnTo>
                    <a:pt x="218" y="226"/>
                  </a:lnTo>
                  <a:lnTo>
                    <a:pt x="214" y="225"/>
                  </a:lnTo>
                  <a:lnTo>
                    <a:pt x="212" y="225"/>
                  </a:lnTo>
                  <a:lnTo>
                    <a:pt x="203" y="225"/>
                  </a:lnTo>
                  <a:lnTo>
                    <a:pt x="199" y="224"/>
                  </a:lnTo>
                  <a:lnTo>
                    <a:pt x="195" y="225"/>
                  </a:lnTo>
                  <a:lnTo>
                    <a:pt x="192" y="222"/>
                  </a:lnTo>
                  <a:lnTo>
                    <a:pt x="191" y="221"/>
                  </a:lnTo>
                  <a:lnTo>
                    <a:pt x="186" y="221"/>
                  </a:lnTo>
                  <a:lnTo>
                    <a:pt x="183" y="221"/>
                  </a:lnTo>
                  <a:lnTo>
                    <a:pt x="180" y="221"/>
                  </a:lnTo>
                  <a:lnTo>
                    <a:pt x="179" y="220"/>
                  </a:lnTo>
                  <a:lnTo>
                    <a:pt x="175" y="219"/>
                  </a:lnTo>
                  <a:lnTo>
                    <a:pt x="173" y="218"/>
                  </a:lnTo>
                  <a:lnTo>
                    <a:pt x="172" y="218"/>
                  </a:lnTo>
                  <a:lnTo>
                    <a:pt x="172" y="214"/>
                  </a:lnTo>
                  <a:lnTo>
                    <a:pt x="170" y="214"/>
                  </a:lnTo>
                  <a:lnTo>
                    <a:pt x="170" y="210"/>
                  </a:lnTo>
                  <a:lnTo>
                    <a:pt x="168" y="208"/>
                  </a:lnTo>
                  <a:lnTo>
                    <a:pt x="168" y="204"/>
                  </a:lnTo>
                  <a:lnTo>
                    <a:pt x="166" y="201"/>
                  </a:lnTo>
                  <a:lnTo>
                    <a:pt x="164" y="201"/>
                  </a:lnTo>
                  <a:lnTo>
                    <a:pt x="164" y="199"/>
                  </a:lnTo>
                  <a:lnTo>
                    <a:pt x="161" y="198"/>
                  </a:lnTo>
                  <a:lnTo>
                    <a:pt x="156" y="198"/>
                  </a:lnTo>
                  <a:lnTo>
                    <a:pt x="154" y="198"/>
                  </a:lnTo>
                  <a:lnTo>
                    <a:pt x="153" y="200"/>
                  </a:lnTo>
                  <a:lnTo>
                    <a:pt x="151" y="200"/>
                  </a:lnTo>
                  <a:lnTo>
                    <a:pt x="148" y="201"/>
                  </a:lnTo>
                  <a:lnTo>
                    <a:pt x="147" y="203"/>
                  </a:lnTo>
                  <a:lnTo>
                    <a:pt x="144" y="204"/>
                  </a:lnTo>
                  <a:lnTo>
                    <a:pt x="141" y="207"/>
                  </a:lnTo>
                  <a:lnTo>
                    <a:pt x="139" y="209"/>
                  </a:lnTo>
                  <a:lnTo>
                    <a:pt x="138" y="209"/>
                  </a:lnTo>
                  <a:lnTo>
                    <a:pt x="130" y="204"/>
                  </a:lnTo>
                  <a:lnTo>
                    <a:pt x="125" y="204"/>
                  </a:lnTo>
                  <a:lnTo>
                    <a:pt x="121" y="201"/>
                  </a:lnTo>
                  <a:lnTo>
                    <a:pt x="115" y="199"/>
                  </a:lnTo>
                  <a:lnTo>
                    <a:pt x="113" y="197"/>
                  </a:lnTo>
                  <a:lnTo>
                    <a:pt x="111" y="195"/>
                  </a:lnTo>
                  <a:lnTo>
                    <a:pt x="109" y="192"/>
                  </a:lnTo>
                  <a:lnTo>
                    <a:pt x="103" y="189"/>
                  </a:lnTo>
                  <a:lnTo>
                    <a:pt x="99" y="188"/>
                  </a:lnTo>
                  <a:lnTo>
                    <a:pt x="98" y="188"/>
                  </a:lnTo>
                  <a:lnTo>
                    <a:pt x="95" y="185"/>
                  </a:lnTo>
                  <a:lnTo>
                    <a:pt x="91" y="178"/>
                  </a:lnTo>
                  <a:lnTo>
                    <a:pt x="87" y="170"/>
                  </a:lnTo>
                  <a:lnTo>
                    <a:pt x="86" y="168"/>
                  </a:lnTo>
                  <a:lnTo>
                    <a:pt x="86" y="165"/>
                  </a:lnTo>
                  <a:lnTo>
                    <a:pt x="82" y="159"/>
                  </a:lnTo>
                  <a:lnTo>
                    <a:pt x="79" y="154"/>
                  </a:lnTo>
                  <a:lnTo>
                    <a:pt x="74" y="156"/>
                  </a:lnTo>
                  <a:lnTo>
                    <a:pt x="71" y="155"/>
                  </a:lnTo>
                  <a:lnTo>
                    <a:pt x="70" y="154"/>
                  </a:lnTo>
                  <a:lnTo>
                    <a:pt x="68" y="154"/>
                  </a:lnTo>
                  <a:lnTo>
                    <a:pt x="67" y="152"/>
                  </a:lnTo>
                  <a:lnTo>
                    <a:pt x="67" y="148"/>
                  </a:lnTo>
                  <a:lnTo>
                    <a:pt x="64" y="149"/>
                  </a:lnTo>
                  <a:lnTo>
                    <a:pt x="63" y="150"/>
                  </a:lnTo>
                  <a:lnTo>
                    <a:pt x="62" y="154"/>
                  </a:lnTo>
                  <a:lnTo>
                    <a:pt x="60" y="156"/>
                  </a:lnTo>
                  <a:lnTo>
                    <a:pt x="58" y="156"/>
                  </a:lnTo>
                  <a:lnTo>
                    <a:pt x="58" y="155"/>
                  </a:lnTo>
                  <a:lnTo>
                    <a:pt x="56" y="153"/>
                  </a:lnTo>
                  <a:lnTo>
                    <a:pt x="52" y="150"/>
                  </a:lnTo>
                  <a:lnTo>
                    <a:pt x="53" y="148"/>
                  </a:lnTo>
                  <a:lnTo>
                    <a:pt x="53" y="145"/>
                  </a:lnTo>
                  <a:lnTo>
                    <a:pt x="51" y="142"/>
                  </a:lnTo>
                  <a:lnTo>
                    <a:pt x="50" y="142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8" y="132"/>
                  </a:lnTo>
                  <a:lnTo>
                    <a:pt x="48" y="128"/>
                  </a:lnTo>
                  <a:lnTo>
                    <a:pt x="48" y="126"/>
                  </a:lnTo>
                  <a:lnTo>
                    <a:pt x="46" y="124"/>
                  </a:lnTo>
                  <a:lnTo>
                    <a:pt x="41" y="120"/>
                  </a:lnTo>
                  <a:lnTo>
                    <a:pt x="39" y="119"/>
                  </a:lnTo>
                  <a:lnTo>
                    <a:pt x="32" y="112"/>
                  </a:lnTo>
                  <a:lnTo>
                    <a:pt x="29" y="112"/>
                  </a:lnTo>
                  <a:lnTo>
                    <a:pt x="27" y="113"/>
                  </a:lnTo>
                  <a:lnTo>
                    <a:pt x="26" y="112"/>
                  </a:lnTo>
                  <a:lnTo>
                    <a:pt x="26" y="106"/>
                  </a:lnTo>
                  <a:lnTo>
                    <a:pt x="20" y="99"/>
                  </a:lnTo>
                  <a:lnTo>
                    <a:pt x="18" y="97"/>
                  </a:lnTo>
                  <a:lnTo>
                    <a:pt x="18" y="96"/>
                  </a:lnTo>
                  <a:lnTo>
                    <a:pt x="19" y="90"/>
                  </a:lnTo>
                  <a:lnTo>
                    <a:pt x="21" y="84"/>
                  </a:lnTo>
                  <a:lnTo>
                    <a:pt x="27" y="77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8" y="65"/>
                  </a:lnTo>
                  <a:lnTo>
                    <a:pt x="21" y="64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3" y="54"/>
                  </a:lnTo>
                  <a:lnTo>
                    <a:pt x="9" y="4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6" name="Freeform 116"/>
            <p:cNvSpPr>
              <a:spLocks/>
            </p:cNvSpPr>
            <p:nvPr/>
          </p:nvSpPr>
          <p:spPr bwMode="auto">
            <a:xfrm>
              <a:off x="6249571" y="4587875"/>
              <a:ext cx="39688" cy="349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4" y="9"/>
                </a:cxn>
                <a:cxn ang="0">
                  <a:pos x="16" y="11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5" y="22"/>
                </a:cxn>
                <a:cxn ang="0">
                  <a:pos x="21" y="22"/>
                </a:cxn>
                <a:cxn ang="0">
                  <a:pos x="15" y="22"/>
                </a:cxn>
                <a:cxn ang="0">
                  <a:pos x="14" y="20"/>
                </a:cxn>
                <a:cxn ang="0">
                  <a:pos x="12" y="16"/>
                </a:cxn>
                <a:cxn ang="0">
                  <a:pos x="9" y="15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8" y="0"/>
                </a:cxn>
              </a:cxnLst>
              <a:rect l="0" t="0" r="r" b="b"/>
              <a:pathLst>
                <a:path w="25" h="22">
                  <a:moveTo>
                    <a:pt x="18" y="0"/>
                  </a:moveTo>
                  <a:lnTo>
                    <a:pt x="18" y="2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5" y="22"/>
                  </a:lnTo>
                  <a:lnTo>
                    <a:pt x="14" y="20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5" y="6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7" name="Freeform 117"/>
            <p:cNvSpPr>
              <a:spLocks/>
            </p:cNvSpPr>
            <p:nvPr/>
          </p:nvSpPr>
          <p:spPr bwMode="auto">
            <a:xfrm>
              <a:off x="6040021" y="4857750"/>
              <a:ext cx="136525" cy="123825"/>
            </a:xfrm>
            <a:custGeom>
              <a:avLst/>
              <a:gdLst/>
              <a:ahLst/>
              <a:cxnLst>
                <a:cxn ang="0">
                  <a:pos x="75" y="76"/>
                </a:cxn>
                <a:cxn ang="0">
                  <a:pos x="70" y="71"/>
                </a:cxn>
                <a:cxn ang="0">
                  <a:pos x="60" y="61"/>
                </a:cxn>
                <a:cxn ang="0">
                  <a:pos x="54" y="53"/>
                </a:cxn>
                <a:cxn ang="0">
                  <a:pos x="46" y="49"/>
                </a:cxn>
                <a:cxn ang="0">
                  <a:pos x="42" y="49"/>
                </a:cxn>
                <a:cxn ang="0">
                  <a:pos x="38" y="48"/>
                </a:cxn>
                <a:cxn ang="0">
                  <a:pos x="33" y="49"/>
                </a:cxn>
                <a:cxn ang="0">
                  <a:pos x="31" y="48"/>
                </a:cxn>
                <a:cxn ang="0">
                  <a:pos x="24" y="49"/>
                </a:cxn>
                <a:cxn ang="0">
                  <a:pos x="19" y="46"/>
                </a:cxn>
                <a:cxn ang="0">
                  <a:pos x="12" y="54"/>
                </a:cxn>
                <a:cxn ang="0">
                  <a:pos x="6" y="49"/>
                </a:cxn>
                <a:cxn ang="0">
                  <a:pos x="3" y="51"/>
                </a:cxn>
                <a:cxn ang="0">
                  <a:pos x="1" y="47"/>
                </a:cxn>
                <a:cxn ang="0">
                  <a:pos x="0" y="39"/>
                </a:cxn>
                <a:cxn ang="0">
                  <a:pos x="5" y="26"/>
                </a:cxn>
                <a:cxn ang="0">
                  <a:pos x="6" y="18"/>
                </a:cxn>
                <a:cxn ang="0">
                  <a:pos x="12" y="15"/>
                </a:cxn>
                <a:cxn ang="0">
                  <a:pos x="15" y="10"/>
                </a:cxn>
                <a:cxn ang="0">
                  <a:pos x="19" y="9"/>
                </a:cxn>
                <a:cxn ang="0">
                  <a:pos x="24" y="6"/>
                </a:cxn>
                <a:cxn ang="0">
                  <a:pos x="27" y="1"/>
                </a:cxn>
                <a:cxn ang="0">
                  <a:pos x="29" y="0"/>
                </a:cxn>
                <a:cxn ang="0">
                  <a:pos x="36" y="24"/>
                </a:cxn>
                <a:cxn ang="0">
                  <a:pos x="44" y="40"/>
                </a:cxn>
                <a:cxn ang="0">
                  <a:pos x="45" y="36"/>
                </a:cxn>
                <a:cxn ang="0">
                  <a:pos x="47" y="36"/>
                </a:cxn>
                <a:cxn ang="0">
                  <a:pos x="52" y="43"/>
                </a:cxn>
                <a:cxn ang="0">
                  <a:pos x="56" y="42"/>
                </a:cxn>
                <a:cxn ang="0">
                  <a:pos x="69" y="56"/>
                </a:cxn>
                <a:cxn ang="0">
                  <a:pos x="74" y="57"/>
                </a:cxn>
                <a:cxn ang="0">
                  <a:pos x="78" y="64"/>
                </a:cxn>
                <a:cxn ang="0">
                  <a:pos x="78" y="66"/>
                </a:cxn>
                <a:cxn ang="0">
                  <a:pos x="86" y="72"/>
                </a:cxn>
                <a:cxn ang="0">
                  <a:pos x="83" y="78"/>
                </a:cxn>
                <a:cxn ang="0">
                  <a:pos x="78" y="76"/>
                </a:cxn>
                <a:cxn ang="0">
                  <a:pos x="77" y="77"/>
                </a:cxn>
              </a:cxnLst>
              <a:rect l="0" t="0" r="r" b="b"/>
              <a:pathLst>
                <a:path w="86" h="78">
                  <a:moveTo>
                    <a:pt x="77" y="77"/>
                  </a:moveTo>
                  <a:lnTo>
                    <a:pt x="75" y="76"/>
                  </a:lnTo>
                  <a:lnTo>
                    <a:pt x="73" y="72"/>
                  </a:lnTo>
                  <a:lnTo>
                    <a:pt x="70" y="71"/>
                  </a:lnTo>
                  <a:lnTo>
                    <a:pt x="67" y="66"/>
                  </a:lnTo>
                  <a:lnTo>
                    <a:pt x="60" y="61"/>
                  </a:lnTo>
                  <a:lnTo>
                    <a:pt x="58" y="57"/>
                  </a:lnTo>
                  <a:lnTo>
                    <a:pt x="54" y="53"/>
                  </a:lnTo>
                  <a:lnTo>
                    <a:pt x="51" y="52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3" y="49"/>
                  </a:lnTo>
                  <a:lnTo>
                    <a:pt x="32" y="46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12" y="54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4" y="31"/>
                  </a:lnTo>
                  <a:lnTo>
                    <a:pt x="5" y="26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9" y="9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6" y="3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13"/>
                  </a:lnTo>
                  <a:lnTo>
                    <a:pt x="36" y="24"/>
                  </a:lnTo>
                  <a:lnTo>
                    <a:pt x="40" y="35"/>
                  </a:lnTo>
                  <a:lnTo>
                    <a:pt x="44" y="40"/>
                  </a:lnTo>
                  <a:lnTo>
                    <a:pt x="45" y="39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6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5" y="42"/>
                  </a:lnTo>
                  <a:lnTo>
                    <a:pt x="56" y="42"/>
                  </a:lnTo>
                  <a:lnTo>
                    <a:pt x="64" y="50"/>
                  </a:lnTo>
                  <a:lnTo>
                    <a:pt x="69" y="56"/>
                  </a:lnTo>
                  <a:lnTo>
                    <a:pt x="70" y="57"/>
                  </a:lnTo>
                  <a:lnTo>
                    <a:pt x="74" y="57"/>
                  </a:lnTo>
                  <a:lnTo>
                    <a:pt x="77" y="62"/>
                  </a:lnTo>
                  <a:lnTo>
                    <a:pt x="78" y="64"/>
                  </a:lnTo>
                  <a:lnTo>
                    <a:pt x="77" y="65"/>
                  </a:lnTo>
                  <a:lnTo>
                    <a:pt x="78" y="66"/>
                  </a:lnTo>
                  <a:lnTo>
                    <a:pt x="81" y="67"/>
                  </a:lnTo>
                  <a:lnTo>
                    <a:pt x="86" y="72"/>
                  </a:lnTo>
                  <a:lnTo>
                    <a:pt x="86" y="73"/>
                  </a:lnTo>
                  <a:lnTo>
                    <a:pt x="83" y="78"/>
                  </a:lnTo>
                  <a:lnTo>
                    <a:pt x="81" y="76"/>
                  </a:lnTo>
                  <a:lnTo>
                    <a:pt x="78" y="76"/>
                  </a:lnTo>
                  <a:lnTo>
                    <a:pt x="77" y="76"/>
                  </a:lnTo>
                  <a:lnTo>
                    <a:pt x="77" y="7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8" name="Freeform 118"/>
            <p:cNvSpPr>
              <a:spLocks/>
            </p:cNvSpPr>
            <p:nvPr/>
          </p:nvSpPr>
          <p:spPr bwMode="auto">
            <a:xfrm>
              <a:off x="6374984" y="4256088"/>
              <a:ext cx="293688" cy="200025"/>
            </a:xfrm>
            <a:custGeom>
              <a:avLst/>
              <a:gdLst/>
              <a:ahLst/>
              <a:cxnLst>
                <a:cxn ang="0">
                  <a:pos x="111" y="111"/>
                </a:cxn>
                <a:cxn ang="0">
                  <a:pos x="101" y="104"/>
                </a:cxn>
                <a:cxn ang="0">
                  <a:pos x="80" y="86"/>
                </a:cxn>
                <a:cxn ang="0">
                  <a:pos x="63" y="81"/>
                </a:cxn>
                <a:cxn ang="0">
                  <a:pos x="49" y="78"/>
                </a:cxn>
                <a:cxn ang="0">
                  <a:pos x="36" y="80"/>
                </a:cxn>
                <a:cxn ang="0">
                  <a:pos x="24" y="91"/>
                </a:cxn>
                <a:cxn ang="0">
                  <a:pos x="17" y="84"/>
                </a:cxn>
                <a:cxn ang="0">
                  <a:pos x="18" y="71"/>
                </a:cxn>
                <a:cxn ang="0">
                  <a:pos x="19" y="65"/>
                </a:cxn>
                <a:cxn ang="0">
                  <a:pos x="14" y="59"/>
                </a:cxn>
                <a:cxn ang="0">
                  <a:pos x="9" y="59"/>
                </a:cxn>
                <a:cxn ang="0">
                  <a:pos x="10" y="56"/>
                </a:cxn>
                <a:cxn ang="0">
                  <a:pos x="16" y="55"/>
                </a:cxn>
                <a:cxn ang="0">
                  <a:pos x="13" y="49"/>
                </a:cxn>
                <a:cxn ang="0">
                  <a:pos x="8" y="48"/>
                </a:cxn>
                <a:cxn ang="0">
                  <a:pos x="3" y="44"/>
                </a:cxn>
                <a:cxn ang="0">
                  <a:pos x="5" y="35"/>
                </a:cxn>
                <a:cxn ang="0">
                  <a:pos x="7" y="32"/>
                </a:cxn>
                <a:cxn ang="0">
                  <a:pos x="13" y="35"/>
                </a:cxn>
                <a:cxn ang="0">
                  <a:pos x="15" y="32"/>
                </a:cxn>
                <a:cxn ang="0">
                  <a:pos x="20" y="36"/>
                </a:cxn>
                <a:cxn ang="0">
                  <a:pos x="24" y="35"/>
                </a:cxn>
                <a:cxn ang="0">
                  <a:pos x="25" y="33"/>
                </a:cxn>
                <a:cxn ang="0">
                  <a:pos x="29" y="31"/>
                </a:cxn>
                <a:cxn ang="0">
                  <a:pos x="21" y="22"/>
                </a:cxn>
                <a:cxn ang="0">
                  <a:pos x="19" y="14"/>
                </a:cxn>
                <a:cxn ang="0">
                  <a:pos x="11" y="11"/>
                </a:cxn>
                <a:cxn ang="0">
                  <a:pos x="5" y="17"/>
                </a:cxn>
                <a:cxn ang="0">
                  <a:pos x="5" y="26"/>
                </a:cxn>
                <a:cxn ang="0">
                  <a:pos x="2" y="20"/>
                </a:cxn>
                <a:cxn ang="0">
                  <a:pos x="8" y="9"/>
                </a:cxn>
                <a:cxn ang="0">
                  <a:pos x="29" y="11"/>
                </a:cxn>
                <a:cxn ang="0">
                  <a:pos x="40" y="26"/>
                </a:cxn>
                <a:cxn ang="0">
                  <a:pos x="52" y="25"/>
                </a:cxn>
                <a:cxn ang="0">
                  <a:pos x="59" y="14"/>
                </a:cxn>
                <a:cxn ang="0">
                  <a:pos x="71" y="8"/>
                </a:cxn>
                <a:cxn ang="0">
                  <a:pos x="78" y="7"/>
                </a:cxn>
                <a:cxn ang="0">
                  <a:pos x="80" y="0"/>
                </a:cxn>
                <a:cxn ang="0">
                  <a:pos x="89" y="6"/>
                </a:cxn>
                <a:cxn ang="0">
                  <a:pos x="98" y="11"/>
                </a:cxn>
                <a:cxn ang="0">
                  <a:pos x="99" y="18"/>
                </a:cxn>
                <a:cxn ang="0">
                  <a:pos x="103" y="25"/>
                </a:cxn>
                <a:cxn ang="0">
                  <a:pos x="114" y="27"/>
                </a:cxn>
                <a:cxn ang="0">
                  <a:pos x="124" y="30"/>
                </a:cxn>
                <a:cxn ang="0">
                  <a:pos x="130" y="44"/>
                </a:cxn>
                <a:cxn ang="0">
                  <a:pos x="147" y="61"/>
                </a:cxn>
                <a:cxn ang="0">
                  <a:pos x="164" y="71"/>
                </a:cxn>
                <a:cxn ang="0">
                  <a:pos x="179" y="78"/>
                </a:cxn>
                <a:cxn ang="0">
                  <a:pos x="184" y="85"/>
                </a:cxn>
                <a:cxn ang="0">
                  <a:pos x="171" y="89"/>
                </a:cxn>
                <a:cxn ang="0">
                  <a:pos x="157" y="101"/>
                </a:cxn>
                <a:cxn ang="0">
                  <a:pos x="141" y="116"/>
                </a:cxn>
                <a:cxn ang="0">
                  <a:pos x="135" y="124"/>
                </a:cxn>
                <a:cxn ang="0">
                  <a:pos x="119" y="123"/>
                </a:cxn>
              </a:cxnLst>
              <a:rect l="0" t="0" r="r" b="b"/>
              <a:pathLst>
                <a:path w="185" h="126">
                  <a:moveTo>
                    <a:pt x="113" y="121"/>
                  </a:moveTo>
                  <a:lnTo>
                    <a:pt x="112" y="121"/>
                  </a:lnTo>
                  <a:lnTo>
                    <a:pt x="111" y="115"/>
                  </a:lnTo>
                  <a:lnTo>
                    <a:pt x="111" y="111"/>
                  </a:lnTo>
                  <a:lnTo>
                    <a:pt x="111" y="105"/>
                  </a:lnTo>
                  <a:lnTo>
                    <a:pt x="110" y="104"/>
                  </a:lnTo>
                  <a:lnTo>
                    <a:pt x="105" y="104"/>
                  </a:lnTo>
                  <a:lnTo>
                    <a:pt x="101" y="104"/>
                  </a:lnTo>
                  <a:lnTo>
                    <a:pt x="98" y="100"/>
                  </a:lnTo>
                  <a:lnTo>
                    <a:pt x="87" y="90"/>
                  </a:lnTo>
                  <a:lnTo>
                    <a:pt x="83" y="88"/>
                  </a:lnTo>
                  <a:lnTo>
                    <a:pt x="80" y="86"/>
                  </a:lnTo>
                  <a:lnTo>
                    <a:pt x="77" y="86"/>
                  </a:lnTo>
                  <a:lnTo>
                    <a:pt x="72" y="86"/>
                  </a:lnTo>
                  <a:lnTo>
                    <a:pt x="67" y="83"/>
                  </a:lnTo>
                  <a:lnTo>
                    <a:pt x="63" y="81"/>
                  </a:lnTo>
                  <a:lnTo>
                    <a:pt x="60" y="78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49" y="78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4" y="82"/>
                  </a:lnTo>
                  <a:lnTo>
                    <a:pt x="31" y="84"/>
                  </a:lnTo>
                  <a:lnTo>
                    <a:pt x="27" y="89"/>
                  </a:lnTo>
                  <a:lnTo>
                    <a:pt x="24" y="91"/>
                  </a:lnTo>
                  <a:lnTo>
                    <a:pt x="21" y="92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17" y="84"/>
                  </a:lnTo>
                  <a:lnTo>
                    <a:pt x="17" y="81"/>
                  </a:lnTo>
                  <a:lnTo>
                    <a:pt x="18" y="79"/>
                  </a:lnTo>
                  <a:lnTo>
                    <a:pt x="18" y="76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3" y="59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9" y="59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3" y="35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6" y="34"/>
                  </a:lnTo>
                  <a:lnTo>
                    <a:pt x="28" y="33"/>
                  </a:lnTo>
                  <a:lnTo>
                    <a:pt x="29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5" y="10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33" y="18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52" y="25"/>
                  </a:lnTo>
                  <a:lnTo>
                    <a:pt x="60" y="25"/>
                  </a:lnTo>
                  <a:lnTo>
                    <a:pt x="61" y="22"/>
                  </a:lnTo>
                  <a:lnTo>
                    <a:pt x="59" y="19"/>
                  </a:lnTo>
                  <a:lnTo>
                    <a:pt x="59" y="14"/>
                  </a:lnTo>
                  <a:lnTo>
                    <a:pt x="62" y="11"/>
                  </a:lnTo>
                  <a:lnTo>
                    <a:pt x="65" y="9"/>
                  </a:lnTo>
                  <a:lnTo>
                    <a:pt x="69" y="9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8" y="7"/>
                  </a:lnTo>
                  <a:lnTo>
                    <a:pt x="77" y="4"/>
                  </a:lnTo>
                  <a:lnTo>
                    <a:pt x="75" y="2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6"/>
                  </a:lnTo>
                  <a:lnTo>
                    <a:pt x="93" y="7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1" y="15"/>
                  </a:lnTo>
                  <a:lnTo>
                    <a:pt x="100" y="17"/>
                  </a:lnTo>
                  <a:lnTo>
                    <a:pt x="99" y="18"/>
                  </a:lnTo>
                  <a:lnTo>
                    <a:pt x="101" y="20"/>
                  </a:lnTo>
                  <a:lnTo>
                    <a:pt x="100" y="21"/>
                  </a:lnTo>
                  <a:lnTo>
                    <a:pt x="99" y="23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8" y="26"/>
                  </a:lnTo>
                  <a:lnTo>
                    <a:pt x="111" y="26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7" y="25"/>
                  </a:lnTo>
                  <a:lnTo>
                    <a:pt x="123" y="27"/>
                  </a:lnTo>
                  <a:lnTo>
                    <a:pt x="124" y="30"/>
                  </a:lnTo>
                  <a:lnTo>
                    <a:pt x="125" y="34"/>
                  </a:lnTo>
                  <a:lnTo>
                    <a:pt x="127" y="39"/>
                  </a:lnTo>
                  <a:lnTo>
                    <a:pt x="129" y="40"/>
                  </a:lnTo>
                  <a:lnTo>
                    <a:pt x="130" y="44"/>
                  </a:lnTo>
                  <a:lnTo>
                    <a:pt x="130" y="46"/>
                  </a:lnTo>
                  <a:lnTo>
                    <a:pt x="138" y="53"/>
                  </a:lnTo>
                  <a:lnTo>
                    <a:pt x="145" y="58"/>
                  </a:lnTo>
                  <a:lnTo>
                    <a:pt x="147" y="61"/>
                  </a:lnTo>
                  <a:lnTo>
                    <a:pt x="153" y="65"/>
                  </a:lnTo>
                  <a:lnTo>
                    <a:pt x="155" y="65"/>
                  </a:lnTo>
                  <a:lnTo>
                    <a:pt x="161" y="69"/>
                  </a:lnTo>
                  <a:lnTo>
                    <a:pt x="164" y="71"/>
                  </a:lnTo>
                  <a:lnTo>
                    <a:pt x="171" y="75"/>
                  </a:lnTo>
                  <a:lnTo>
                    <a:pt x="173" y="77"/>
                  </a:lnTo>
                  <a:lnTo>
                    <a:pt x="176" y="77"/>
                  </a:lnTo>
                  <a:lnTo>
                    <a:pt x="179" y="78"/>
                  </a:lnTo>
                  <a:lnTo>
                    <a:pt x="182" y="80"/>
                  </a:lnTo>
                  <a:lnTo>
                    <a:pt x="185" y="81"/>
                  </a:lnTo>
                  <a:lnTo>
                    <a:pt x="185" y="83"/>
                  </a:lnTo>
                  <a:lnTo>
                    <a:pt x="184" y="85"/>
                  </a:lnTo>
                  <a:lnTo>
                    <a:pt x="184" y="88"/>
                  </a:lnTo>
                  <a:lnTo>
                    <a:pt x="183" y="94"/>
                  </a:lnTo>
                  <a:lnTo>
                    <a:pt x="175" y="92"/>
                  </a:lnTo>
                  <a:lnTo>
                    <a:pt x="171" y="89"/>
                  </a:lnTo>
                  <a:lnTo>
                    <a:pt x="169" y="92"/>
                  </a:lnTo>
                  <a:lnTo>
                    <a:pt x="167" y="94"/>
                  </a:lnTo>
                  <a:lnTo>
                    <a:pt x="160" y="95"/>
                  </a:lnTo>
                  <a:lnTo>
                    <a:pt x="157" y="101"/>
                  </a:lnTo>
                  <a:lnTo>
                    <a:pt x="156" y="108"/>
                  </a:lnTo>
                  <a:lnTo>
                    <a:pt x="156" y="109"/>
                  </a:lnTo>
                  <a:lnTo>
                    <a:pt x="153" y="111"/>
                  </a:lnTo>
                  <a:lnTo>
                    <a:pt x="141" y="116"/>
                  </a:lnTo>
                  <a:lnTo>
                    <a:pt x="138" y="117"/>
                  </a:lnTo>
                  <a:lnTo>
                    <a:pt x="137" y="119"/>
                  </a:lnTo>
                  <a:lnTo>
                    <a:pt x="137" y="122"/>
                  </a:lnTo>
                  <a:lnTo>
                    <a:pt x="135" y="124"/>
                  </a:lnTo>
                  <a:lnTo>
                    <a:pt x="132" y="126"/>
                  </a:lnTo>
                  <a:lnTo>
                    <a:pt x="129" y="126"/>
                  </a:lnTo>
                  <a:lnTo>
                    <a:pt x="125" y="125"/>
                  </a:lnTo>
                  <a:lnTo>
                    <a:pt x="119" y="123"/>
                  </a:lnTo>
                  <a:lnTo>
                    <a:pt x="114" y="121"/>
                  </a:lnTo>
                  <a:lnTo>
                    <a:pt x="113" y="121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9" name="Freeform 119"/>
            <p:cNvSpPr>
              <a:spLocks noEditPoints="1"/>
            </p:cNvSpPr>
            <p:nvPr/>
          </p:nvSpPr>
          <p:spPr bwMode="auto">
            <a:xfrm>
              <a:off x="5528846" y="5332413"/>
              <a:ext cx="255588" cy="28575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3" y="7"/>
                </a:cxn>
                <a:cxn ang="0">
                  <a:pos x="10" y="14"/>
                </a:cxn>
                <a:cxn ang="0">
                  <a:pos x="6" y="12"/>
                </a:cxn>
                <a:cxn ang="0">
                  <a:pos x="7" y="22"/>
                </a:cxn>
                <a:cxn ang="0">
                  <a:pos x="15" y="20"/>
                </a:cxn>
                <a:cxn ang="0">
                  <a:pos x="25" y="19"/>
                </a:cxn>
                <a:cxn ang="0">
                  <a:pos x="43" y="19"/>
                </a:cxn>
                <a:cxn ang="0">
                  <a:pos x="58" y="19"/>
                </a:cxn>
                <a:cxn ang="0">
                  <a:pos x="63" y="20"/>
                </a:cxn>
                <a:cxn ang="0">
                  <a:pos x="67" y="35"/>
                </a:cxn>
                <a:cxn ang="0">
                  <a:pos x="76" y="47"/>
                </a:cxn>
                <a:cxn ang="0">
                  <a:pos x="92" y="46"/>
                </a:cxn>
                <a:cxn ang="0">
                  <a:pos x="101" y="38"/>
                </a:cxn>
                <a:cxn ang="0">
                  <a:pos x="102" y="33"/>
                </a:cxn>
                <a:cxn ang="0">
                  <a:pos x="115" y="37"/>
                </a:cxn>
                <a:cxn ang="0">
                  <a:pos x="128" y="37"/>
                </a:cxn>
                <a:cxn ang="0">
                  <a:pos x="129" y="43"/>
                </a:cxn>
                <a:cxn ang="0">
                  <a:pos x="131" y="52"/>
                </a:cxn>
                <a:cxn ang="0">
                  <a:pos x="130" y="65"/>
                </a:cxn>
                <a:cxn ang="0">
                  <a:pos x="137" y="77"/>
                </a:cxn>
                <a:cxn ang="0">
                  <a:pos x="136" y="86"/>
                </a:cxn>
                <a:cxn ang="0">
                  <a:pos x="146" y="86"/>
                </a:cxn>
                <a:cxn ang="0">
                  <a:pos x="157" y="94"/>
                </a:cxn>
                <a:cxn ang="0">
                  <a:pos x="161" y="104"/>
                </a:cxn>
                <a:cxn ang="0">
                  <a:pos x="157" y="112"/>
                </a:cxn>
                <a:cxn ang="0">
                  <a:pos x="133" y="113"/>
                </a:cxn>
                <a:cxn ang="0">
                  <a:pos x="133" y="146"/>
                </a:cxn>
                <a:cxn ang="0">
                  <a:pos x="133" y="158"/>
                </a:cxn>
                <a:cxn ang="0">
                  <a:pos x="146" y="171"/>
                </a:cxn>
                <a:cxn ang="0">
                  <a:pos x="132" y="179"/>
                </a:cxn>
                <a:cxn ang="0">
                  <a:pos x="115" y="180"/>
                </a:cxn>
                <a:cxn ang="0">
                  <a:pos x="99" y="178"/>
                </a:cxn>
                <a:cxn ang="0">
                  <a:pos x="89" y="175"/>
                </a:cxn>
                <a:cxn ang="0">
                  <a:pos x="79" y="172"/>
                </a:cxn>
                <a:cxn ang="0">
                  <a:pos x="50" y="172"/>
                </a:cxn>
                <a:cxn ang="0">
                  <a:pos x="26" y="171"/>
                </a:cxn>
                <a:cxn ang="0">
                  <a:pos x="19" y="166"/>
                </a:cxn>
                <a:cxn ang="0">
                  <a:pos x="8" y="172"/>
                </a:cxn>
                <a:cxn ang="0">
                  <a:pos x="0" y="171"/>
                </a:cxn>
                <a:cxn ang="0">
                  <a:pos x="0" y="151"/>
                </a:cxn>
                <a:cxn ang="0">
                  <a:pos x="5" y="143"/>
                </a:cxn>
                <a:cxn ang="0">
                  <a:pos x="8" y="124"/>
                </a:cxn>
                <a:cxn ang="0">
                  <a:pos x="15" y="111"/>
                </a:cxn>
                <a:cxn ang="0">
                  <a:pos x="22" y="105"/>
                </a:cxn>
                <a:cxn ang="0">
                  <a:pos x="27" y="90"/>
                </a:cxn>
                <a:cxn ang="0">
                  <a:pos x="24" y="76"/>
                </a:cxn>
                <a:cxn ang="0">
                  <a:pos x="17" y="62"/>
                </a:cxn>
                <a:cxn ang="0">
                  <a:pos x="21" y="56"/>
                </a:cxn>
                <a:cxn ang="0">
                  <a:pos x="21" y="47"/>
                </a:cxn>
                <a:cxn ang="0">
                  <a:pos x="14" y="33"/>
                </a:cxn>
                <a:cxn ang="0">
                  <a:pos x="7" y="23"/>
                </a:cxn>
              </a:cxnLst>
              <a:rect l="0" t="0" r="r" b="b"/>
              <a:pathLst>
                <a:path w="161" h="180">
                  <a:moveTo>
                    <a:pt x="3" y="6"/>
                  </a:moveTo>
                  <a:lnTo>
                    <a:pt x="6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3" y="6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9" y="18"/>
                  </a:lnTo>
                  <a:lnTo>
                    <a:pt x="35" y="19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4" y="27"/>
                  </a:lnTo>
                  <a:lnTo>
                    <a:pt x="67" y="35"/>
                  </a:lnTo>
                  <a:lnTo>
                    <a:pt x="70" y="41"/>
                  </a:lnTo>
                  <a:lnTo>
                    <a:pt x="74" y="46"/>
                  </a:lnTo>
                  <a:lnTo>
                    <a:pt x="76" y="47"/>
                  </a:lnTo>
                  <a:lnTo>
                    <a:pt x="81" y="47"/>
                  </a:lnTo>
                  <a:lnTo>
                    <a:pt x="87" y="46"/>
                  </a:lnTo>
                  <a:lnTo>
                    <a:pt x="92" y="46"/>
                  </a:lnTo>
                  <a:lnTo>
                    <a:pt x="98" y="46"/>
                  </a:lnTo>
                  <a:lnTo>
                    <a:pt x="99" y="44"/>
                  </a:lnTo>
                  <a:lnTo>
                    <a:pt x="101" y="38"/>
                  </a:lnTo>
                  <a:lnTo>
                    <a:pt x="101" y="35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14" y="32"/>
                  </a:lnTo>
                  <a:lnTo>
                    <a:pt x="115" y="34"/>
                  </a:lnTo>
                  <a:lnTo>
                    <a:pt x="115" y="37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8" y="37"/>
                  </a:lnTo>
                  <a:lnTo>
                    <a:pt x="130" y="37"/>
                  </a:lnTo>
                  <a:lnTo>
                    <a:pt x="130" y="38"/>
                  </a:lnTo>
                  <a:lnTo>
                    <a:pt x="129" y="43"/>
                  </a:lnTo>
                  <a:lnTo>
                    <a:pt x="129" y="45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58"/>
                  </a:lnTo>
                  <a:lnTo>
                    <a:pt x="129" y="64"/>
                  </a:lnTo>
                  <a:lnTo>
                    <a:pt x="130" y="65"/>
                  </a:lnTo>
                  <a:lnTo>
                    <a:pt x="130" y="67"/>
                  </a:lnTo>
                  <a:lnTo>
                    <a:pt x="135" y="73"/>
                  </a:lnTo>
                  <a:lnTo>
                    <a:pt x="137" y="77"/>
                  </a:lnTo>
                  <a:lnTo>
                    <a:pt x="137" y="79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7" y="88"/>
                  </a:lnTo>
                  <a:lnTo>
                    <a:pt x="140" y="88"/>
                  </a:lnTo>
                  <a:lnTo>
                    <a:pt x="146" y="86"/>
                  </a:lnTo>
                  <a:lnTo>
                    <a:pt x="151" y="85"/>
                  </a:lnTo>
                  <a:lnTo>
                    <a:pt x="159" y="86"/>
                  </a:lnTo>
                  <a:lnTo>
                    <a:pt x="157" y="94"/>
                  </a:lnTo>
                  <a:lnTo>
                    <a:pt x="158" y="100"/>
                  </a:lnTo>
                  <a:lnTo>
                    <a:pt x="160" y="102"/>
                  </a:lnTo>
                  <a:lnTo>
                    <a:pt x="161" y="104"/>
                  </a:lnTo>
                  <a:lnTo>
                    <a:pt x="160" y="106"/>
                  </a:lnTo>
                  <a:lnTo>
                    <a:pt x="157" y="109"/>
                  </a:lnTo>
                  <a:lnTo>
                    <a:pt x="157" y="112"/>
                  </a:lnTo>
                  <a:lnTo>
                    <a:pt x="156" y="113"/>
                  </a:lnTo>
                  <a:lnTo>
                    <a:pt x="153" y="112"/>
                  </a:lnTo>
                  <a:lnTo>
                    <a:pt x="133" y="113"/>
                  </a:lnTo>
                  <a:lnTo>
                    <a:pt x="133" y="118"/>
                  </a:lnTo>
                  <a:lnTo>
                    <a:pt x="133" y="127"/>
                  </a:lnTo>
                  <a:lnTo>
                    <a:pt x="133" y="146"/>
                  </a:lnTo>
                  <a:lnTo>
                    <a:pt x="133" y="151"/>
                  </a:lnTo>
                  <a:lnTo>
                    <a:pt x="133" y="155"/>
                  </a:lnTo>
                  <a:lnTo>
                    <a:pt x="133" y="158"/>
                  </a:lnTo>
                  <a:lnTo>
                    <a:pt x="135" y="160"/>
                  </a:lnTo>
                  <a:lnTo>
                    <a:pt x="138" y="163"/>
                  </a:lnTo>
                  <a:lnTo>
                    <a:pt x="146" y="171"/>
                  </a:lnTo>
                  <a:lnTo>
                    <a:pt x="149" y="175"/>
                  </a:lnTo>
                  <a:lnTo>
                    <a:pt x="144" y="176"/>
                  </a:lnTo>
                  <a:lnTo>
                    <a:pt x="132" y="179"/>
                  </a:lnTo>
                  <a:lnTo>
                    <a:pt x="126" y="180"/>
                  </a:lnTo>
                  <a:lnTo>
                    <a:pt x="122" y="180"/>
                  </a:lnTo>
                  <a:lnTo>
                    <a:pt x="115" y="180"/>
                  </a:lnTo>
                  <a:lnTo>
                    <a:pt x="113" y="179"/>
                  </a:lnTo>
                  <a:lnTo>
                    <a:pt x="111" y="178"/>
                  </a:lnTo>
                  <a:lnTo>
                    <a:pt x="99" y="178"/>
                  </a:lnTo>
                  <a:lnTo>
                    <a:pt x="95" y="178"/>
                  </a:lnTo>
                  <a:lnTo>
                    <a:pt x="91" y="177"/>
                  </a:lnTo>
                  <a:lnTo>
                    <a:pt x="89" y="175"/>
                  </a:lnTo>
                  <a:lnTo>
                    <a:pt x="87" y="173"/>
                  </a:lnTo>
                  <a:lnTo>
                    <a:pt x="85" y="172"/>
                  </a:lnTo>
                  <a:lnTo>
                    <a:pt x="79" y="172"/>
                  </a:lnTo>
                  <a:lnTo>
                    <a:pt x="64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3" y="172"/>
                  </a:lnTo>
                  <a:lnTo>
                    <a:pt x="29" y="172"/>
                  </a:lnTo>
                  <a:lnTo>
                    <a:pt x="26" y="171"/>
                  </a:lnTo>
                  <a:lnTo>
                    <a:pt x="23" y="169"/>
                  </a:lnTo>
                  <a:lnTo>
                    <a:pt x="20" y="167"/>
                  </a:lnTo>
                  <a:lnTo>
                    <a:pt x="19" y="166"/>
                  </a:lnTo>
                  <a:lnTo>
                    <a:pt x="16" y="167"/>
                  </a:lnTo>
                  <a:lnTo>
                    <a:pt x="12" y="168"/>
                  </a:lnTo>
                  <a:lnTo>
                    <a:pt x="8" y="172"/>
                  </a:lnTo>
                  <a:lnTo>
                    <a:pt x="3" y="169"/>
                  </a:lnTo>
                  <a:lnTo>
                    <a:pt x="1" y="170"/>
                  </a:lnTo>
                  <a:lnTo>
                    <a:pt x="0" y="171"/>
                  </a:lnTo>
                  <a:lnTo>
                    <a:pt x="0" y="160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49"/>
                  </a:lnTo>
                  <a:lnTo>
                    <a:pt x="4" y="147"/>
                  </a:lnTo>
                  <a:lnTo>
                    <a:pt x="5" y="143"/>
                  </a:lnTo>
                  <a:lnTo>
                    <a:pt x="6" y="138"/>
                  </a:lnTo>
                  <a:lnTo>
                    <a:pt x="7" y="130"/>
                  </a:lnTo>
                  <a:lnTo>
                    <a:pt x="8" y="124"/>
                  </a:lnTo>
                  <a:lnTo>
                    <a:pt x="10" y="118"/>
                  </a:lnTo>
                  <a:lnTo>
                    <a:pt x="14" y="114"/>
                  </a:lnTo>
                  <a:lnTo>
                    <a:pt x="15" y="111"/>
                  </a:lnTo>
                  <a:lnTo>
                    <a:pt x="16" y="109"/>
                  </a:lnTo>
                  <a:lnTo>
                    <a:pt x="20" y="107"/>
                  </a:lnTo>
                  <a:lnTo>
                    <a:pt x="22" y="105"/>
                  </a:lnTo>
                  <a:lnTo>
                    <a:pt x="24" y="101"/>
                  </a:lnTo>
                  <a:lnTo>
                    <a:pt x="26" y="94"/>
                  </a:lnTo>
                  <a:lnTo>
                    <a:pt x="27" y="90"/>
                  </a:lnTo>
                  <a:lnTo>
                    <a:pt x="26" y="85"/>
                  </a:lnTo>
                  <a:lnTo>
                    <a:pt x="25" y="79"/>
                  </a:lnTo>
                  <a:lnTo>
                    <a:pt x="24" y="76"/>
                  </a:lnTo>
                  <a:lnTo>
                    <a:pt x="21" y="72"/>
                  </a:lnTo>
                  <a:lnTo>
                    <a:pt x="18" y="67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1" y="56"/>
                  </a:lnTo>
                  <a:lnTo>
                    <a:pt x="22" y="54"/>
                  </a:lnTo>
                  <a:lnTo>
                    <a:pt x="22" y="51"/>
                  </a:lnTo>
                  <a:lnTo>
                    <a:pt x="21" y="47"/>
                  </a:lnTo>
                  <a:lnTo>
                    <a:pt x="18" y="44"/>
                  </a:lnTo>
                  <a:lnTo>
                    <a:pt x="15" y="39"/>
                  </a:lnTo>
                  <a:lnTo>
                    <a:pt x="14" y="33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7" y="23"/>
                  </a:lnTo>
                  <a:lnTo>
                    <a:pt x="7" y="2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0" name="Freeform 120"/>
            <p:cNvSpPr>
              <a:spLocks/>
            </p:cNvSpPr>
            <p:nvPr/>
          </p:nvSpPr>
          <p:spPr bwMode="auto">
            <a:xfrm>
              <a:off x="6448009" y="4173538"/>
              <a:ext cx="355600" cy="238125"/>
            </a:xfrm>
            <a:custGeom>
              <a:avLst/>
              <a:gdLst/>
              <a:ahLst/>
              <a:cxnLst>
                <a:cxn ang="0">
                  <a:pos x="142" y="146"/>
                </a:cxn>
                <a:cxn ang="0">
                  <a:pos x="138" y="137"/>
                </a:cxn>
                <a:cxn ang="0">
                  <a:pos x="133" y="130"/>
                </a:cxn>
                <a:cxn ang="0">
                  <a:pos x="118" y="123"/>
                </a:cxn>
                <a:cxn ang="0">
                  <a:pos x="101" y="113"/>
                </a:cxn>
                <a:cxn ang="0">
                  <a:pos x="84" y="96"/>
                </a:cxn>
                <a:cxn ang="0">
                  <a:pos x="78" y="82"/>
                </a:cxn>
                <a:cxn ang="0">
                  <a:pos x="68" y="79"/>
                </a:cxn>
                <a:cxn ang="0">
                  <a:pos x="57" y="77"/>
                </a:cxn>
                <a:cxn ang="0">
                  <a:pos x="53" y="70"/>
                </a:cxn>
                <a:cxn ang="0">
                  <a:pos x="52" y="63"/>
                </a:cxn>
                <a:cxn ang="0">
                  <a:pos x="43" y="58"/>
                </a:cxn>
                <a:cxn ang="0">
                  <a:pos x="34" y="52"/>
                </a:cxn>
                <a:cxn ang="0">
                  <a:pos x="32" y="59"/>
                </a:cxn>
                <a:cxn ang="0">
                  <a:pos x="25" y="60"/>
                </a:cxn>
                <a:cxn ang="0">
                  <a:pos x="13" y="66"/>
                </a:cxn>
                <a:cxn ang="0">
                  <a:pos x="6" y="77"/>
                </a:cxn>
                <a:cxn ang="0">
                  <a:pos x="67" y="25"/>
                </a:cxn>
                <a:cxn ang="0">
                  <a:pos x="117" y="34"/>
                </a:cxn>
                <a:cxn ang="0">
                  <a:pos x="132" y="47"/>
                </a:cxn>
                <a:cxn ang="0">
                  <a:pos x="137" y="65"/>
                </a:cxn>
                <a:cxn ang="0">
                  <a:pos x="148" y="80"/>
                </a:cxn>
                <a:cxn ang="0">
                  <a:pos x="158" y="84"/>
                </a:cxn>
                <a:cxn ang="0">
                  <a:pos x="165" y="87"/>
                </a:cxn>
                <a:cxn ang="0">
                  <a:pos x="171" y="75"/>
                </a:cxn>
                <a:cxn ang="0">
                  <a:pos x="186" y="66"/>
                </a:cxn>
                <a:cxn ang="0">
                  <a:pos x="193" y="61"/>
                </a:cxn>
                <a:cxn ang="0">
                  <a:pos x="197" y="63"/>
                </a:cxn>
                <a:cxn ang="0">
                  <a:pos x="192" y="66"/>
                </a:cxn>
                <a:cxn ang="0">
                  <a:pos x="185" y="72"/>
                </a:cxn>
                <a:cxn ang="0">
                  <a:pos x="190" y="75"/>
                </a:cxn>
                <a:cxn ang="0">
                  <a:pos x="196" y="80"/>
                </a:cxn>
                <a:cxn ang="0">
                  <a:pos x="203" y="77"/>
                </a:cxn>
                <a:cxn ang="0">
                  <a:pos x="207" y="75"/>
                </a:cxn>
                <a:cxn ang="0">
                  <a:pos x="211" y="79"/>
                </a:cxn>
                <a:cxn ang="0">
                  <a:pos x="216" y="83"/>
                </a:cxn>
                <a:cxn ang="0">
                  <a:pos x="224" y="86"/>
                </a:cxn>
                <a:cxn ang="0">
                  <a:pos x="216" y="90"/>
                </a:cxn>
                <a:cxn ang="0">
                  <a:pos x="213" y="92"/>
                </a:cxn>
                <a:cxn ang="0">
                  <a:pos x="207" y="95"/>
                </a:cxn>
                <a:cxn ang="0">
                  <a:pos x="200" y="94"/>
                </a:cxn>
                <a:cxn ang="0">
                  <a:pos x="196" y="95"/>
                </a:cxn>
                <a:cxn ang="0">
                  <a:pos x="188" y="93"/>
                </a:cxn>
                <a:cxn ang="0">
                  <a:pos x="193" y="86"/>
                </a:cxn>
                <a:cxn ang="0">
                  <a:pos x="185" y="86"/>
                </a:cxn>
                <a:cxn ang="0">
                  <a:pos x="176" y="86"/>
                </a:cxn>
                <a:cxn ang="0">
                  <a:pos x="174" y="92"/>
                </a:cxn>
                <a:cxn ang="0">
                  <a:pos x="167" y="96"/>
                </a:cxn>
                <a:cxn ang="0">
                  <a:pos x="170" y="98"/>
                </a:cxn>
                <a:cxn ang="0">
                  <a:pos x="166" y="102"/>
                </a:cxn>
                <a:cxn ang="0">
                  <a:pos x="156" y="107"/>
                </a:cxn>
                <a:cxn ang="0">
                  <a:pos x="151" y="113"/>
                </a:cxn>
                <a:cxn ang="0">
                  <a:pos x="158" y="116"/>
                </a:cxn>
                <a:cxn ang="0">
                  <a:pos x="158" y="126"/>
                </a:cxn>
                <a:cxn ang="0">
                  <a:pos x="158" y="135"/>
                </a:cxn>
                <a:cxn ang="0">
                  <a:pos x="152" y="150"/>
                </a:cxn>
              </a:cxnLst>
              <a:rect l="0" t="0" r="r" b="b"/>
              <a:pathLst>
                <a:path w="224" h="150">
                  <a:moveTo>
                    <a:pt x="152" y="150"/>
                  </a:moveTo>
                  <a:lnTo>
                    <a:pt x="151" y="147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8" y="146"/>
                  </a:lnTo>
                  <a:lnTo>
                    <a:pt x="137" y="146"/>
                  </a:lnTo>
                  <a:lnTo>
                    <a:pt x="138" y="140"/>
                  </a:lnTo>
                  <a:lnTo>
                    <a:pt x="138" y="137"/>
                  </a:lnTo>
                  <a:lnTo>
                    <a:pt x="139" y="135"/>
                  </a:lnTo>
                  <a:lnTo>
                    <a:pt x="139" y="133"/>
                  </a:lnTo>
                  <a:lnTo>
                    <a:pt x="136" y="132"/>
                  </a:lnTo>
                  <a:lnTo>
                    <a:pt x="133" y="130"/>
                  </a:lnTo>
                  <a:lnTo>
                    <a:pt x="130" y="129"/>
                  </a:lnTo>
                  <a:lnTo>
                    <a:pt x="127" y="129"/>
                  </a:lnTo>
                  <a:lnTo>
                    <a:pt x="125" y="127"/>
                  </a:lnTo>
                  <a:lnTo>
                    <a:pt x="118" y="123"/>
                  </a:lnTo>
                  <a:lnTo>
                    <a:pt x="115" y="121"/>
                  </a:lnTo>
                  <a:lnTo>
                    <a:pt x="109" y="117"/>
                  </a:lnTo>
                  <a:lnTo>
                    <a:pt x="107" y="117"/>
                  </a:lnTo>
                  <a:lnTo>
                    <a:pt x="101" y="113"/>
                  </a:lnTo>
                  <a:lnTo>
                    <a:pt x="99" y="110"/>
                  </a:lnTo>
                  <a:lnTo>
                    <a:pt x="92" y="105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3" y="92"/>
                  </a:lnTo>
                  <a:lnTo>
                    <a:pt x="81" y="91"/>
                  </a:lnTo>
                  <a:lnTo>
                    <a:pt x="79" y="86"/>
                  </a:lnTo>
                  <a:lnTo>
                    <a:pt x="78" y="82"/>
                  </a:lnTo>
                  <a:lnTo>
                    <a:pt x="77" y="79"/>
                  </a:lnTo>
                  <a:lnTo>
                    <a:pt x="71" y="77"/>
                  </a:lnTo>
                  <a:lnTo>
                    <a:pt x="70" y="78"/>
                  </a:lnTo>
                  <a:lnTo>
                    <a:pt x="68" y="79"/>
                  </a:lnTo>
                  <a:lnTo>
                    <a:pt x="65" y="78"/>
                  </a:lnTo>
                  <a:lnTo>
                    <a:pt x="62" y="78"/>
                  </a:lnTo>
                  <a:lnTo>
                    <a:pt x="59" y="79"/>
                  </a:lnTo>
                  <a:lnTo>
                    <a:pt x="57" y="77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5" y="67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47" y="59"/>
                  </a:lnTo>
                  <a:lnTo>
                    <a:pt x="43" y="58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29" y="54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5" y="60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6" y="63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5" y="74"/>
                  </a:lnTo>
                  <a:lnTo>
                    <a:pt x="14" y="77"/>
                  </a:lnTo>
                  <a:lnTo>
                    <a:pt x="6" y="77"/>
                  </a:lnTo>
                  <a:lnTo>
                    <a:pt x="0" y="77"/>
                  </a:lnTo>
                  <a:lnTo>
                    <a:pt x="0" y="11"/>
                  </a:lnTo>
                  <a:lnTo>
                    <a:pt x="34" y="0"/>
                  </a:lnTo>
                  <a:lnTo>
                    <a:pt x="67" y="25"/>
                  </a:lnTo>
                  <a:lnTo>
                    <a:pt x="79" y="38"/>
                  </a:lnTo>
                  <a:lnTo>
                    <a:pt x="94" y="36"/>
                  </a:lnTo>
                  <a:lnTo>
                    <a:pt x="110" y="37"/>
                  </a:lnTo>
                  <a:lnTo>
                    <a:pt x="117" y="34"/>
                  </a:lnTo>
                  <a:lnTo>
                    <a:pt x="121" y="39"/>
                  </a:lnTo>
                  <a:lnTo>
                    <a:pt x="125" y="41"/>
                  </a:lnTo>
                  <a:lnTo>
                    <a:pt x="128" y="50"/>
                  </a:lnTo>
                  <a:lnTo>
                    <a:pt x="132" y="47"/>
                  </a:lnTo>
                  <a:lnTo>
                    <a:pt x="132" y="55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7" y="65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3" y="80"/>
                  </a:lnTo>
                  <a:lnTo>
                    <a:pt x="148" y="80"/>
                  </a:lnTo>
                  <a:lnTo>
                    <a:pt x="154" y="79"/>
                  </a:lnTo>
                  <a:lnTo>
                    <a:pt x="155" y="79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58" y="86"/>
                  </a:lnTo>
                  <a:lnTo>
                    <a:pt x="161" y="89"/>
                  </a:lnTo>
                  <a:lnTo>
                    <a:pt x="164" y="89"/>
                  </a:lnTo>
                  <a:lnTo>
                    <a:pt x="165" y="87"/>
                  </a:lnTo>
                  <a:lnTo>
                    <a:pt x="164" y="84"/>
                  </a:lnTo>
                  <a:lnTo>
                    <a:pt x="167" y="80"/>
                  </a:lnTo>
                  <a:lnTo>
                    <a:pt x="170" y="79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8" y="71"/>
                  </a:lnTo>
                  <a:lnTo>
                    <a:pt x="183" y="69"/>
                  </a:lnTo>
                  <a:lnTo>
                    <a:pt x="186" y="66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3" y="61"/>
                  </a:lnTo>
                  <a:lnTo>
                    <a:pt x="195" y="60"/>
                  </a:lnTo>
                  <a:lnTo>
                    <a:pt x="197" y="60"/>
                  </a:lnTo>
                  <a:lnTo>
                    <a:pt x="200" y="62"/>
                  </a:lnTo>
                  <a:lnTo>
                    <a:pt x="197" y="63"/>
                  </a:lnTo>
                  <a:lnTo>
                    <a:pt x="195" y="64"/>
                  </a:lnTo>
                  <a:lnTo>
                    <a:pt x="194" y="65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0" y="68"/>
                  </a:lnTo>
                  <a:lnTo>
                    <a:pt x="189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5" y="73"/>
                  </a:lnTo>
                  <a:lnTo>
                    <a:pt x="187" y="74"/>
                  </a:lnTo>
                  <a:lnTo>
                    <a:pt x="189" y="74"/>
                  </a:lnTo>
                  <a:lnTo>
                    <a:pt x="190" y="75"/>
                  </a:lnTo>
                  <a:lnTo>
                    <a:pt x="192" y="74"/>
                  </a:lnTo>
                  <a:lnTo>
                    <a:pt x="193" y="75"/>
                  </a:lnTo>
                  <a:lnTo>
                    <a:pt x="194" y="77"/>
                  </a:lnTo>
                  <a:lnTo>
                    <a:pt x="196" y="80"/>
                  </a:lnTo>
                  <a:lnTo>
                    <a:pt x="199" y="80"/>
                  </a:lnTo>
                  <a:lnTo>
                    <a:pt x="202" y="80"/>
                  </a:lnTo>
                  <a:lnTo>
                    <a:pt x="202" y="77"/>
                  </a:lnTo>
                  <a:lnTo>
                    <a:pt x="203" y="77"/>
                  </a:lnTo>
                  <a:lnTo>
                    <a:pt x="204" y="75"/>
                  </a:lnTo>
                  <a:lnTo>
                    <a:pt x="205" y="73"/>
                  </a:lnTo>
                  <a:lnTo>
                    <a:pt x="206" y="74"/>
                  </a:lnTo>
                  <a:lnTo>
                    <a:pt x="207" y="75"/>
                  </a:lnTo>
                  <a:lnTo>
                    <a:pt x="208" y="78"/>
                  </a:lnTo>
                  <a:lnTo>
                    <a:pt x="208" y="79"/>
                  </a:lnTo>
                  <a:lnTo>
                    <a:pt x="210" y="79"/>
                  </a:lnTo>
                  <a:lnTo>
                    <a:pt x="211" y="79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1"/>
                  </a:lnTo>
                  <a:lnTo>
                    <a:pt x="216" y="83"/>
                  </a:lnTo>
                  <a:lnTo>
                    <a:pt x="217" y="84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4" y="86"/>
                  </a:lnTo>
                  <a:lnTo>
                    <a:pt x="221" y="87"/>
                  </a:lnTo>
                  <a:lnTo>
                    <a:pt x="220" y="89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9"/>
                  </a:lnTo>
                  <a:lnTo>
                    <a:pt x="215" y="90"/>
                  </a:lnTo>
                  <a:lnTo>
                    <a:pt x="215" y="92"/>
                  </a:lnTo>
                  <a:lnTo>
                    <a:pt x="213" y="92"/>
                  </a:lnTo>
                  <a:lnTo>
                    <a:pt x="212" y="92"/>
                  </a:lnTo>
                  <a:lnTo>
                    <a:pt x="209" y="93"/>
                  </a:lnTo>
                  <a:lnTo>
                    <a:pt x="208" y="95"/>
                  </a:lnTo>
                  <a:lnTo>
                    <a:pt x="207" y="95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2" y="95"/>
                  </a:lnTo>
                  <a:lnTo>
                    <a:pt x="200" y="94"/>
                  </a:lnTo>
                  <a:lnTo>
                    <a:pt x="199" y="95"/>
                  </a:lnTo>
                  <a:lnTo>
                    <a:pt x="198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3" y="95"/>
                  </a:lnTo>
                  <a:lnTo>
                    <a:pt x="191" y="95"/>
                  </a:lnTo>
                  <a:lnTo>
                    <a:pt x="190" y="93"/>
                  </a:lnTo>
                  <a:lnTo>
                    <a:pt x="188" y="93"/>
                  </a:lnTo>
                  <a:lnTo>
                    <a:pt x="188" y="91"/>
                  </a:lnTo>
                  <a:lnTo>
                    <a:pt x="189" y="90"/>
                  </a:lnTo>
                  <a:lnTo>
                    <a:pt x="192" y="88"/>
                  </a:lnTo>
                  <a:lnTo>
                    <a:pt x="193" y="86"/>
                  </a:lnTo>
                  <a:lnTo>
                    <a:pt x="191" y="84"/>
                  </a:lnTo>
                  <a:lnTo>
                    <a:pt x="189" y="81"/>
                  </a:lnTo>
                  <a:lnTo>
                    <a:pt x="187" y="83"/>
                  </a:lnTo>
                  <a:lnTo>
                    <a:pt x="185" y="86"/>
                  </a:lnTo>
                  <a:lnTo>
                    <a:pt x="181" y="87"/>
                  </a:lnTo>
                  <a:lnTo>
                    <a:pt x="179" y="89"/>
                  </a:lnTo>
                  <a:lnTo>
                    <a:pt x="178" y="87"/>
                  </a:lnTo>
                  <a:lnTo>
                    <a:pt x="176" y="86"/>
                  </a:lnTo>
                  <a:lnTo>
                    <a:pt x="175" y="86"/>
                  </a:lnTo>
                  <a:lnTo>
                    <a:pt x="175" y="87"/>
                  </a:lnTo>
                  <a:lnTo>
                    <a:pt x="173" y="90"/>
                  </a:lnTo>
                  <a:lnTo>
                    <a:pt x="174" y="92"/>
                  </a:lnTo>
                  <a:lnTo>
                    <a:pt x="174" y="95"/>
                  </a:lnTo>
                  <a:lnTo>
                    <a:pt x="173" y="96"/>
                  </a:lnTo>
                  <a:lnTo>
                    <a:pt x="171" y="95"/>
                  </a:lnTo>
                  <a:lnTo>
                    <a:pt x="167" y="96"/>
                  </a:lnTo>
                  <a:lnTo>
                    <a:pt x="164" y="96"/>
                  </a:lnTo>
                  <a:lnTo>
                    <a:pt x="166" y="98"/>
                  </a:lnTo>
                  <a:lnTo>
                    <a:pt x="169" y="97"/>
                  </a:lnTo>
                  <a:lnTo>
                    <a:pt x="170" y="98"/>
                  </a:lnTo>
                  <a:lnTo>
                    <a:pt x="168" y="98"/>
                  </a:lnTo>
                  <a:lnTo>
                    <a:pt x="167" y="99"/>
                  </a:lnTo>
                  <a:lnTo>
                    <a:pt x="167" y="102"/>
                  </a:lnTo>
                  <a:lnTo>
                    <a:pt x="166" y="102"/>
                  </a:lnTo>
                  <a:lnTo>
                    <a:pt x="164" y="103"/>
                  </a:lnTo>
                  <a:lnTo>
                    <a:pt x="164" y="106"/>
                  </a:lnTo>
                  <a:lnTo>
                    <a:pt x="163" y="107"/>
                  </a:lnTo>
                  <a:lnTo>
                    <a:pt x="156" y="107"/>
                  </a:lnTo>
                  <a:lnTo>
                    <a:pt x="152" y="105"/>
                  </a:lnTo>
                  <a:lnTo>
                    <a:pt x="150" y="108"/>
                  </a:lnTo>
                  <a:lnTo>
                    <a:pt x="149" y="111"/>
                  </a:lnTo>
                  <a:lnTo>
                    <a:pt x="151" y="113"/>
                  </a:lnTo>
                  <a:lnTo>
                    <a:pt x="152" y="115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59" y="118"/>
                  </a:lnTo>
                  <a:lnTo>
                    <a:pt x="158" y="120"/>
                  </a:lnTo>
                  <a:lnTo>
                    <a:pt x="158" y="123"/>
                  </a:lnTo>
                  <a:lnTo>
                    <a:pt x="158" y="126"/>
                  </a:lnTo>
                  <a:lnTo>
                    <a:pt x="161" y="129"/>
                  </a:lnTo>
                  <a:lnTo>
                    <a:pt x="162" y="131"/>
                  </a:lnTo>
                  <a:lnTo>
                    <a:pt x="161" y="132"/>
                  </a:lnTo>
                  <a:lnTo>
                    <a:pt x="158" y="135"/>
                  </a:lnTo>
                  <a:lnTo>
                    <a:pt x="157" y="139"/>
                  </a:lnTo>
                  <a:lnTo>
                    <a:pt x="154" y="141"/>
                  </a:lnTo>
                  <a:lnTo>
                    <a:pt x="155" y="144"/>
                  </a:lnTo>
                  <a:lnTo>
                    <a:pt x="152" y="150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1" name="Freeform 121"/>
            <p:cNvSpPr>
              <a:spLocks/>
            </p:cNvSpPr>
            <p:nvPr/>
          </p:nvSpPr>
          <p:spPr bwMode="auto">
            <a:xfrm>
              <a:off x="5968584" y="4927600"/>
              <a:ext cx="309563" cy="241300"/>
            </a:xfrm>
            <a:custGeom>
              <a:avLst/>
              <a:gdLst/>
              <a:ahLst/>
              <a:cxnLst>
                <a:cxn ang="0">
                  <a:pos x="127" y="57"/>
                </a:cxn>
                <a:cxn ang="0">
                  <a:pos x="130" y="64"/>
                </a:cxn>
                <a:cxn ang="0">
                  <a:pos x="138" y="74"/>
                </a:cxn>
                <a:cxn ang="0">
                  <a:pos x="145" y="79"/>
                </a:cxn>
                <a:cxn ang="0">
                  <a:pos x="174" y="89"/>
                </a:cxn>
                <a:cxn ang="0">
                  <a:pos x="193" y="92"/>
                </a:cxn>
                <a:cxn ang="0">
                  <a:pos x="171" y="117"/>
                </a:cxn>
                <a:cxn ang="0">
                  <a:pos x="157" y="133"/>
                </a:cxn>
                <a:cxn ang="0">
                  <a:pos x="142" y="133"/>
                </a:cxn>
                <a:cxn ang="0">
                  <a:pos x="135" y="134"/>
                </a:cxn>
                <a:cxn ang="0">
                  <a:pos x="130" y="139"/>
                </a:cxn>
                <a:cxn ang="0">
                  <a:pos x="126" y="142"/>
                </a:cxn>
                <a:cxn ang="0">
                  <a:pos x="117" y="143"/>
                </a:cxn>
                <a:cxn ang="0">
                  <a:pos x="108" y="145"/>
                </a:cxn>
                <a:cxn ang="0">
                  <a:pos x="103" y="142"/>
                </a:cxn>
                <a:cxn ang="0">
                  <a:pos x="96" y="143"/>
                </a:cxn>
                <a:cxn ang="0">
                  <a:pos x="91" y="147"/>
                </a:cxn>
                <a:cxn ang="0">
                  <a:pos x="85" y="152"/>
                </a:cxn>
                <a:cxn ang="0">
                  <a:pos x="76" y="150"/>
                </a:cxn>
                <a:cxn ang="0">
                  <a:pos x="67" y="149"/>
                </a:cxn>
                <a:cxn ang="0">
                  <a:pos x="49" y="139"/>
                </a:cxn>
                <a:cxn ang="0">
                  <a:pos x="39" y="136"/>
                </a:cxn>
                <a:cxn ang="0">
                  <a:pos x="37" y="135"/>
                </a:cxn>
                <a:cxn ang="0">
                  <a:pos x="36" y="128"/>
                </a:cxn>
                <a:cxn ang="0">
                  <a:pos x="32" y="126"/>
                </a:cxn>
                <a:cxn ang="0">
                  <a:pos x="27" y="122"/>
                </a:cxn>
                <a:cxn ang="0">
                  <a:pos x="21" y="109"/>
                </a:cxn>
                <a:cxn ang="0">
                  <a:pos x="10" y="97"/>
                </a:cxn>
                <a:cxn ang="0">
                  <a:pos x="4" y="95"/>
                </a:cxn>
                <a:cxn ang="0">
                  <a:pos x="0" y="94"/>
                </a:cxn>
                <a:cxn ang="0">
                  <a:pos x="2" y="86"/>
                </a:cxn>
                <a:cxn ang="0">
                  <a:pos x="9" y="87"/>
                </a:cxn>
                <a:cxn ang="0">
                  <a:pos x="14" y="85"/>
                </a:cxn>
                <a:cxn ang="0">
                  <a:pos x="15" y="75"/>
                </a:cxn>
                <a:cxn ang="0">
                  <a:pos x="16" y="62"/>
                </a:cxn>
                <a:cxn ang="0">
                  <a:pos x="19" y="55"/>
                </a:cxn>
                <a:cxn ang="0">
                  <a:pos x="23" y="55"/>
                </a:cxn>
                <a:cxn ang="0">
                  <a:pos x="25" y="53"/>
                </a:cxn>
                <a:cxn ang="0">
                  <a:pos x="27" y="40"/>
                </a:cxn>
                <a:cxn ang="0">
                  <a:pos x="33" y="32"/>
                </a:cxn>
                <a:cxn ang="0">
                  <a:pos x="41" y="28"/>
                </a:cxn>
                <a:cxn ang="0">
                  <a:pos x="45" y="14"/>
                </a:cxn>
                <a:cxn ang="0">
                  <a:pos x="45" y="7"/>
                </a:cxn>
                <a:cxn ang="0">
                  <a:pos x="50" y="8"/>
                </a:cxn>
                <a:cxn ang="0">
                  <a:pos x="54" y="5"/>
                </a:cxn>
                <a:cxn ang="0">
                  <a:pos x="62" y="0"/>
                </a:cxn>
                <a:cxn ang="0">
                  <a:pos x="66" y="2"/>
                </a:cxn>
                <a:cxn ang="0">
                  <a:pos x="73" y="5"/>
                </a:cxn>
                <a:cxn ang="0">
                  <a:pos x="77" y="2"/>
                </a:cxn>
                <a:cxn ang="0">
                  <a:pos x="81" y="5"/>
                </a:cxn>
                <a:cxn ang="0">
                  <a:pos x="85" y="5"/>
                </a:cxn>
                <a:cxn ang="0">
                  <a:pos x="87" y="5"/>
                </a:cxn>
                <a:cxn ang="0">
                  <a:pos x="96" y="8"/>
                </a:cxn>
                <a:cxn ang="0">
                  <a:pos x="103" y="13"/>
                </a:cxn>
                <a:cxn ang="0">
                  <a:pos x="112" y="22"/>
                </a:cxn>
                <a:cxn ang="0">
                  <a:pos x="118" y="28"/>
                </a:cxn>
                <a:cxn ang="0">
                  <a:pos x="122" y="33"/>
                </a:cxn>
                <a:cxn ang="0">
                  <a:pos x="115" y="42"/>
                </a:cxn>
                <a:cxn ang="0">
                  <a:pos x="115" y="46"/>
                </a:cxn>
                <a:cxn ang="0">
                  <a:pos x="119" y="53"/>
                </a:cxn>
                <a:cxn ang="0">
                  <a:pos x="126" y="51"/>
                </a:cxn>
              </a:cxnLst>
              <a:rect l="0" t="0" r="r" b="b"/>
              <a:pathLst>
                <a:path w="195" h="152">
                  <a:moveTo>
                    <a:pt x="130" y="52"/>
                  </a:moveTo>
                  <a:lnTo>
                    <a:pt x="127" y="57"/>
                  </a:lnTo>
                  <a:lnTo>
                    <a:pt x="128" y="60"/>
                  </a:lnTo>
                  <a:lnTo>
                    <a:pt x="130" y="64"/>
                  </a:lnTo>
                  <a:lnTo>
                    <a:pt x="134" y="69"/>
                  </a:lnTo>
                  <a:lnTo>
                    <a:pt x="138" y="74"/>
                  </a:lnTo>
                  <a:lnTo>
                    <a:pt x="142" y="77"/>
                  </a:lnTo>
                  <a:lnTo>
                    <a:pt x="145" y="79"/>
                  </a:lnTo>
                  <a:lnTo>
                    <a:pt x="149" y="80"/>
                  </a:lnTo>
                  <a:lnTo>
                    <a:pt x="174" y="89"/>
                  </a:lnTo>
                  <a:lnTo>
                    <a:pt x="182" y="92"/>
                  </a:lnTo>
                  <a:lnTo>
                    <a:pt x="193" y="92"/>
                  </a:lnTo>
                  <a:lnTo>
                    <a:pt x="195" y="92"/>
                  </a:lnTo>
                  <a:lnTo>
                    <a:pt x="171" y="117"/>
                  </a:lnTo>
                  <a:lnTo>
                    <a:pt x="162" y="127"/>
                  </a:lnTo>
                  <a:lnTo>
                    <a:pt x="157" y="133"/>
                  </a:lnTo>
                  <a:lnTo>
                    <a:pt x="152" y="133"/>
                  </a:lnTo>
                  <a:lnTo>
                    <a:pt x="142" y="133"/>
                  </a:lnTo>
                  <a:lnTo>
                    <a:pt x="138" y="133"/>
                  </a:lnTo>
                  <a:lnTo>
                    <a:pt x="135" y="134"/>
                  </a:lnTo>
                  <a:lnTo>
                    <a:pt x="133" y="136"/>
                  </a:lnTo>
                  <a:lnTo>
                    <a:pt x="130" y="139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19" y="142"/>
                  </a:lnTo>
                  <a:lnTo>
                    <a:pt x="117" y="143"/>
                  </a:lnTo>
                  <a:lnTo>
                    <a:pt x="115" y="146"/>
                  </a:lnTo>
                  <a:lnTo>
                    <a:pt x="108" y="145"/>
                  </a:lnTo>
                  <a:lnTo>
                    <a:pt x="105" y="144"/>
                  </a:lnTo>
                  <a:lnTo>
                    <a:pt x="103" y="142"/>
                  </a:lnTo>
                  <a:lnTo>
                    <a:pt x="101" y="142"/>
                  </a:lnTo>
                  <a:lnTo>
                    <a:pt x="96" y="143"/>
                  </a:lnTo>
                  <a:lnTo>
                    <a:pt x="92" y="146"/>
                  </a:lnTo>
                  <a:lnTo>
                    <a:pt x="91" y="147"/>
                  </a:lnTo>
                  <a:lnTo>
                    <a:pt x="87" y="151"/>
                  </a:lnTo>
                  <a:lnTo>
                    <a:pt x="85" y="152"/>
                  </a:lnTo>
                  <a:lnTo>
                    <a:pt x="81" y="151"/>
                  </a:lnTo>
                  <a:lnTo>
                    <a:pt x="76" y="150"/>
                  </a:lnTo>
                  <a:lnTo>
                    <a:pt x="69" y="149"/>
                  </a:lnTo>
                  <a:lnTo>
                    <a:pt x="67" y="149"/>
                  </a:lnTo>
                  <a:lnTo>
                    <a:pt x="53" y="140"/>
                  </a:lnTo>
                  <a:lnTo>
                    <a:pt x="49" y="139"/>
                  </a:lnTo>
                  <a:lnTo>
                    <a:pt x="45" y="137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5"/>
                  </a:lnTo>
                  <a:lnTo>
                    <a:pt x="37" y="134"/>
                  </a:lnTo>
                  <a:lnTo>
                    <a:pt x="36" y="128"/>
                  </a:lnTo>
                  <a:lnTo>
                    <a:pt x="35" y="127"/>
                  </a:lnTo>
                  <a:lnTo>
                    <a:pt x="32" y="126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5" y="118"/>
                  </a:lnTo>
                  <a:lnTo>
                    <a:pt x="21" y="109"/>
                  </a:lnTo>
                  <a:lnTo>
                    <a:pt x="15" y="103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4" y="95"/>
                  </a:lnTo>
                  <a:lnTo>
                    <a:pt x="1" y="95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5" y="78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3"/>
                  </a:lnTo>
                  <a:lnTo>
                    <a:pt x="26" y="47"/>
                  </a:lnTo>
                  <a:lnTo>
                    <a:pt x="27" y="40"/>
                  </a:lnTo>
                  <a:lnTo>
                    <a:pt x="28" y="38"/>
                  </a:lnTo>
                  <a:lnTo>
                    <a:pt x="33" y="32"/>
                  </a:lnTo>
                  <a:lnTo>
                    <a:pt x="35" y="29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45" y="14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50" y="8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7" y="10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6" y="4"/>
                  </a:lnTo>
                  <a:lnTo>
                    <a:pt x="77" y="2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3" y="4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99" y="9"/>
                  </a:lnTo>
                  <a:lnTo>
                    <a:pt x="103" y="13"/>
                  </a:lnTo>
                  <a:lnTo>
                    <a:pt x="105" y="17"/>
                  </a:lnTo>
                  <a:lnTo>
                    <a:pt x="112" y="22"/>
                  </a:lnTo>
                  <a:lnTo>
                    <a:pt x="115" y="27"/>
                  </a:lnTo>
                  <a:lnTo>
                    <a:pt x="118" y="28"/>
                  </a:lnTo>
                  <a:lnTo>
                    <a:pt x="120" y="32"/>
                  </a:lnTo>
                  <a:lnTo>
                    <a:pt x="122" y="33"/>
                  </a:lnTo>
                  <a:lnTo>
                    <a:pt x="118" y="38"/>
                  </a:lnTo>
                  <a:lnTo>
                    <a:pt x="115" y="42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30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2" name="Freeform 122"/>
            <p:cNvSpPr>
              <a:spLocks/>
            </p:cNvSpPr>
            <p:nvPr/>
          </p:nvSpPr>
          <p:spPr bwMode="auto">
            <a:xfrm>
              <a:off x="5897146" y="5154613"/>
              <a:ext cx="114300" cy="11588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1" y="68"/>
                </a:cxn>
                <a:cxn ang="0">
                  <a:pos x="1" y="64"/>
                </a:cxn>
                <a:cxn ang="0">
                  <a:pos x="1" y="59"/>
                </a:cxn>
                <a:cxn ang="0">
                  <a:pos x="1" y="56"/>
                </a:cxn>
                <a:cxn ang="0">
                  <a:pos x="1" y="53"/>
                </a:cxn>
                <a:cxn ang="0">
                  <a:pos x="3" y="47"/>
                </a:cxn>
                <a:cxn ang="0">
                  <a:pos x="5" y="43"/>
                </a:cxn>
                <a:cxn ang="0">
                  <a:pos x="7" y="41"/>
                </a:cxn>
                <a:cxn ang="0">
                  <a:pos x="14" y="35"/>
                </a:cxn>
                <a:cxn ang="0">
                  <a:pos x="21" y="29"/>
                </a:cxn>
                <a:cxn ang="0">
                  <a:pos x="22" y="26"/>
                </a:cxn>
                <a:cxn ang="0">
                  <a:pos x="21" y="24"/>
                </a:cxn>
                <a:cxn ang="0">
                  <a:pos x="20" y="24"/>
                </a:cxn>
                <a:cxn ang="0">
                  <a:pos x="17" y="23"/>
                </a:cxn>
                <a:cxn ang="0">
                  <a:pos x="16" y="23"/>
                </a:cxn>
                <a:cxn ang="0">
                  <a:pos x="15" y="22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6" y="7"/>
                </a:cxn>
                <a:cxn ang="0">
                  <a:pos x="15" y="7"/>
                </a:cxn>
                <a:cxn ang="0">
                  <a:pos x="18" y="6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30" y="6"/>
                </a:cxn>
                <a:cxn ang="0">
                  <a:pos x="35" y="6"/>
                </a:cxn>
                <a:cxn ang="0">
                  <a:pos x="40" y="4"/>
                </a:cxn>
                <a:cxn ang="0">
                  <a:pos x="45" y="3"/>
                </a:cxn>
                <a:cxn ang="0">
                  <a:pos x="47" y="4"/>
                </a:cxn>
                <a:cxn ang="0">
                  <a:pos x="49" y="5"/>
                </a:cxn>
                <a:cxn ang="0">
                  <a:pos x="51" y="5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3" y="7"/>
                </a:cxn>
                <a:cxn ang="0">
                  <a:pos x="63" y="12"/>
                </a:cxn>
                <a:cxn ang="0">
                  <a:pos x="64" y="15"/>
                </a:cxn>
                <a:cxn ang="0">
                  <a:pos x="69" y="21"/>
                </a:cxn>
                <a:cxn ang="0">
                  <a:pos x="70" y="23"/>
                </a:cxn>
                <a:cxn ang="0">
                  <a:pos x="72" y="27"/>
                </a:cxn>
                <a:cxn ang="0">
                  <a:pos x="72" y="31"/>
                </a:cxn>
                <a:cxn ang="0">
                  <a:pos x="71" y="34"/>
                </a:cxn>
                <a:cxn ang="0">
                  <a:pos x="68" y="38"/>
                </a:cxn>
                <a:cxn ang="0">
                  <a:pos x="66" y="41"/>
                </a:cxn>
                <a:cxn ang="0">
                  <a:pos x="60" y="47"/>
                </a:cxn>
                <a:cxn ang="0">
                  <a:pos x="56" y="51"/>
                </a:cxn>
                <a:cxn ang="0">
                  <a:pos x="55" y="53"/>
                </a:cxn>
                <a:cxn ang="0">
                  <a:pos x="49" y="68"/>
                </a:cxn>
                <a:cxn ang="0">
                  <a:pos x="21" y="68"/>
                </a:cxn>
                <a:cxn ang="0">
                  <a:pos x="13" y="68"/>
                </a:cxn>
                <a:cxn ang="0">
                  <a:pos x="12" y="68"/>
                </a:cxn>
                <a:cxn ang="0">
                  <a:pos x="9" y="70"/>
                </a:cxn>
                <a:cxn ang="0">
                  <a:pos x="6" y="73"/>
                </a:cxn>
                <a:cxn ang="0">
                  <a:pos x="3" y="73"/>
                </a:cxn>
                <a:cxn ang="0">
                  <a:pos x="0" y="72"/>
                </a:cxn>
                <a:cxn ang="0">
                  <a:pos x="0" y="71"/>
                </a:cxn>
              </a:cxnLst>
              <a:rect l="0" t="0" r="r" b="b"/>
              <a:pathLst>
                <a:path w="72" h="73">
                  <a:moveTo>
                    <a:pt x="0" y="71"/>
                  </a:moveTo>
                  <a:lnTo>
                    <a:pt x="1" y="70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14" y="35"/>
                  </a:lnTo>
                  <a:lnTo>
                    <a:pt x="21" y="29"/>
                  </a:lnTo>
                  <a:lnTo>
                    <a:pt x="22" y="26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0" y="4"/>
                  </a:lnTo>
                  <a:lnTo>
                    <a:pt x="45" y="3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60" y="3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12"/>
                  </a:lnTo>
                  <a:lnTo>
                    <a:pt x="64" y="15"/>
                  </a:lnTo>
                  <a:lnTo>
                    <a:pt x="69" y="21"/>
                  </a:lnTo>
                  <a:lnTo>
                    <a:pt x="70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71" y="34"/>
                  </a:lnTo>
                  <a:lnTo>
                    <a:pt x="68" y="38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9" y="68"/>
                  </a:lnTo>
                  <a:lnTo>
                    <a:pt x="21" y="68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9" y="70"/>
                  </a:lnTo>
                  <a:lnTo>
                    <a:pt x="6" y="73"/>
                  </a:lnTo>
                  <a:lnTo>
                    <a:pt x="3" y="73"/>
                  </a:lnTo>
                  <a:lnTo>
                    <a:pt x="0" y="7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3" name="Freeform 123"/>
            <p:cNvSpPr>
              <a:spLocks/>
            </p:cNvSpPr>
            <p:nvPr/>
          </p:nvSpPr>
          <p:spPr bwMode="auto">
            <a:xfrm>
              <a:off x="5881271" y="5262563"/>
              <a:ext cx="44450" cy="36513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0" y="19"/>
                </a:cxn>
                <a:cxn ang="0">
                  <a:pos x="3" y="11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6" y="16"/>
                </a:cxn>
                <a:cxn ang="0">
                  <a:pos x="24" y="17"/>
                </a:cxn>
                <a:cxn ang="0">
                  <a:pos x="22" y="17"/>
                </a:cxn>
                <a:cxn ang="0">
                  <a:pos x="19" y="17"/>
                </a:cxn>
                <a:cxn ang="0">
                  <a:pos x="16" y="18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10" y="23"/>
                </a:cxn>
                <a:cxn ang="0">
                  <a:pos x="5" y="21"/>
                </a:cxn>
                <a:cxn ang="0">
                  <a:pos x="1" y="21"/>
                </a:cxn>
              </a:cxnLst>
              <a:rect l="0" t="0" r="r" b="b"/>
              <a:pathLst>
                <a:path w="28" h="23">
                  <a:moveTo>
                    <a:pt x="1" y="21"/>
                  </a:moveTo>
                  <a:lnTo>
                    <a:pt x="0" y="19"/>
                  </a:lnTo>
                  <a:lnTo>
                    <a:pt x="3" y="11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6" y="18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0" y="23"/>
                  </a:lnTo>
                  <a:lnTo>
                    <a:pt x="5" y="21"/>
                  </a:lnTo>
                  <a:lnTo>
                    <a:pt x="1" y="2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4" name="Freeform 124"/>
            <p:cNvSpPr>
              <a:spLocks/>
            </p:cNvSpPr>
            <p:nvPr/>
          </p:nvSpPr>
          <p:spPr bwMode="auto">
            <a:xfrm>
              <a:off x="5882859" y="5289550"/>
              <a:ext cx="41275" cy="4762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22"/>
                </a:cxn>
                <a:cxn ang="0">
                  <a:pos x="5" y="18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0" y="6"/>
                </a:cxn>
                <a:cxn ang="0">
                  <a:pos x="21" y="7"/>
                </a:cxn>
                <a:cxn ang="0">
                  <a:pos x="24" y="8"/>
                </a:cxn>
                <a:cxn ang="0">
                  <a:pos x="25" y="8"/>
                </a:cxn>
                <a:cxn ang="0">
                  <a:pos x="26" y="10"/>
                </a:cxn>
                <a:cxn ang="0">
                  <a:pos x="26" y="11"/>
                </a:cxn>
                <a:cxn ang="0">
                  <a:pos x="24" y="13"/>
                </a:cxn>
                <a:cxn ang="0">
                  <a:pos x="20" y="17"/>
                </a:cxn>
                <a:cxn ang="0">
                  <a:pos x="16" y="25"/>
                </a:cxn>
                <a:cxn ang="0">
                  <a:pos x="14" y="28"/>
                </a:cxn>
                <a:cxn ang="0">
                  <a:pos x="6" y="30"/>
                </a:cxn>
              </a:cxnLst>
              <a:rect l="0" t="0" r="r" b="b"/>
              <a:pathLst>
                <a:path w="26" h="30">
                  <a:moveTo>
                    <a:pt x="6" y="30"/>
                  </a:moveTo>
                  <a:lnTo>
                    <a:pt x="6" y="22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6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5" name="Freeform 125"/>
            <p:cNvSpPr>
              <a:spLocks/>
            </p:cNvSpPr>
            <p:nvPr/>
          </p:nvSpPr>
          <p:spPr bwMode="auto">
            <a:xfrm>
              <a:off x="6170196" y="4837113"/>
              <a:ext cx="214313" cy="136525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38"/>
                </a:cxn>
                <a:cxn ang="0">
                  <a:pos x="123" y="43"/>
                </a:cxn>
                <a:cxn ang="0">
                  <a:pos x="121" y="47"/>
                </a:cxn>
                <a:cxn ang="0">
                  <a:pos x="99" y="55"/>
                </a:cxn>
                <a:cxn ang="0">
                  <a:pos x="86" y="59"/>
                </a:cxn>
                <a:cxn ang="0">
                  <a:pos x="81" y="65"/>
                </a:cxn>
                <a:cxn ang="0">
                  <a:pos x="76" y="67"/>
                </a:cxn>
                <a:cxn ang="0">
                  <a:pos x="69" y="67"/>
                </a:cxn>
                <a:cxn ang="0">
                  <a:pos x="61" y="72"/>
                </a:cxn>
                <a:cxn ang="0">
                  <a:pos x="51" y="76"/>
                </a:cxn>
                <a:cxn ang="0">
                  <a:pos x="41" y="76"/>
                </a:cxn>
                <a:cxn ang="0">
                  <a:pos x="36" y="79"/>
                </a:cxn>
                <a:cxn ang="0">
                  <a:pos x="32" y="82"/>
                </a:cxn>
                <a:cxn ang="0">
                  <a:pos x="27" y="84"/>
                </a:cxn>
                <a:cxn ang="0">
                  <a:pos x="23" y="86"/>
                </a:cxn>
                <a:cxn ang="0">
                  <a:pos x="15" y="86"/>
                </a:cxn>
                <a:cxn ang="0">
                  <a:pos x="10" y="82"/>
                </a:cxn>
                <a:cxn ang="0">
                  <a:pos x="8" y="78"/>
                </a:cxn>
                <a:cxn ang="0">
                  <a:pos x="8" y="70"/>
                </a:cxn>
                <a:cxn ang="0">
                  <a:pos x="5" y="60"/>
                </a:cxn>
                <a:cxn ang="0">
                  <a:pos x="0" y="45"/>
                </a:cxn>
                <a:cxn ang="0">
                  <a:pos x="2" y="37"/>
                </a:cxn>
                <a:cxn ang="0">
                  <a:pos x="6" y="29"/>
                </a:cxn>
                <a:cxn ang="0">
                  <a:pos x="6" y="22"/>
                </a:cxn>
                <a:cxn ang="0">
                  <a:pos x="9" y="20"/>
                </a:cxn>
                <a:cxn ang="0">
                  <a:pos x="15" y="22"/>
                </a:cxn>
                <a:cxn ang="0">
                  <a:pos x="22" y="22"/>
                </a:cxn>
                <a:cxn ang="0">
                  <a:pos x="37" y="53"/>
                </a:cxn>
                <a:cxn ang="0">
                  <a:pos x="60" y="23"/>
                </a:cxn>
                <a:cxn ang="0">
                  <a:pos x="63" y="20"/>
                </a:cxn>
                <a:cxn ang="0">
                  <a:pos x="93" y="9"/>
                </a:cxn>
                <a:cxn ang="0">
                  <a:pos x="118" y="1"/>
                </a:cxn>
                <a:cxn ang="0">
                  <a:pos x="119" y="4"/>
                </a:cxn>
                <a:cxn ang="0">
                  <a:pos x="124" y="14"/>
                </a:cxn>
                <a:cxn ang="0">
                  <a:pos x="131" y="24"/>
                </a:cxn>
                <a:cxn ang="0">
                  <a:pos x="133" y="30"/>
                </a:cxn>
              </a:cxnLst>
              <a:rect l="0" t="0" r="r" b="b"/>
              <a:pathLst>
                <a:path w="135" h="86">
                  <a:moveTo>
                    <a:pt x="135" y="32"/>
                  </a:moveTo>
                  <a:lnTo>
                    <a:pt x="133" y="32"/>
                  </a:lnTo>
                  <a:lnTo>
                    <a:pt x="130" y="34"/>
                  </a:lnTo>
                  <a:lnTo>
                    <a:pt x="126" y="38"/>
                  </a:lnTo>
                  <a:lnTo>
                    <a:pt x="125" y="40"/>
                  </a:lnTo>
                  <a:lnTo>
                    <a:pt x="123" y="43"/>
                  </a:lnTo>
                  <a:lnTo>
                    <a:pt x="123" y="45"/>
                  </a:lnTo>
                  <a:lnTo>
                    <a:pt x="121" y="47"/>
                  </a:lnTo>
                  <a:lnTo>
                    <a:pt x="112" y="51"/>
                  </a:lnTo>
                  <a:lnTo>
                    <a:pt x="99" y="55"/>
                  </a:lnTo>
                  <a:lnTo>
                    <a:pt x="92" y="58"/>
                  </a:lnTo>
                  <a:lnTo>
                    <a:pt x="86" y="59"/>
                  </a:lnTo>
                  <a:lnTo>
                    <a:pt x="84" y="61"/>
                  </a:lnTo>
                  <a:lnTo>
                    <a:pt x="81" y="65"/>
                  </a:lnTo>
                  <a:lnTo>
                    <a:pt x="79" y="67"/>
                  </a:lnTo>
                  <a:lnTo>
                    <a:pt x="76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65" y="70"/>
                  </a:lnTo>
                  <a:lnTo>
                    <a:pt x="61" y="72"/>
                  </a:lnTo>
                  <a:lnTo>
                    <a:pt x="55" y="75"/>
                  </a:lnTo>
                  <a:lnTo>
                    <a:pt x="51" y="76"/>
                  </a:lnTo>
                  <a:lnTo>
                    <a:pt x="44" y="76"/>
                  </a:lnTo>
                  <a:lnTo>
                    <a:pt x="41" y="76"/>
                  </a:lnTo>
                  <a:lnTo>
                    <a:pt x="39" y="77"/>
                  </a:lnTo>
                  <a:lnTo>
                    <a:pt x="36" y="79"/>
                  </a:lnTo>
                  <a:lnTo>
                    <a:pt x="35" y="80"/>
                  </a:lnTo>
                  <a:lnTo>
                    <a:pt x="32" y="82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3" y="86"/>
                  </a:lnTo>
                  <a:lnTo>
                    <a:pt x="18" y="86"/>
                  </a:lnTo>
                  <a:lnTo>
                    <a:pt x="15" y="86"/>
                  </a:lnTo>
                  <a:lnTo>
                    <a:pt x="11" y="83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4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0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6" y="33"/>
                  </a:lnTo>
                  <a:lnTo>
                    <a:pt x="6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9" y="37"/>
                  </a:lnTo>
                  <a:lnTo>
                    <a:pt x="37" y="53"/>
                  </a:lnTo>
                  <a:lnTo>
                    <a:pt x="49" y="37"/>
                  </a:lnTo>
                  <a:lnTo>
                    <a:pt x="60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6" y="19"/>
                  </a:lnTo>
                  <a:lnTo>
                    <a:pt x="93" y="9"/>
                  </a:lnTo>
                  <a:lnTo>
                    <a:pt x="111" y="3"/>
                  </a:lnTo>
                  <a:lnTo>
                    <a:pt x="118" y="1"/>
                  </a:lnTo>
                  <a:lnTo>
                    <a:pt x="119" y="0"/>
                  </a:lnTo>
                  <a:lnTo>
                    <a:pt x="119" y="4"/>
                  </a:lnTo>
                  <a:lnTo>
                    <a:pt x="120" y="8"/>
                  </a:lnTo>
                  <a:lnTo>
                    <a:pt x="124" y="14"/>
                  </a:lnTo>
                  <a:lnTo>
                    <a:pt x="130" y="22"/>
                  </a:lnTo>
                  <a:lnTo>
                    <a:pt x="131" y="24"/>
                  </a:lnTo>
                  <a:lnTo>
                    <a:pt x="130" y="26"/>
                  </a:lnTo>
                  <a:lnTo>
                    <a:pt x="133" y="30"/>
                  </a:lnTo>
                  <a:lnTo>
                    <a:pt x="135" y="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6" name="Freeform 126"/>
            <p:cNvSpPr>
              <a:spLocks/>
            </p:cNvSpPr>
            <p:nvPr/>
          </p:nvSpPr>
          <p:spPr bwMode="auto">
            <a:xfrm>
              <a:off x="6338471" y="4678363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4" y="24"/>
                </a:cxn>
                <a:cxn ang="0">
                  <a:pos x="2" y="23"/>
                </a:cxn>
                <a:cxn ang="0">
                  <a:pos x="2" y="19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8" y="21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4" y="24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7" name="Freeform 127"/>
            <p:cNvSpPr>
              <a:spLocks/>
            </p:cNvSpPr>
            <p:nvPr/>
          </p:nvSpPr>
          <p:spPr bwMode="auto">
            <a:xfrm>
              <a:off x="6151146" y="4972050"/>
              <a:ext cx="34925" cy="39688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4" y="25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3" y="6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9"/>
                </a:cxn>
                <a:cxn ang="0">
                  <a:pos x="21" y="9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11" y="16"/>
                </a:cxn>
                <a:cxn ang="0">
                  <a:pos x="15" y="16"/>
                </a:cxn>
                <a:cxn ang="0">
                  <a:pos x="17" y="16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7" y="21"/>
                </a:cxn>
                <a:cxn ang="0">
                  <a:pos x="15" y="24"/>
                </a:cxn>
              </a:cxnLst>
              <a:rect l="0" t="0" r="r" b="b"/>
              <a:pathLst>
                <a:path w="22" h="25">
                  <a:moveTo>
                    <a:pt x="15" y="24"/>
                  </a:moveTo>
                  <a:lnTo>
                    <a:pt x="11" y="23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5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8" name="Freeform 128"/>
            <p:cNvSpPr>
              <a:spLocks/>
            </p:cNvSpPr>
            <p:nvPr/>
          </p:nvSpPr>
          <p:spPr bwMode="auto">
            <a:xfrm>
              <a:off x="6344821" y="4679950"/>
              <a:ext cx="109538" cy="889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4" y="25"/>
                </a:cxn>
                <a:cxn ang="0">
                  <a:pos x="5" y="26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5" y="29"/>
                </a:cxn>
                <a:cxn ang="0">
                  <a:pos x="15" y="27"/>
                </a:cxn>
                <a:cxn ang="0">
                  <a:pos x="16" y="27"/>
                </a:cxn>
                <a:cxn ang="0">
                  <a:pos x="18" y="28"/>
                </a:cxn>
                <a:cxn ang="0">
                  <a:pos x="20" y="28"/>
                </a:cxn>
                <a:cxn ang="0">
                  <a:pos x="24" y="28"/>
                </a:cxn>
                <a:cxn ang="0">
                  <a:pos x="25" y="28"/>
                </a:cxn>
                <a:cxn ang="0">
                  <a:pos x="25" y="27"/>
                </a:cxn>
                <a:cxn ang="0">
                  <a:pos x="33" y="29"/>
                </a:cxn>
                <a:cxn ang="0">
                  <a:pos x="38" y="28"/>
                </a:cxn>
                <a:cxn ang="0">
                  <a:pos x="37" y="26"/>
                </a:cxn>
                <a:cxn ang="0">
                  <a:pos x="39" y="27"/>
                </a:cxn>
                <a:cxn ang="0">
                  <a:pos x="41" y="27"/>
                </a:cxn>
                <a:cxn ang="0">
                  <a:pos x="42" y="26"/>
                </a:cxn>
                <a:cxn ang="0">
                  <a:pos x="44" y="23"/>
                </a:cxn>
                <a:cxn ang="0">
                  <a:pos x="45" y="23"/>
                </a:cxn>
                <a:cxn ang="0">
                  <a:pos x="47" y="20"/>
                </a:cxn>
                <a:cxn ang="0">
                  <a:pos x="48" y="18"/>
                </a:cxn>
                <a:cxn ang="0">
                  <a:pos x="52" y="14"/>
                </a:cxn>
                <a:cxn ang="0">
                  <a:pos x="57" y="8"/>
                </a:cxn>
                <a:cxn ang="0">
                  <a:pos x="57" y="9"/>
                </a:cxn>
                <a:cxn ang="0">
                  <a:pos x="59" y="8"/>
                </a:cxn>
                <a:cxn ang="0">
                  <a:pos x="64" y="3"/>
                </a:cxn>
                <a:cxn ang="0">
                  <a:pos x="66" y="0"/>
                </a:cxn>
                <a:cxn ang="0">
                  <a:pos x="66" y="1"/>
                </a:cxn>
                <a:cxn ang="0">
                  <a:pos x="65" y="4"/>
                </a:cxn>
                <a:cxn ang="0">
                  <a:pos x="64" y="6"/>
                </a:cxn>
                <a:cxn ang="0">
                  <a:pos x="64" y="7"/>
                </a:cxn>
                <a:cxn ang="0">
                  <a:pos x="65" y="7"/>
                </a:cxn>
                <a:cxn ang="0">
                  <a:pos x="66" y="7"/>
                </a:cxn>
                <a:cxn ang="0">
                  <a:pos x="68" y="8"/>
                </a:cxn>
                <a:cxn ang="0">
                  <a:pos x="69" y="10"/>
                </a:cxn>
                <a:cxn ang="0">
                  <a:pos x="69" y="13"/>
                </a:cxn>
                <a:cxn ang="0">
                  <a:pos x="69" y="15"/>
                </a:cxn>
                <a:cxn ang="0">
                  <a:pos x="66" y="16"/>
                </a:cxn>
                <a:cxn ang="0">
                  <a:pos x="64" y="15"/>
                </a:cxn>
                <a:cxn ang="0">
                  <a:pos x="63" y="17"/>
                </a:cxn>
                <a:cxn ang="0">
                  <a:pos x="63" y="26"/>
                </a:cxn>
                <a:cxn ang="0">
                  <a:pos x="62" y="28"/>
                </a:cxn>
                <a:cxn ang="0">
                  <a:pos x="59" y="32"/>
                </a:cxn>
                <a:cxn ang="0">
                  <a:pos x="59" y="38"/>
                </a:cxn>
                <a:cxn ang="0">
                  <a:pos x="59" y="52"/>
                </a:cxn>
                <a:cxn ang="0">
                  <a:pos x="60" y="53"/>
                </a:cxn>
                <a:cxn ang="0">
                  <a:pos x="59" y="53"/>
                </a:cxn>
                <a:cxn ang="0">
                  <a:pos x="55" y="56"/>
                </a:cxn>
                <a:cxn ang="0">
                  <a:pos x="50" y="55"/>
                </a:cxn>
                <a:cxn ang="0">
                  <a:pos x="30" y="52"/>
                </a:cxn>
                <a:cxn ang="0">
                  <a:pos x="11" y="50"/>
                </a:cxn>
                <a:cxn ang="0">
                  <a:pos x="9" y="44"/>
                </a:cxn>
                <a:cxn ang="0">
                  <a:pos x="6" y="37"/>
                </a:cxn>
                <a:cxn ang="0">
                  <a:pos x="0" y="23"/>
                </a:cxn>
              </a:cxnLst>
              <a:rect l="0" t="0" r="r" b="b"/>
              <a:pathLst>
                <a:path w="69" h="56">
                  <a:moveTo>
                    <a:pt x="0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37" y="26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52" y="14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9" y="8"/>
                  </a:lnTo>
                  <a:lnTo>
                    <a:pt x="64" y="3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8" y="8"/>
                  </a:lnTo>
                  <a:lnTo>
                    <a:pt x="69" y="10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4" y="15"/>
                  </a:lnTo>
                  <a:lnTo>
                    <a:pt x="63" y="17"/>
                  </a:lnTo>
                  <a:lnTo>
                    <a:pt x="63" y="26"/>
                  </a:lnTo>
                  <a:lnTo>
                    <a:pt x="62" y="28"/>
                  </a:lnTo>
                  <a:lnTo>
                    <a:pt x="59" y="32"/>
                  </a:lnTo>
                  <a:lnTo>
                    <a:pt x="59" y="38"/>
                  </a:lnTo>
                  <a:lnTo>
                    <a:pt x="59" y="52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5" y="56"/>
                  </a:lnTo>
                  <a:lnTo>
                    <a:pt x="50" y="55"/>
                  </a:lnTo>
                  <a:lnTo>
                    <a:pt x="30" y="52"/>
                  </a:lnTo>
                  <a:lnTo>
                    <a:pt x="11" y="50"/>
                  </a:lnTo>
                  <a:lnTo>
                    <a:pt x="9" y="44"/>
                  </a:lnTo>
                  <a:lnTo>
                    <a:pt x="6" y="3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9" name="Freeform 129"/>
            <p:cNvSpPr>
              <a:spLocks/>
            </p:cNvSpPr>
            <p:nvPr/>
          </p:nvSpPr>
          <p:spPr bwMode="auto">
            <a:xfrm>
              <a:off x="5974934" y="5143500"/>
              <a:ext cx="176213" cy="195263"/>
            </a:xfrm>
            <a:custGeom>
              <a:avLst/>
              <a:gdLst/>
              <a:ahLst/>
              <a:cxnLst>
                <a:cxn ang="0">
                  <a:pos x="105" y="87"/>
                </a:cxn>
                <a:cxn ang="0">
                  <a:pos x="99" y="87"/>
                </a:cxn>
                <a:cxn ang="0">
                  <a:pos x="97" y="94"/>
                </a:cxn>
                <a:cxn ang="0">
                  <a:pos x="91" y="97"/>
                </a:cxn>
                <a:cxn ang="0">
                  <a:pos x="90" y="102"/>
                </a:cxn>
                <a:cxn ang="0">
                  <a:pos x="83" y="113"/>
                </a:cxn>
                <a:cxn ang="0">
                  <a:pos x="81" y="120"/>
                </a:cxn>
                <a:cxn ang="0">
                  <a:pos x="78" y="122"/>
                </a:cxn>
                <a:cxn ang="0">
                  <a:pos x="71" y="118"/>
                </a:cxn>
                <a:cxn ang="0">
                  <a:pos x="56" y="106"/>
                </a:cxn>
                <a:cxn ang="0">
                  <a:pos x="56" y="101"/>
                </a:cxn>
                <a:cxn ang="0">
                  <a:pos x="8" y="74"/>
                </a:cxn>
                <a:cxn ang="0">
                  <a:pos x="6" y="60"/>
                </a:cxn>
                <a:cxn ang="0">
                  <a:pos x="11" y="54"/>
                </a:cxn>
                <a:cxn ang="0">
                  <a:pos x="19" y="45"/>
                </a:cxn>
                <a:cxn ang="0">
                  <a:pos x="23" y="38"/>
                </a:cxn>
                <a:cxn ang="0">
                  <a:pos x="21" y="30"/>
                </a:cxn>
                <a:cxn ang="0">
                  <a:pos x="15" y="22"/>
                </a:cxn>
                <a:cxn ang="0">
                  <a:pos x="14" y="14"/>
                </a:cxn>
                <a:cxn ang="0">
                  <a:pos x="11" y="10"/>
                </a:cxn>
                <a:cxn ang="0">
                  <a:pos x="13" y="2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1" y="1"/>
                </a:cxn>
                <a:cxn ang="0">
                  <a:pos x="49" y="4"/>
                </a:cxn>
                <a:cxn ang="0">
                  <a:pos x="65" y="13"/>
                </a:cxn>
                <a:cxn ang="0">
                  <a:pos x="77" y="15"/>
                </a:cxn>
                <a:cxn ang="0">
                  <a:pos x="83" y="15"/>
                </a:cxn>
                <a:cxn ang="0">
                  <a:pos x="88" y="10"/>
                </a:cxn>
                <a:cxn ang="0">
                  <a:pos x="97" y="6"/>
                </a:cxn>
                <a:cxn ang="0">
                  <a:pos x="101" y="8"/>
                </a:cxn>
                <a:cxn ang="0">
                  <a:pos x="111" y="10"/>
                </a:cxn>
                <a:cxn ang="0">
                  <a:pos x="101" y="27"/>
                </a:cxn>
                <a:cxn ang="0">
                  <a:pos x="101" y="39"/>
                </a:cxn>
                <a:cxn ang="0">
                  <a:pos x="101" y="48"/>
                </a:cxn>
                <a:cxn ang="0">
                  <a:pos x="101" y="68"/>
                </a:cxn>
                <a:cxn ang="0">
                  <a:pos x="108" y="84"/>
                </a:cxn>
              </a:cxnLst>
              <a:rect l="0" t="0" r="r" b="b"/>
              <a:pathLst>
                <a:path w="111" h="123">
                  <a:moveTo>
                    <a:pt x="108" y="84"/>
                  </a:moveTo>
                  <a:lnTo>
                    <a:pt x="105" y="87"/>
                  </a:lnTo>
                  <a:lnTo>
                    <a:pt x="102" y="88"/>
                  </a:lnTo>
                  <a:lnTo>
                    <a:pt x="99" y="87"/>
                  </a:lnTo>
                  <a:lnTo>
                    <a:pt x="99" y="91"/>
                  </a:lnTo>
                  <a:lnTo>
                    <a:pt x="97" y="94"/>
                  </a:lnTo>
                  <a:lnTo>
                    <a:pt x="93" y="94"/>
                  </a:lnTo>
                  <a:lnTo>
                    <a:pt x="91" y="97"/>
                  </a:lnTo>
                  <a:lnTo>
                    <a:pt x="90" y="99"/>
                  </a:lnTo>
                  <a:lnTo>
                    <a:pt x="90" y="102"/>
                  </a:lnTo>
                  <a:lnTo>
                    <a:pt x="89" y="105"/>
                  </a:lnTo>
                  <a:lnTo>
                    <a:pt x="83" y="113"/>
                  </a:lnTo>
                  <a:lnTo>
                    <a:pt x="83" y="116"/>
                  </a:lnTo>
                  <a:lnTo>
                    <a:pt x="81" y="120"/>
                  </a:lnTo>
                  <a:lnTo>
                    <a:pt x="80" y="121"/>
                  </a:lnTo>
                  <a:lnTo>
                    <a:pt x="78" y="122"/>
                  </a:lnTo>
                  <a:lnTo>
                    <a:pt x="77" y="123"/>
                  </a:lnTo>
                  <a:lnTo>
                    <a:pt x="71" y="118"/>
                  </a:lnTo>
                  <a:lnTo>
                    <a:pt x="57" y="108"/>
                  </a:lnTo>
                  <a:lnTo>
                    <a:pt x="56" y="106"/>
                  </a:lnTo>
                  <a:lnTo>
                    <a:pt x="57" y="103"/>
                  </a:lnTo>
                  <a:lnTo>
                    <a:pt x="56" y="101"/>
                  </a:lnTo>
                  <a:lnTo>
                    <a:pt x="35" y="90"/>
                  </a:lnTo>
                  <a:lnTo>
                    <a:pt x="8" y="74"/>
                  </a:lnTo>
                  <a:lnTo>
                    <a:pt x="0" y="75"/>
                  </a:lnTo>
                  <a:lnTo>
                    <a:pt x="6" y="60"/>
                  </a:lnTo>
                  <a:lnTo>
                    <a:pt x="7" y="58"/>
                  </a:lnTo>
                  <a:lnTo>
                    <a:pt x="11" y="54"/>
                  </a:lnTo>
                  <a:lnTo>
                    <a:pt x="17" y="48"/>
                  </a:lnTo>
                  <a:lnTo>
                    <a:pt x="19" y="45"/>
                  </a:lnTo>
                  <a:lnTo>
                    <a:pt x="22" y="41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4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72" y="14"/>
                  </a:lnTo>
                  <a:lnTo>
                    <a:pt x="77" y="15"/>
                  </a:lnTo>
                  <a:lnTo>
                    <a:pt x="81" y="16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88" y="10"/>
                  </a:lnTo>
                  <a:lnTo>
                    <a:pt x="92" y="7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101" y="8"/>
                  </a:lnTo>
                  <a:lnTo>
                    <a:pt x="104" y="9"/>
                  </a:lnTo>
                  <a:lnTo>
                    <a:pt x="111" y="10"/>
                  </a:lnTo>
                  <a:lnTo>
                    <a:pt x="101" y="24"/>
                  </a:lnTo>
                  <a:lnTo>
                    <a:pt x="101" y="27"/>
                  </a:lnTo>
                  <a:lnTo>
                    <a:pt x="101" y="34"/>
                  </a:lnTo>
                  <a:lnTo>
                    <a:pt x="101" y="39"/>
                  </a:lnTo>
                  <a:lnTo>
                    <a:pt x="101" y="42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68"/>
                  </a:lnTo>
                  <a:lnTo>
                    <a:pt x="101" y="74"/>
                  </a:lnTo>
                  <a:lnTo>
                    <a:pt x="108" y="8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0" name="Freeform 130"/>
            <p:cNvSpPr>
              <a:spLocks/>
            </p:cNvSpPr>
            <p:nvPr/>
          </p:nvSpPr>
          <p:spPr bwMode="auto">
            <a:xfrm>
              <a:off x="5739984" y="5410200"/>
              <a:ext cx="242888" cy="211138"/>
            </a:xfrm>
            <a:custGeom>
              <a:avLst/>
              <a:gdLst/>
              <a:ahLst/>
              <a:cxnLst>
                <a:cxn ang="0">
                  <a:pos x="5" y="114"/>
                </a:cxn>
                <a:cxn ang="0">
                  <a:pos x="0" y="106"/>
                </a:cxn>
                <a:cxn ang="0">
                  <a:pos x="0" y="78"/>
                </a:cxn>
                <a:cxn ang="0">
                  <a:pos x="20" y="63"/>
                </a:cxn>
                <a:cxn ang="0">
                  <a:pos x="24" y="60"/>
                </a:cxn>
                <a:cxn ang="0">
                  <a:pos x="27" y="53"/>
                </a:cxn>
                <a:cxn ang="0">
                  <a:pos x="26" y="37"/>
                </a:cxn>
                <a:cxn ang="0">
                  <a:pos x="33" y="42"/>
                </a:cxn>
                <a:cxn ang="0">
                  <a:pos x="42" y="40"/>
                </a:cxn>
                <a:cxn ang="0">
                  <a:pos x="54" y="49"/>
                </a:cxn>
                <a:cxn ang="0">
                  <a:pos x="63" y="50"/>
                </a:cxn>
                <a:cxn ang="0">
                  <a:pos x="72" y="52"/>
                </a:cxn>
                <a:cxn ang="0">
                  <a:pos x="82" y="57"/>
                </a:cxn>
                <a:cxn ang="0">
                  <a:pos x="90" y="67"/>
                </a:cxn>
                <a:cxn ang="0">
                  <a:pos x="102" y="69"/>
                </a:cxn>
                <a:cxn ang="0">
                  <a:pos x="102" y="52"/>
                </a:cxn>
                <a:cxn ang="0">
                  <a:pos x="96" y="55"/>
                </a:cxn>
                <a:cxn ang="0">
                  <a:pos x="86" y="49"/>
                </a:cxn>
                <a:cxn ang="0">
                  <a:pos x="85" y="37"/>
                </a:cxn>
                <a:cxn ang="0">
                  <a:pos x="85" y="14"/>
                </a:cxn>
                <a:cxn ang="0">
                  <a:pos x="93" y="4"/>
                </a:cxn>
                <a:cxn ang="0">
                  <a:pos x="118" y="4"/>
                </a:cxn>
                <a:cxn ang="0">
                  <a:pos x="131" y="10"/>
                </a:cxn>
                <a:cxn ang="0">
                  <a:pos x="147" y="18"/>
                </a:cxn>
                <a:cxn ang="0">
                  <a:pos x="153" y="31"/>
                </a:cxn>
                <a:cxn ang="0">
                  <a:pos x="147" y="35"/>
                </a:cxn>
                <a:cxn ang="0">
                  <a:pos x="147" y="51"/>
                </a:cxn>
                <a:cxn ang="0">
                  <a:pos x="152" y="55"/>
                </a:cxn>
                <a:cxn ang="0">
                  <a:pos x="144" y="60"/>
                </a:cxn>
                <a:cxn ang="0">
                  <a:pos x="141" y="71"/>
                </a:cxn>
                <a:cxn ang="0">
                  <a:pos x="145" y="77"/>
                </a:cxn>
                <a:cxn ang="0">
                  <a:pos x="123" y="86"/>
                </a:cxn>
                <a:cxn ang="0">
                  <a:pos x="109" y="94"/>
                </a:cxn>
                <a:cxn ang="0">
                  <a:pos x="107" y="99"/>
                </a:cxn>
                <a:cxn ang="0">
                  <a:pos x="93" y="103"/>
                </a:cxn>
                <a:cxn ang="0">
                  <a:pos x="90" y="112"/>
                </a:cxn>
                <a:cxn ang="0">
                  <a:pos x="79" y="114"/>
                </a:cxn>
                <a:cxn ang="0">
                  <a:pos x="69" y="126"/>
                </a:cxn>
                <a:cxn ang="0">
                  <a:pos x="57" y="132"/>
                </a:cxn>
                <a:cxn ang="0">
                  <a:pos x="50" y="132"/>
                </a:cxn>
                <a:cxn ang="0">
                  <a:pos x="42" y="130"/>
                </a:cxn>
                <a:cxn ang="0">
                  <a:pos x="40" y="128"/>
                </a:cxn>
                <a:cxn ang="0">
                  <a:pos x="29" y="125"/>
                </a:cxn>
                <a:cxn ang="0">
                  <a:pos x="16" y="126"/>
                </a:cxn>
              </a:cxnLst>
              <a:rect l="0" t="0" r="r" b="b"/>
              <a:pathLst>
                <a:path w="153" h="133">
                  <a:moveTo>
                    <a:pt x="16" y="126"/>
                  </a:moveTo>
                  <a:lnTo>
                    <a:pt x="13" y="122"/>
                  </a:lnTo>
                  <a:lnTo>
                    <a:pt x="5" y="114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20" y="63"/>
                  </a:lnTo>
                  <a:lnTo>
                    <a:pt x="23" y="64"/>
                  </a:lnTo>
                  <a:lnTo>
                    <a:pt x="24" y="63"/>
                  </a:lnTo>
                  <a:lnTo>
                    <a:pt x="24" y="60"/>
                  </a:lnTo>
                  <a:lnTo>
                    <a:pt x="27" y="57"/>
                  </a:lnTo>
                  <a:lnTo>
                    <a:pt x="28" y="55"/>
                  </a:lnTo>
                  <a:lnTo>
                    <a:pt x="27" y="53"/>
                  </a:lnTo>
                  <a:lnTo>
                    <a:pt x="25" y="51"/>
                  </a:lnTo>
                  <a:lnTo>
                    <a:pt x="24" y="45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4" y="49"/>
                  </a:lnTo>
                  <a:lnTo>
                    <a:pt x="59" y="50"/>
                  </a:lnTo>
                  <a:lnTo>
                    <a:pt x="61" y="51"/>
                  </a:lnTo>
                  <a:lnTo>
                    <a:pt x="63" y="50"/>
                  </a:lnTo>
                  <a:lnTo>
                    <a:pt x="66" y="46"/>
                  </a:lnTo>
                  <a:lnTo>
                    <a:pt x="67" y="44"/>
                  </a:lnTo>
                  <a:lnTo>
                    <a:pt x="72" y="52"/>
                  </a:lnTo>
                  <a:lnTo>
                    <a:pt x="74" y="54"/>
                  </a:lnTo>
                  <a:lnTo>
                    <a:pt x="79" y="55"/>
                  </a:lnTo>
                  <a:lnTo>
                    <a:pt x="82" y="57"/>
                  </a:lnTo>
                  <a:lnTo>
                    <a:pt x="84" y="59"/>
                  </a:lnTo>
                  <a:lnTo>
                    <a:pt x="88" y="63"/>
                  </a:lnTo>
                  <a:lnTo>
                    <a:pt x="90" y="67"/>
                  </a:lnTo>
                  <a:lnTo>
                    <a:pt x="92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2" y="66"/>
                  </a:lnTo>
                  <a:lnTo>
                    <a:pt x="102" y="57"/>
                  </a:lnTo>
                  <a:lnTo>
                    <a:pt x="102" y="52"/>
                  </a:lnTo>
                  <a:lnTo>
                    <a:pt x="101" y="51"/>
                  </a:lnTo>
                  <a:lnTo>
                    <a:pt x="99" y="52"/>
                  </a:lnTo>
                  <a:lnTo>
                    <a:pt x="96" y="55"/>
                  </a:lnTo>
                  <a:lnTo>
                    <a:pt x="93" y="55"/>
                  </a:lnTo>
                  <a:lnTo>
                    <a:pt x="91" y="54"/>
                  </a:lnTo>
                  <a:lnTo>
                    <a:pt x="86" y="49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5" y="37"/>
                  </a:lnTo>
                  <a:lnTo>
                    <a:pt x="87" y="30"/>
                  </a:lnTo>
                  <a:lnTo>
                    <a:pt x="85" y="18"/>
                  </a:lnTo>
                  <a:lnTo>
                    <a:pt x="85" y="14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3" y="4"/>
                  </a:lnTo>
                  <a:lnTo>
                    <a:pt x="110" y="1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31" y="10"/>
                  </a:lnTo>
                  <a:lnTo>
                    <a:pt x="140" y="14"/>
                  </a:lnTo>
                  <a:lnTo>
                    <a:pt x="144" y="16"/>
                  </a:lnTo>
                  <a:lnTo>
                    <a:pt x="147" y="18"/>
                  </a:lnTo>
                  <a:lnTo>
                    <a:pt x="150" y="24"/>
                  </a:lnTo>
                  <a:lnTo>
                    <a:pt x="153" y="29"/>
                  </a:lnTo>
                  <a:lnTo>
                    <a:pt x="153" y="31"/>
                  </a:lnTo>
                  <a:lnTo>
                    <a:pt x="151" y="33"/>
                  </a:lnTo>
                  <a:lnTo>
                    <a:pt x="147" y="34"/>
                  </a:lnTo>
                  <a:lnTo>
                    <a:pt x="147" y="35"/>
                  </a:lnTo>
                  <a:lnTo>
                    <a:pt x="148" y="39"/>
                  </a:lnTo>
                  <a:lnTo>
                    <a:pt x="147" y="49"/>
                  </a:lnTo>
                  <a:lnTo>
                    <a:pt x="147" y="51"/>
                  </a:lnTo>
                  <a:lnTo>
                    <a:pt x="149" y="52"/>
                  </a:lnTo>
                  <a:lnTo>
                    <a:pt x="152" y="54"/>
                  </a:lnTo>
                  <a:lnTo>
                    <a:pt x="152" y="55"/>
                  </a:lnTo>
                  <a:lnTo>
                    <a:pt x="151" y="56"/>
                  </a:lnTo>
                  <a:lnTo>
                    <a:pt x="148" y="58"/>
                  </a:lnTo>
                  <a:lnTo>
                    <a:pt x="144" y="60"/>
                  </a:lnTo>
                  <a:lnTo>
                    <a:pt x="143" y="61"/>
                  </a:lnTo>
                  <a:lnTo>
                    <a:pt x="142" y="66"/>
                  </a:lnTo>
                  <a:lnTo>
                    <a:pt x="141" y="71"/>
                  </a:lnTo>
                  <a:lnTo>
                    <a:pt x="142" y="74"/>
                  </a:lnTo>
                  <a:lnTo>
                    <a:pt x="143" y="76"/>
                  </a:lnTo>
                  <a:lnTo>
                    <a:pt x="145" y="77"/>
                  </a:lnTo>
                  <a:lnTo>
                    <a:pt x="138" y="80"/>
                  </a:lnTo>
                  <a:lnTo>
                    <a:pt x="128" y="84"/>
                  </a:lnTo>
                  <a:lnTo>
                    <a:pt x="123" y="86"/>
                  </a:lnTo>
                  <a:lnTo>
                    <a:pt x="110" y="90"/>
                  </a:lnTo>
                  <a:lnTo>
                    <a:pt x="109" y="91"/>
                  </a:lnTo>
                  <a:lnTo>
                    <a:pt x="109" y="94"/>
                  </a:lnTo>
                  <a:lnTo>
                    <a:pt x="109" y="96"/>
                  </a:lnTo>
                  <a:lnTo>
                    <a:pt x="110" y="99"/>
                  </a:lnTo>
                  <a:lnTo>
                    <a:pt x="107" y="99"/>
                  </a:lnTo>
                  <a:lnTo>
                    <a:pt x="101" y="99"/>
                  </a:lnTo>
                  <a:lnTo>
                    <a:pt x="97" y="100"/>
                  </a:lnTo>
                  <a:lnTo>
                    <a:pt x="93" y="103"/>
                  </a:lnTo>
                  <a:lnTo>
                    <a:pt x="91" y="107"/>
                  </a:lnTo>
                  <a:lnTo>
                    <a:pt x="91" y="111"/>
                  </a:lnTo>
                  <a:lnTo>
                    <a:pt x="90" y="112"/>
                  </a:lnTo>
                  <a:lnTo>
                    <a:pt x="88" y="112"/>
                  </a:lnTo>
                  <a:lnTo>
                    <a:pt x="82" y="113"/>
                  </a:lnTo>
                  <a:lnTo>
                    <a:pt x="79" y="114"/>
                  </a:lnTo>
                  <a:lnTo>
                    <a:pt x="77" y="116"/>
                  </a:lnTo>
                  <a:lnTo>
                    <a:pt x="72" y="122"/>
                  </a:lnTo>
                  <a:lnTo>
                    <a:pt x="69" y="126"/>
                  </a:lnTo>
                  <a:lnTo>
                    <a:pt x="64" y="132"/>
                  </a:lnTo>
                  <a:lnTo>
                    <a:pt x="62" y="133"/>
                  </a:lnTo>
                  <a:lnTo>
                    <a:pt x="57" y="132"/>
                  </a:lnTo>
                  <a:lnTo>
                    <a:pt x="55" y="130"/>
                  </a:lnTo>
                  <a:lnTo>
                    <a:pt x="53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4" y="131"/>
                  </a:lnTo>
                  <a:lnTo>
                    <a:pt x="42" y="130"/>
                  </a:lnTo>
                  <a:lnTo>
                    <a:pt x="42" y="129"/>
                  </a:lnTo>
                  <a:lnTo>
                    <a:pt x="40" y="129"/>
                  </a:lnTo>
                  <a:lnTo>
                    <a:pt x="40" y="128"/>
                  </a:lnTo>
                  <a:lnTo>
                    <a:pt x="37" y="126"/>
                  </a:lnTo>
                  <a:lnTo>
                    <a:pt x="35" y="126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16" y="1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1" name="Freeform 131"/>
            <p:cNvSpPr>
              <a:spLocks/>
            </p:cNvSpPr>
            <p:nvPr/>
          </p:nvSpPr>
          <p:spPr bwMode="auto">
            <a:xfrm>
              <a:off x="5528846" y="5595938"/>
              <a:ext cx="274638" cy="269875"/>
            </a:xfrm>
            <a:custGeom>
              <a:avLst/>
              <a:gdLst/>
              <a:ahLst/>
              <a:cxnLst>
                <a:cxn ang="0">
                  <a:pos x="105" y="134"/>
                </a:cxn>
                <a:cxn ang="0">
                  <a:pos x="106" y="161"/>
                </a:cxn>
                <a:cxn ang="0">
                  <a:pos x="103" y="165"/>
                </a:cxn>
                <a:cxn ang="0">
                  <a:pos x="96" y="170"/>
                </a:cxn>
                <a:cxn ang="0">
                  <a:pos x="90" y="169"/>
                </a:cxn>
                <a:cxn ang="0">
                  <a:pos x="80" y="169"/>
                </a:cxn>
                <a:cxn ang="0">
                  <a:pos x="76" y="168"/>
                </a:cxn>
                <a:cxn ang="0">
                  <a:pos x="75" y="162"/>
                </a:cxn>
                <a:cxn ang="0">
                  <a:pos x="70" y="158"/>
                </a:cxn>
                <a:cxn ang="0">
                  <a:pos x="66" y="158"/>
                </a:cxn>
                <a:cxn ang="0">
                  <a:pos x="64" y="162"/>
                </a:cxn>
                <a:cxn ang="0">
                  <a:pos x="59" y="164"/>
                </a:cxn>
                <a:cxn ang="0">
                  <a:pos x="50" y="154"/>
                </a:cxn>
                <a:cxn ang="0">
                  <a:pos x="46" y="144"/>
                </a:cxn>
                <a:cxn ang="0">
                  <a:pos x="43" y="136"/>
                </a:cxn>
                <a:cxn ang="0">
                  <a:pos x="44" y="132"/>
                </a:cxn>
                <a:cxn ang="0">
                  <a:pos x="40" y="121"/>
                </a:cxn>
                <a:cxn ang="0">
                  <a:pos x="41" y="112"/>
                </a:cxn>
                <a:cxn ang="0">
                  <a:pos x="35" y="90"/>
                </a:cxn>
                <a:cxn ang="0">
                  <a:pos x="39" y="85"/>
                </a:cxn>
                <a:cxn ang="0">
                  <a:pos x="36" y="80"/>
                </a:cxn>
                <a:cxn ang="0">
                  <a:pos x="36" y="76"/>
                </a:cxn>
                <a:cxn ang="0">
                  <a:pos x="28" y="65"/>
                </a:cxn>
                <a:cxn ang="0">
                  <a:pos x="20" y="48"/>
                </a:cxn>
                <a:cxn ang="0">
                  <a:pos x="10" y="28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0" y="1"/>
                </a:cxn>
                <a:cxn ang="0">
                  <a:pos x="26" y="5"/>
                </a:cxn>
                <a:cxn ang="0">
                  <a:pos x="43" y="6"/>
                </a:cxn>
                <a:cxn ang="0">
                  <a:pos x="54" y="6"/>
                </a:cxn>
                <a:cxn ang="0">
                  <a:pos x="79" y="6"/>
                </a:cxn>
                <a:cxn ang="0">
                  <a:pos x="87" y="7"/>
                </a:cxn>
                <a:cxn ang="0">
                  <a:pos x="91" y="11"/>
                </a:cxn>
                <a:cxn ang="0">
                  <a:pos x="99" y="12"/>
                </a:cxn>
                <a:cxn ang="0">
                  <a:pos x="113" y="13"/>
                </a:cxn>
                <a:cxn ang="0">
                  <a:pos x="122" y="14"/>
                </a:cxn>
                <a:cxn ang="0">
                  <a:pos x="132" y="13"/>
                </a:cxn>
                <a:cxn ang="0">
                  <a:pos x="149" y="9"/>
                </a:cxn>
                <a:cxn ang="0">
                  <a:pos x="161" y="7"/>
                </a:cxn>
                <a:cxn ang="0">
                  <a:pos x="168" y="9"/>
                </a:cxn>
                <a:cxn ang="0">
                  <a:pos x="173" y="11"/>
                </a:cxn>
                <a:cxn ang="0">
                  <a:pos x="163" y="13"/>
                </a:cxn>
                <a:cxn ang="0">
                  <a:pos x="155" y="20"/>
                </a:cxn>
                <a:cxn ang="0">
                  <a:pos x="150" y="15"/>
                </a:cxn>
                <a:cxn ang="0">
                  <a:pos x="127" y="19"/>
                </a:cxn>
                <a:cxn ang="0">
                  <a:pos x="119" y="27"/>
                </a:cxn>
                <a:cxn ang="0">
                  <a:pos x="119" y="40"/>
                </a:cxn>
                <a:cxn ang="0">
                  <a:pos x="119" y="70"/>
                </a:cxn>
                <a:cxn ang="0">
                  <a:pos x="107" y="71"/>
                </a:cxn>
                <a:cxn ang="0">
                  <a:pos x="105" y="88"/>
                </a:cxn>
                <a:cxn ang="0">
                  <a:pos x="105" y="106"/>
                </a:cxn>
              </a:cxnLst>
              <a:rect l="0" t="0" r="r" b="b"/>
              <a:pathLst>
                <a:path w="173" h="170">
                  <a:moveTo>
                    <a:pt x="105" y="111"/>
                  </a:moveTo>
                  <a:lnTo>
                    <a:pt x="105" y="134"/>
                  </a:lnTo>
                  <a:lnTo>
                    <a:pt x="105" y="146"/>
                  </a:lnTo>
                  <a:lnTo>
                    <a:pt x="106" y="161"/>
                  </a:lnTo>
                  <a:lnTo>
                    <a:pt x="105" y="163"/>
                  </a:lnTo>
                  <a:lnTo>
                    <a:pt x="103" y="165"/>
                  </a:lnTo>
                  <a:lnTo>
                    <a:pt x="99" y="167"/>
                  </a:lnTo>
                  <a:lnTo>
                    <a:pt x="96" y="170"/>
                  </a:lnTo>
                  <a:lnTo>
                    <a:pt x="93" y="170"/>
                  </a:lnTo>
                  <a:lnTo>
                    <a:pt x="90" y="169"/>
                  </a:lnTo>
                  <a:lnTo>
                    <a:pt x="85" y="169"/>
                  </a:lnTo>
                  <a:lnTo>
                    <a:pt x="80" y="169"/>
                  </a:lnTo>
                  <a:lnTo>
                    <a:pt x="77" y="169"/>
                  </a:lnTo>
                  <a:lnTo>
                    <a:pt x="76" y="168"/>
                  </a:lnTo>
                  <a:lnTo>
                    <a:pt x="75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6" y="158"/>
                  </a:lnTo>
                  <a:lnTo>
                    <a:pt x="65" y="159"/>
                  </a:lnTo>
                  <a:lnTo>
                    <a:pt x="64" y="162"/>
                  </a:lnTo>
                  <a:lnTo>
                    <a:pt x="60" y="164"/>
                  </a:lnTo>
                  <a:lnTo>
                    <a:pt x="59" y="164"/>
                  </a:lnTo>
                  <a:lnTo>
                    <a:pt x="56" y="161"/>
                  </a:lnTo>
                  <a:lnTo>
                    <a:pt x="50" y="154"/>
                  </a:lnTo>
                  <a:lnTo>
                    <a:pt x="48" y="150"/>
                  </a:lnTo>
                  <a:lnTo>
                    <a:pt x="46" y="144"/>
                  </a:lnTo>
                  <a:lnTo>
                    <a:pt x="44" y="139"/>
                  </a:lnTo>
                  <a:lnTo>
                    <a:pt x="43" y="136"/>
                  </a:lnTo>
                  <a:lnTo>
                    <a:pt x="44" y="134"/>
                  </a:lnTo>
                  <a:lnTo>
                    <a:pt x="44" y="132"/>
                  </a:lnTo>
                  <a:lnTo>
                    <a:pt x="41" y="127"/>
                  </a:lnTo>
                  <a:lnTo>
                    <a:pt x="40" y="121"/>
                  </a:lnTo>
                  <a:lnTo>
                    <a:pt x="41" y="115"/>
                  </a:lnTo>
                  <a:lnTo>
                    <a:pt x="41" y="112"/>
                  </a:lnTo>
                  <a:lnTo>
                    <a:pt x="37" y="104"/>
                  </a:lnTo>
                  <a:lnTo>
                    <a:pt x="35" y="90"/>
                  </a:lnTo>
                  <a:lnTo>
                    <a:pt x="39" y="89"/>
                  </a:lnTo>
                  <a:lnTo>
                    <a:pt x="39" y="85"/>
                  </a:lnTo>
                  <a:lnTo>
                    <a:pt x="39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4" y="73"/>
                  </a:lnTo>
                  <a:lnTo>
                    <a:pt x="28" y="65"/>
                  </a:lnTo>
                  <a:lnTo>
                    <a:pt x="26" y="62"/>
                  </a:lnTo>
                  <a:lnTo>
                    <a:pt x="20" y="48"/>
                  </a:lnTo>
                  <a:lnTo>
                    <a:pt x="15" y="38"/>
                  </a:lnTo>
                  <a:lnTo>
                    <a:pt x="10" y="28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64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1" y="11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11" y="12"/>
                  </a:lnTo>
                  <a:lnTo>
                    <a:pt x="113" y="13"/>
                  </a:lnTo>
                  <a:lnTo>
                    <a:pt x="115" y="14"/>
                  </a:lnTo>
                  <a:lnTo>
                    <a:pt x="122" y="14"/>
                  </a:lnTo>
                  <a:lnTo>
                    <a:pt x="126" y="14"/>
                  </a:lnTo>
                  <a:lnTo>
                    <a:pt x="132" y="13"/>
                  </a:lnTo>
                  <a:lnTo>
                    <a:pt x="144" y="10"/>
                  </a:lnTo>
                  <a:lnTo>
                    <a:pt x="149" y="9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8" y="9"/>
                  </a:lnTo>
                  <a:lnTo>
                    <a:pt x="170" y="9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3" y="13"/>
                  </a:lnTo>
                  <a:lnTo>
                    <a:pt x="161" y="14"/>
                  </a:lnTo>
                  <a:lnTo>
                    <a:pt x="155" y="20"/>
                  </a:lnTo>
                  <a:lnTo>
                    <a:pt x="154" y="20"/>
                  </a:lnTo>
                  <a:lnTo>
                    <a:pt x="150" y="15"/>
                  </a:lnTo>
                  <a:lnTo>
                    <a:pt x="144" y="16"/>
                  </a:lnTo>
                  <a:lnTo>
                    <a:pt x="127" y="19"/>
                  </a:lnTo>
                  <a:lnTo>
                    <a:pt x="119" y="19"/>
                  </a:lnTo>
                  <a:lnTo>
                    <a:pt x="119" y="27"/>
                  </a:lnTo>
                  <a:lnTo>
                    <a:pt x="119" y="35"/>
                  </a:lnTo>
                  <a:lnTo>
                    <a:pt x="119" y="40"/>
                  </a:lnTo>
                  <a:lnTo>
                    <a:pt x="119" y="48"/>
                  </a:lnTo>
                  <a:lnTo>
                    <a:pt x="119" y="70"/>
                  </a:lnTo>
                  <a:lnTo>
                    <a:pt x="116" y="70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5" y="88"/>
                  </a:lnTo>
                  <a:lnTo>
                    <a:pt x="105" y="96"/>
                  </a:lnTo>
                  <a:lnTo>
                    <a:pt x="105" y="106"/>
                  </a:lnTo>
                  <a:lnTo>
                    <a:pt x="105" y="11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2" name="Freeform 132"/>
            <p:cNvSpPr>
              <a:spLocks/>
            </p:cNvSpPr>
            <p:nvPr/>
          </p:nvSpPr>
          <p:spPr bwMode="auto">
            <a:xfrm>
              <a:off x="5892384" y="5260975"/>
              <a:ext cx="230188" cy="223838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60" y="0"/>
                </a:cxn>
                <a:cxn ang="0">
                  <a:pos x="108" y="27"/>
                </a:cxn>
                <a:cxn ang="0">
                  <a:pos x="108" y="32"/>
                </a:cxn>
                <a:cxn ang="0">
                  <a:pos x="123" y="44"/>
                </a:cxn>
                <a:cxn ang="0">
                  <a:pos x="128" y="52"/>
                </a:cxn>
                <a:cxn ang="0">
                  <a:pos x="125" y="65"/>
                </a:cxn>
                <a:cxn ang="0">
                  <a:pos x="129" y="74"/>
                </a:cxn>
                <a:cxn ang="0">
                  <a:pos x="134" y="80"/>
                </a:cxn>
                <a:cxn ang="0">
                  <a:pos x="130" y="88"/>
                </a:cxn>
                <a:cxn ang="0">
                  <a:pos x="132" y="89"/>
                </a:cxn>
                <a:cxn ang="0">
                  <a:pos x="132" y="95"/>
                </a:cxn>
                <a:cxn ang="0">
                  <a:pos x="134" y="111"/>
                </a:cxn>
                <a:cxn ang="0">
                  <a:pos x="138" y="117"/>
                </a:cxn>
                <a:cxn ang="0">
                  <a:pos x="145" y="122"/>
                </a:cxn>
                <a:cxn ang="0">
                  <a:pos x="139" y="128"/>
                </a:cxn>
                <a:cxn ang="0">
                  <a:pos x="129" y="133"/>
                </a:cxn>
                <a:cxn ang="0">
                  <a:pos x="119" y="136"/>
                </a:cxn>
                <a:cxn ang="0">
                  <a:pos x="113" y="133"/>
                </a:cxn>
                <a:cxn ang="0">
                  <a:pos x="109" y="140"/>
                </a:cxn>
                <a:cxn ang="0">
                  <a:pos x="104" y="140"/>
                </a:cxn>
                <a:cxn ang="0">
                  <a:pos x="93" y="140"/>
                </a:cxn>
                <a:cxn ang="0">
                  <a:pos x="88" y="136"/>
                </a:cxn>
                <a:cxn ang="0">
                  <a:pos x="86" y="137"/>
                </a:cxn>
                <a:cxn ang="0">
                  <a:pos x="79" y="139"/>
                </a:cxn>
                <a:cxn ang="0">
                  <a:pos x="67" y="138"/>
                </a:cxn>
                <a:cxn ang="0">
                  <a:pos x="66" y="130"/>
                </a:cxn>
                <a:cxn ang="0">
                  <a:pos x="64" y="121"/>
                </a:cxn>
                <a:cxn ang="0">
                  <a:pos x="58" y="113"/>
                </a:cxn>
                <a:cxn ang="0">
                  <a:pos x="51" y="112"/>
                </a:cxn>
                <a:cxn ang="0">
                  <a:pos x="44" y="108"/>
                </a:cxn>
                <a:cxn ang="0">
                  <a:pos x="27" y="101"/>
                </a:cxn>
                <a:cxn ang="0">
                  <a:pos x="22" y="98"/>
                </a:cxn>
                <a:cxn ang="0">
                  <a:pos x="13" y="84"/>
                </a:cxn>
                <a:cxn ang="0">
                  <a:pos x="6" y="74"/>
                </a:cxn>
                <a:cxn ang="0">
                  <a:pos x="2" y="66"/>
                </a:cxn>
                <a:cxn ang="0">
                  <a:pos x="0" y="52"/>
                </a:cxn>
                <a:cxn ang="0">
                  <a:pos x="8" y="46"/>
                </a:cxn>
                <a:cxn ang="0">
                  <a:pos x="14" y="35"/>
                </a:cxn>
                <a:cxn ang="0">
                  <a:pos x="20" y="29"/>
                </a:cxn>
                <a:cxn ang="0">
                  <a:pos x="19" y="26"/>
                </a:cxn>
                <a:cxn ang="0">
                  <a:pos x="15" y="25"/>
                </a:cxn>
                <a:cxn ang="0">
                  <a:pos x="15" y="18"/>
                </a:cxn>
                <a:cxn ang="0">
                  <a:pos x="19" y="17"/>
                </a:cxn>
                <a:cxn ang="0">
                  <a:pos x="21" y="13"/>
                </a:cxn>
                <a:cxn ang="0">
                  <a:pos x="17" y="5"/>
                </a:cxn>
              </a:cxnLst>
              <a:rect l="0" t="0" r="r" b="b"/>
              <a:pathLst>
                <a:path w="145" h="141">
                  <a:moveTo>
                    <a:pt x="16" y="1"/>
                  </a:moveTo>
                  <a:lnTo>
                    <a:pt x="2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87" y="16"/>
                  </a:lnTo>
                  <a:lnTo>
                    <a:pt x="108" y="27"/>
                  </a:lnTo>
                  <a:lnTo>
                    <a:pt x="109" y="29"/>
                  </a:lnTo>
                  <a:lnTo>
                    <a:pt x="108" y="32"/>
                  </a:lnTo>
                  <a:lnTo>
                    <a:pt x="109" y="34"/>
                  </a:lnTo>
                  <a:lnTo>
                    <a:pt x="123" y="44"/>
                  </a:lnTo>
                  <a:lnTo>
                    <a:pt x="129" y="49"/>
                  </a:lnTo>
                  <a:lnTo>
                    <a:pt x="128" y="52"/>
                  </a:lnTo>
                  <a:lnTo>
                    <a:pt x="126" y="59"/>
                  </a:lnTo>
                  <a:lnTo>
                    <a:pt x="125" y="65"/>
                  </a:lnTo>
                  <a:lnTo>
                    <a:pt x="126" y="69"/>
                  </a:lnTo>
                  <a:lnTo>
                    <a:pt x="129" y="74"/>
                  </a:lnTo>
                  <a:lnTo>
                    <a:pt x="134" y="78"/>
                  </a:lnTo>
                  <a:lnTo>
                    <a:pt x="134" y="80"/>
                  </a:lnTo>
                  <a:lnTo>
                    <a:pt x="132" y="82"/>
                  </a:lnTo>
                  <a:lnTo>
                    <a:pt x="130" y="88"/>
                  </a:lnTo>
                  <a:lnTo>
                    <a:pt x="130" y="89"/>
                  </a:lnTo>
                  <a:lnTo>
                    <a:pt x="132" y="89"/>
                  </a:lnTo>
                  <a:lnTo>
                    <a:pt x="133" y="91"/>
                  </a:lnTo>
                  <a:lnTo>
                    <a:pt x="132" y="95"/>
                  </a:lnTo>
                  <a:lnTo>
                    <a:pt x="132" y="100"/>
                  </a:lnTo>
                  <a:lnTo>
                    <a:pt x="134" y="111"/>
                  </a:lnTo>
                  <a:lnTo>
                    <a:pt x="135" y="114"/>
                  </a:lnTo>
                  <a:lnTo>
                    <a:pt x="138" y="117"/>
                  </a:lnTo>
                  <a:lnTo>
                    <a:pt x="142" y="120"/>
                  </a:lnTo>
                  <a:lnTo>
                    <a:pt x="145" y="122"/>
                  </a:lnTo>
                  <a:lnTo>
                    <a:pt x="145" y="123"/>
                  </a:lnTo>
                  <a:lnTo>
                    <a:pt x="139" y="128"/>
                  </a:lnTo>
                  <a:lnTo>
                    <a:pt x="136" y="130"/>
                  </a:lnTo>
                  <a:lnTo>
                    <a:pt x="129" y="133"/>
                  </a:lnTo>
                  <a:lnTo>
                    <a:pt x="121" y="136"/>
                  </a:lnTo>
                  <a:lnTo>
                    <a:pt x="119" y="136"/>
                  </a:lnTo>
                  <a:lnTo>
                    <a:pt x="115" y="134"/>
                  </a:lnTo>
                  <a:lnTo>
                    <a:pt x="113" y="133"/>
                  </a:lnTo>
                  <a:lnTo>
                    <a:pt x="112" y="135"/>
                  </a:lnTo>
                  <a:lnTo>
                    <a:pt x="109" y="140"/>
                  </a:lnTo>
                  <a:lnTo>
                    <a:pt x="106" y="141"/>
                  </a:lnTo>
                  <a:lnTo>
                    <a:pt x="104" y="140"/>
                  </a:lnTo>
                  <a:lnTo>
                    <a:pt x="98" y="140"/>
                  </a:lnTo>
                  <a:lnTo>
                    <a:pt x="93" y="140"/>
                  </a:lnTo>
                  <a:lnTo>
                    <a:pt x="90" y="139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6" y="137"/>
                  </a:lnTo>
                  <a:lnTo>
                    <a:pt x="82" y="139"/>
                  </a:lnTo>
                  <a:lnTo>
                    <a:pt x="79" y="139"/>
                  </a:lnTo>
                  <a:lnTo>
                    <a:pt x="73" y="139"/>
                  </a:lnTo>
                  <a:lnTo>
                    <a:pt x="67" y="138"/>
                  </a:lnTo>
                  <a:lnTo>
                    <a:pt x="66" y="135"/>
                  </a:lnTo>
                  <a:lnTo>
                    <a:pt x="66" y="130"/>
                  </a:lnTo>
                  <a:lnTo>
                    <a:pt x="65" y="127"/>
                  </a:lnTo>
                  <a:lnTo>
                    <a:pt x="64" y="121"/>
                  </a:lnTo>
                  <a:lnTo>
                    <a:pt x="62" y="116"/>
                  </a:lnTo>
                  <a:lnTo>
                    <a:pt x="58" y="113"/>
                  </a:lnTo>
                  <a:lnTo>
                    <a:pt x="52" y="112"/>
                  </a:lnTo>
                  <a:lnTo>
                    <a:pt x="51" y="112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35" y="104"/>
                  </a:lnTo>
                  <a:lnTo>
                    <a:pt x="27" y="101"/>
                  </a:lnTo>
                  <a:lnTo>
                    <a:pt x="23" y="100"/>
                  </a:lnTo>
                  <a:lnTo>
                    <a:pt x="22" y="98"/>
                  </a:lnTo>
                  <a:lnTo>
                    <a:pt x="18" y="94"/>
                  </a:lnTo>
                  <a:lnTo>
                    <a:pt x="13" y="84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3" y="70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7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3" name="Freeform 133"/>
            <p:cNvSpPr>
              <a:spLocks noEditPoints="1"/>
            </p:cNvSpPr>
            <p:nvPr/>
          </p:nvSpPr>
          <p:spPr bwMode="auto">
            <a:xfrm>
              <a:off x="6359109" y="4673600"/>
              <a:ext cx="166688" cy="214313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60" y="6"/>
                </a:cxn>
                <a:cxn ang="0">
                  <a:pos x="57" y="11"/>
                </a:cxn>
                <a:cxn ang="0">
                  <a:pos x="55" y="11"/>
                </a:cxn>
                <a:cxn ang="0">
                  <a:pos x="56" y="8"/>
                </a:cxn>
                <a:cxn ang="0">
                  <a:pos x="57" y="4"/>
                </a:cxn>
                <a:cxn ang="0">
                  <a:pos x="60" y="21"/>
                </a:cxn>
                <a:cxn ang="0">
                  <a:pos x="65" y="29"/>
                </a:cxn>
                <a:cxn ang="0">
                  <a:pos x="73" y="35"/>
                </a:cxn>
                <a:cxn ang="0">
                  <a:pos x="82" y="39"/>
                </a:cxn>
                <a:cxn ang="0">
                  <a:pos x="87" y="39"/>
                </a:cxn>
                <a:cxn ang="0">
                  <a:pos x="94" y="47"/>
                </a:cxn>
                <a:cxn ang="0">
                  <a:pos x="100" y="53"/>
                </a:cxn>
                <a:cxn ang="0">
                  <a:pos x="105" y="57"/>
                </a:cxn>
                <a:cxn ang="0">
                  <a:pos x="97" y="68"/>
                </a:cxn>
                <a:cxn ang="0">
                  <a:pos x="87" y="83"/>
                </a:cxn>
                <a:cxn ang="0">
                  <a:pos x="83" y="83"/>
                </a:cxn>
                <a:cxn ang="0">
                  <a:pos x="80" y="83"/>
                </a:cxn>
                <a:cxn ang="0">
                  <a:pos x="78" y="93"/>
                </a:cxn>
                <a:cxn ang="0">
                  <a:pos x="79" y="102"/>
                </a:cxn>
                <a:cxn ang="0">
                  <a:pos x="70" y="104"/>
                </a:cxn>
                <a:cxn ang="0">
                  <a:pos x="64" y="107"/>
                </a:cxn>
                <a:cxn ang="0">
                  <a:pos x="62" y="114"/>
                </a:cxn>
                <a:cxn ang="0">
                  <a:pos x="58" y="117"/>
                </a:cxn>
                <a:cxn ang="0">
                  <a:pos x="53" y="117"/>
                </a:cxn>
                <a:cxn ang="0">
                  <a:pos x="49" y="117"/>
                </a:cxn>
                <a:cxn ang="0">
                  <a:pos x="45" y="121"/>
                </a:cxn>
                <a:cxn ang="0">
                  <a:pos x="45" y="126"/>
                </a:cxn>
                <a:cxn ang="0">
                  <a:pos x="40" y="131"/>
                </a:cxn>
                <a:cxn ang="0">
                  <a:pos x="34" y="129"/>
                </a:cxn>
                <a:cxn ang="0">
                  <a:pos x="24" y="132"/>
                </a:cxn>
                <a:cxn ang="0">
                  <a:pos x="18" y="134"/>
                </a:cxn>
                <a:cxn ang="0">
                  <a:pos x="14" y="133"/>
                </a:cxn>
                <a:cxn ang="0">
                  <a:pos x="12" y="127"/>
                </a:cxn>
                <a:cxn ang="0">
                  <a:pos x="5" y="117"/>
                </a:cxn>
                <a:cxn ang="0">
                  <a:pos x="0" y="107"/>
                </a:cxn>
                <a:cxn ang="0">
                  <a:pos x="10" y="98"/>
                </a:cxn>
                <a:cxn ang="0">
                  <a:pos x="55" y="72"/>
                </a:cxn>
                <a:cxn ang="0">
                  <a:pos x="51" y="57"/>
                </a:cxn>
                <a:cxn ang="0">
                  <a:pos x="50" y="42"/>
                </a:cxn>
                <a:cxn ang="0">
                  <a:pos x="53" y="32"/>
                </a:cxn>
                <a:cxn ang="0">
                  <a:pos x="54" y="21"/>
                </a:cxn>
                <a:cxn ang="0">
                  <a:pos x="57" y="20"/>
                </a:cxn>
              </a:cxnLst>
              <a:rect l="0" t="0" r="r" b="b"/>
              <a:pathLst>
                <a:path w="105" h="135">
                  <a:moveTo>
                    <a:pt x="57" y="4"/>
                  </a:moveTo>
                  <a:lnTo>
                    <a:pt x="58" y="1"/>
                  </a:lnTo>
                  <a:lnTo>
                    <a:pt x="59" y="0"/>
                  </a:lnTo>
                  <a:lnTo>
                    <a:pt x="60" y="6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4"/>
                  </a:lnTo>
                  <a:close/>
                  <a:moveTo>
                    <a:pt x="60" y="19"/>
                  </a:moveTo>
                  <a:lnTo>
                    <a:pt x="60" y="21"/>
                  </a:lnTo>
                  <a:lnTo>
                    <a:pt x="63" y="26"/>
                  </a:lnTo>
                  <a:lnTo>
                    <a:pt x="65" y="29"/>
                  </a:lnTo>
                  <a:lnTo>
                    <a:pt x="70" y="33"/>
                  </a:lnTo>
                  <a:lnTo>
                    <a:pt x="73" y="35"/>
                  </a:lnTo>
                  <a:lnTo>
                    <a:pt x="79" y="39"/>
                  </a:lnTo>
                  <a:lnTo>
                    <a:pt x="82" y="39"/>
                  </a:lnTo>
                  <a:lnTo>
                    <a:pt x="83" y="40"/>
                  </a:lnTo>
                  <a:lnTo>
                    <a:pt x="87" y="39"/>
                  </a:lnTo>
                  <a:lnTo>
                    <a:pt x="89" y="40"/>
                  </a:lnTo>
                  <a:lnTo>
                    <a:pt x="94" y="47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6"/>
                  </a:lnTo>
                  <a:lnTo>
                    <a:pt x="105" y="57"/>
                  </a:lnTo>
                  <a:lnTo>
                    <a:pt x="101" y="64"/>
                  </a:lnTo>
                  <a:lnTo>
                    <a:pt x="97" y="68"/>
                  </a:lnTo>
                  <a:lnTo>
                    <a:pt x="92" y="73"/>
                  </a:lnTo>
                  <a:lnTo>
                    <a:pt x="87" y="83"/>
                  </a:lnTo>
                  <a:lnTo>
                    <a:pt x="86" y="84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80" y="83"/>
                  </a:lnTo>
                  <a:lnTo>
                    <a:pt x="78" y="86"/>
                  </a:lnTo>
                  <a:lnTo>
                    <a:pt x="78" y="93"/>
                  </a:lnTo>
                  <a:lnTo>
                    <a:pt x="78" y="98"/>
                  </a:lnTo>
                  <a:lnTo>
                    <a:pt x="79" y="102"/>
                  </a:lnTo>
                  <a:lnTo>
                    <a:pt x="76" y="103"/>
                  </a:lnTo>
                  <a:lnTo>
                    <a:pt x="70" y="104"/>
                  </a:lnTo>
                  <a:lnTo>
                    <a:pt x="66" y="105"/>
                  </a:lnTo>
                  <a:lnTo>
                    <a:pt x="64" y="107"/>
                  </a:lnTo>
                  <a:lnTo>
                    <a:pt x="63" y="110"/>
                  </a:lnTo>
                  <a:lnTo>
                    <a:pt x="62" y="114"/>
                  </a:lnTo>
                  <a:lnTo>
                    <a:pt x="61" y="115"/>
                  </a:lnTo>
                  <a:lnTo>
                    <a:pt x="58" y="117"/>
                  </a:lnTo>
                  <a:lnTo>
                    <a:pt x="55" y="117"/>
                  </a:lnTo>
                  <a:lnTo>
                    <a:pt x="53" y="117"/>
                  </a:lnTo>
                  <a:lnTo>
                    <a:pt x="51" y="117"/>
                  </a:lnTo>
                  <a:lnTo>
                    <a:pt x="49" y="117"/>
                  </a:lnTo>
                  <a:lnTo>
                    <a:pt x="46" y="119"/>
                  </a:lnTo>
                  <a:lnTo>
                    <a:pt x="45" y="121"/>
                  </a:lnTo>
                  <a:lnTo>
                    <a:pt x="45" y="124"/>
                  </a:lnTo>
                  <a:lnTo>
                    <a:pt x="45" y="126"/>
                  </a:lnTo>
                  <a:lnTo>
                    <a:pt x="44" y="128"/>
                  </a:lnTo>
                  <a:lnTo>
                    <a:pt x="40" y="131"/>
                  </a:lnTo>
                  <a:lnTo>
                    <a:pt x="38" y="131"/>
                  </a:lnTo>
                  <a:lnTo>
                    <a:pt x="34" y="129"/>
                  </a:lnTo>
                  <a:lnTo>
                    <a:pt x="30" y="130"/>
                  </a:lnTo>
                  <a:lnTo>
                    <a:pt x="24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5"/>
                  </a:lnTo>
                  <a:lnTo>
                    <a:pt x="14" y="133"/>
                  </a:lnTo>
                  <a:lnTo>
                    <a:pt x="11" y="129"/>
                  </a:lnTo>
                  <a:lnTo>
                    <a:pt x="12" y="127"/>
                  </a:lnTo>
                  <a:lnTo>
                    <a:pt x="11" y="125"/>
                  </a:lnTo>
                  <a:lnTo>
                    <a:pt x="5" y="117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0" y="98"/>
                  </a:lnTo>
                  <a:lnTo>
                    <a:pt x="24" y="90"/>
                  </a:lnTo>
                  <a:lnTo>
                    <a:pt x="55" y="72"/>
                  </a:lnTo>
                  <a:lnTo>
                    <a:pt x="54" y="62"/>
                  </a:lnTo>
                  <a:lnTo>
                    <a:pt x="51" y="57"/>
                  </a:lnTo>
                  <a:lnTo>
                    <a:pt x="50" y="56"/>
                  </a:lnTo>
                  <a:lnTo>
                    <a:pt x="50" y="42"/>
                  </a:lnTo>
                  <a:lnTo>
                    <a:pt x="50" y="36"/>
                  </a:lnTo>
                  <a:lnTo>
                    <a:pt x="53" y="32"/>
                  </a:lnTo>
                  <a:lnTo>
                    <a:pt x="54" y="30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7" y="20"/>
                  </a:lnTo>
                  <a:lnTo>
                    <a:pt x="60" y="1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4" name="Freeform 134"/>
            <p:cNvSpPr>
              <a:spLocks/>
            </p:cNvSpPr>
            <p:nvPr/>
          </p:nvSpPr>
          <p:spPr bwMode="auto">
            <a:xfrm>
              <a:off x="6536909" y="4375150"/>
              <a:ext cx="296863" cy="225425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17" y="113"/>
                </a:cxn>
                <a:cxn ang="0">
                  <a:pos x="6" y="110"/>
                </a:cxn>
                <a:cxn ang="0">
                  <a:pos x="3" y="94"/>
                </a:cxn>
                <a:cxn ang="0">
                  <a:pos x="6" y="79"/>
                </a:cxn>
                <a:cxn ang="0">
                  <a:pos x="1" y="75"/>
                </a:cxn>
                <a:cxn ang="0">
                  <a:pos x="4" y="67"/>
                </a:cxn>
                <a:cxn ang="0">
                  <a:pos x="9" y="50"/>
                </a:cxn>
                <a:cxn ang="0">
                  <a:pos x="12" y="46"/>
                </a:cxn>
                <a:cxn ang="0">
                  <a:pos x="27" y="51"/>
                </a:cxn>
                <a:cxn ang="0">
                  <a:pos x="35" y="47"/>
                </a:cxn>
                <a:cxn ang="0">
                  <a:pos x="39" y="41"/>
                </a:cxn>
                <a:cxn ang="0">
                  <a:pos x="54" y="33"/>
                </a:cxn>
                <a:cxn ang="0">
                  <a:pos x="65" y="19"/>
                </a:cxn>
                <a:cxn ang="0">
                  <a:pos x="73" y="17"/>
                </a:cxn>
                <a:cxn ang="0">
                  <a:pos x="86" y="19"/>
                </a:cxn>
                <a:cxn ang="0">
                  <a:pos x="96" y="23"/>
                </a:cxn>
                <a:cxn ang="0">
                  <a:pos x="99" y="25"/>
                </a:cxn>
                <a:cxn ang="0">
                  <a:pos x="108" y="20"/>
                </a:cxn>
                <a:cxn ang="0">
                  <a:pos x="116" y="21"/>
                </a:cxn>
                <a:cxn ang="0">
                  <a:pos x="119" y="16"/>
                </a:cxn>
                <a:cxn ang="0">
                  <a:pos x="125" y="15"/>
                </a:cxn>
                <a:cxn ang="0">
                  <a:pos x="129" y="12"/>
                </a:cxn>
                <a:cxn ang="0">
                  <a:pos x="132" y="4"/>
                </a:cxn>
                <a:cxn ang="0">
                  <a:pos x="137" y="0"/>
                </a:cxn>
                <a:cxn ang="0">
                  <a:pos x="141" y="8"/>
                </a:cxn>
                <a:cxn ang="0">
                  <a:pos x="144" y="11"/>
                </a:cxn>
                <a:cxn ang="0">
                  <a:pos x="144" y="23"/>
                </a:cxn>
                <a:cxn ang="0">
                  <a:pos x="147" y="28"/>
                </a:cxn>
                <a:cxn ang="0">
                  <a:pos x="158" y="23"/>
                </a:cxn>
                <a:cxn ang="0">
                  <a:pos x="169" y="17"/>
                </a:cxn>
                <a:cxn ang="0">
                  <a:pos x="170" y="19"/>
                </a:cxn>
                <a:cxn ang="0">
                  <a:pos x="181" y="18"/>
                </a:cxn>
                <a:cxn ang="0">
                  <a:pos x="186" y="20"/>
                </a:cxn>
                <a:cxn ang="0">
                  <a:pos x="184" y="22"/>
                </a:cxn>
                <a:cxn ang="0">
                  <a:pos x="182" y="23"/>
                </a:cxn>
                <a:cxn ang="0">
                  <a:pos x="175" y="27"/>
                </a:cxn>
                <a:cxn ang="0">
                  <a:pos x="156" y="27"/>
                </a:cxn>
                <a:cxn ang="0">
                  <a:pos x="149" y="34"/>
                </a:cxn>
                <a:cxn ang="0">
                  <a:pos x="143" y="38"/>
                </a:cxn>
                <a:cxn ang="0">
                  <a:pos x="145" y="45"/>
                </a:cxn>
                <a:cxn ang="0">
                  <a:pos x="147" y="53"/>
                </a:cxn>
                <a:cxn ang="0">
                  <a:pos x="140" y="61"/>
                </a:cxn>
                <a:cxn ang="0">
                  <a:pos x="141" y="68"/>
                </a:cxn>
                <a:cxn ang="0">
                  <a:pos x="132" y="72"/>
                </a:cxn>
                <a:cxn ang="0">
                  <a:pos x="126" y="74"/>
                </a:cxn>
                <a:cxn ang="0">
                  <a:pos x="129" y="82"/>
                </a:cxn>
                <a:cxn ang="0">
                  <a:pos x="123" y="85"/>
                </a:cxn>
                <a:cxn ang="0">
                  <a:pos x="118" y="90"/>
                </a:cxn>
                <a:cxn ang="0">
                  <a:pos x="115" y="105"/>
                </a:cxn>
                <a:cxn ang="0">
                  <a:pos x="106" y="106"/>
                </a:cxn>
                <a:cxn ang="0">
                  <a:pos x="97" y="109"/>
                </a:cxn>
                <a:cxn ang="0">
                  <a:pos x="91" y="114"/>
                </a:cxn>
                <a:cxn ang="0">
                  <a:pos x="82" y="117"/>
                </a:cxn>
                <a:cxn ang="0">
                  <a:pos x="77" y="128"/>
                </a:cxn>
                <a:cxn ang="0">
                  <a:pos x="74" y="136"/>
                </a:cxn>
                <a:cxn ang="0">
                  <a:pos x="56" y="141"/>
                </a:cxn>
                <a:cxn ang="0">
                  <a:pos x="40" y="140"/>
                </a:cxn>
                <a:cxn ang="0">
                  <a:pos x="26" y="142"/>
                </a:cxn>
                <a:cxn ang="0">
                  <a:pos x="11" y="137"/>
                </a:cxn>
              </a:cxnLst>
              <a:rect l="0" t="0" r="r" b="b"/>
              <a:pathLst>
                <a:path w="187" h="142">
                  <a:moveTo>
                    <a:pt x="6" y="135"/>
                  </a:moveTo>
                  <a:lnTo>
                    <a:pt x="11" y="128"/>
                  </a:lnTo>
                  <a:lnTo>
                    <a:pt x="15" y="122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7" y="113"/>
                  </a:lnTo>
                  <a:lnTo>
                    <a:pt x="15" y="112"/>
                  </a:lnTo>
                  <a:lnTo>
                    <a:pt x="8" y="110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4" y="103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6" y="79"/>
                  </a:lnTo>
                  <a:lnTo>
                    <a:pt x="6" y="77"/>
                  </a:lnTo>
                  <a:lnTo>
                    <a:pt x="2" y="76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8" y="56"/>
                  </a:lnTo>
                  <a:lnTo>
                    <a:pt x="9" y="50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7" y="48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39" y="41"/>
                  </a:lnTo>
                  <a:lnTo>
                    <a:pt x="51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5" y="26"/>
                  </a:lnTo>
                  <a:lnTo>
                    <a:pt x="58" y="20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3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93" y="19"/>
                  </a:lnTo>
                  <a:lnTo>
                    <a:pt x="95" y="20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9" y="25"/>
                  </a:lnTo>
                  <a:lnTo>
                    <a:pt x="102" y="24"/>
                  </a:lnTo>
                  <a:lnTo>
                    <a:pt x="105" y="22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5" y="15"/>
                  </a:lnTo>
                  <a:lnTo>
                    <a:pt x="126" y="15"/>
                  </a:lnTo>
                  <a:lnTo>
                    <a:pt x="128" y="14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30" y="7"/>
                  </a:lnTo>
                  <a:lnTo>
                    <a:pt x="132" y="4"/>
                  </a:lnTo>
                  <a:lnTo>
                    <a:pt x="133" y="1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1" y="4"/>
                  </a:lnTo>
                  <a:lnTo>
                    <a:pt x="141" y="8"/>
                  </a:lnTo>
                  <a:lnTo>
                    <a:pt x="143" y="7"/>
                  </a:lnTo>
                  <a:lnTo>
                    <a:pt x="144" y="9"/>
                  </a:lnTo>
                  <a:lnTo>
                    <a:pt x="144" y="11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4" y="23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7" y="28"/>
                  </a:lnTo>
                  <a:lnTo>
                    <a:pt x="150" y="27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0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0" y="17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6" y="18"/>
                  </a:lnTo>
                  <a:lnTo>
                    <a:pt x="180" y="17"/>
                  </a:lnTo>
                  <a:lnTo>
                    <a:pt x="181" y="18"/>
                  </a:lnTo>
                  <a:lnTo>
                    <a:pt x="184" y="18"/>
                  </a:lnTo>
                  <a:lnTo>
                    <a:pt x="187" y="19"/>
                  </a:lnTo>
                  <a:lnTo>
                    <a:pt x="186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4" y="22"/>
                  </a:lnTo>
                  <a:lnTo>
                    <a:pt x="185" y="23"/>
                  </a:lnTo>
                  <a:lnTo>
                    <a:pt x="184" y="23"/>
                  </a:lnTo>
                  <a:lnTo>
                    <a:pt x="182" y="23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5" y="27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7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49" y="34"/>
                  </a:lnTo>
                  <a:lnTo>
                    <a:pt x="147" y="34"/>
                  </a:lnTo>
                  <a:lnTo>
                    <a:pt x="146" y="35"/>
                  </a:lnTo>
                  <a:lnTo>
                    <a:pt x="143" y="38"/>
                  </a:lnTo>
                  <a:lnTo>
                    <a:pt x="143" y="40"/>
                  </a:lnTo>
                  <a:lnTo>
                    <a:pt x="145" y="42"/>
                  </a:lnTo>
                  <a:lnTo>
                    <a:pt x="145" y="45"/>
                  </a:lnTo>
                  <a:lnTo>
                    <a:pt x="147" y="46"/>
                  </a:lnTo>
                  <a:lnTo>
                    <a:pt x="146" y="49"/>
                  </a:lnTo>
                  <a:lnTo>
                    <a:pt x="147" y="53"/>
                  </a:lnTo>
                  <a:lnTo>
                    <a:pt x="145" y="56"/>
                  </a:lnTo>
                  <a:lnTo>
                    <a:pt x="142" y="58"/>
                  </a:lnTo>
                  <a:lnTo>
                    <a:pt x="140" y="61"/>
                  </a:lnTo>
                  <a:lnTo>
                    <a:pt x="139" y="63"/>
                  </a:lnTo>
                  <a:lnTo>
                    <a:pt x="140" y="66"/>
                  </a:lnTo>
                  <a:lnTo>
                    <a:pt x="141" y="68"/>
                  </a:lnTo>
                  <a:lnTo>
                    <a:pt x="139" y="70"/>
                  </a:lnTo>
                  <a:lnTo>
                    <a:pt x="136" y="72"/>
                  </a:lnTo>
                  <a:lnTo>
                    <a:pt x="132" y="72"/>
                  </a:lnTo>
                  <a:lnTo>
                    <a:pt x="126" y="71"/>
                  </a:lnTo>
                  <a:lnTo>
                    <a:pt x="124" y="72"/>
                  </a:lnTo>
                  <a:lnTo>
                    <a:pt x="126" y="74"/>
                  </a:lnTo>
                  <a:lnTo>
                    <a:pt x="128" y="77"/>
                  </a:lnTo>
                  <a:lnTo>
                    <a:pt x="129" y="79"/>
                  </a:lnTo>
                  <a:lnTo>
                    <a:pt x="129" y="82"/>
                  </a:lnTo>
                  <a:lnTo>
                    <a:pt x="128" y="84"/>
                  </a:lnTo>
                  <a:lnTo>
                    <a:pt x="126" y="85"/>
                  </a:lnTo>
                  <a:lnTo>
                    <a:pt x="123" y="85"/>
                  </a:lnTo>
                  <a:lnTo>
                    <a:pt x="121" y="86"/>
                  </a:lnTo>
                  <a:lnTo>
                    <a:pt x="119" y="87"/>
                  </a:lnTo>
                  <a:lnTo>
                    <a:pt x="118" y="90"/>
                  </a:lnTo>
                  <a:lnTo>
                    <a:pt x="116" y="96"/>
                  </a:lnTo>
                  <a:lnTo>
                    <a:pt x="115" y="104"/>
                  </a:lnTo>
                  <a:lnTo>
                    <a:pt x="115" y="105"/>
                  </a:lnTo>
                  <a:lnTo>
                    <a:pt x="113" y="108"/>
                  </a:lnTo>
                  <a:lnTo>
                    <a:pt x="112" y="108"/>
                  </a:lnTo>
                  <a:lnTo>
                    <a:pt x="106" y="106"/>
                  </a:lnTo>
                  <a:lnTo>
                    <a:pt x="102" y="106"/>
                  </a:lnTo>
                  <a:lnTo>
                    <a:pt x="99" y="107"/>
                  </a:lnTo>
                  <a:lnTo>
                    <a:pt x="97" y="109"/>
                  </a:lnTo>
                  <a:lnTo>
                    <a:pt x="95" y="114"/>
                  </a:lnTo>
                  <a:lnTo>
                    <a:pt x="94" y="115"/>
                  </a:lnTo>
                  <a:lnTo>
                    <a:pt x="91" y="114"/>
                  </a:lnTo>
                  <a:lnTo>
                    <a:pt x="87" y="113"/>
                  </a:lnTo>
                  <a:lnTo>
                    <a:pt x="85" y="114"/>
                  </a:lnTo>
                  <a:lnTo>
                    <a:pt x="82" y="117"/>
                  </a:lnTo>
                  <a:lnTo>
                    <a:pt x="79" y="120"/>
                  </a:lnTo>
                  <a:lnTo>
                    <a:pt x="78" y="122"/>
                  </a:lnTo>
                  <a:lnTo>
                    <a:pt x="77" y="128"/>
                  </a:lnTo>
                  <a:lnTo>
                    <a:pt x="76" y="134"/>
                  </a:lnTo>
                  <a:lnTo>
                    <a:pt x="76" y="135"/>
                  </a:lnTo>
                  <a:lnTo>
                    <a:pt x="74" y="136"/>
                  </a:lnTo>
                  <a:lnTo>
                    <a:pt x="68" y="138"/>
                  </a:lnTo>
                  <a:lnTo>
                    <a:pt x="61" y="140"/>
                  </a:lnTo>
                  <a:lnTo>
                    <a:pt x="56" y="141"/>
                  </a:lnTo>
                  <a:lnTo>
                    <a:pt x="48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33" y="142"/>
                  </a:lnTo>
                  <a:lnTo>
                    <a:pt x="29" y="142"/>
                  </a:lnTo>
                  <a:lnTo>
                    <a:pt x="26" y="142"/>
                  </a:lnTo>
                  <a:lnTo>
                    <a:pt x="21" y="140"/>
                  </a:lnTo>
                  <a:lnTo>
                    <a:pt x="14" y="139"/>
                  </a:lnTo>
                  <a:lnTo>
                    <a:pt x="11" y="137"/>
                  </a:lnTo>
                  <a:lnTo>
                    <a:pt x="6" y="13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5" name="Freeform 135"/>
            <p:cNvSpPr>
              <a:spLocks/>
            </p:cNvSpPr>
            <p:nvPr/>
          </p:nvSpPr>
          <p:spPr bwMode="auto">
            <a:xfrm>
              <a:off x="6135271" y="4987925"/>
              <a:ext cx="211138" cy="28892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0" y="158"/>
                </a:cxn>
                <a:cxn ang="0">
                  <a:pos x="0" y="140"/>
                </a:cxn>
                <a:cxn ang="0">
                  <a:pos x="0" y="132"/>
                </a:cxn>
                <a:cxn ang="0">
                  <a:pos x="0" y="122"/>
                </a:cxn>
                <a:cxn ang="0">
                  <a:pos x="12" y="105"/>
                </a:cxn>
                <a:cxn ang="0">
                  <a:pos x="21" y="104"/>
                </a:cxn>
                <a:cxn ang="0">
                  <a:pos x="25" y="101"/>
                </a:cxn>
                <a:cxn ang="0">
                  <a:pos x="30" y="96"/>
                </a:cxn>
                <a:cxn ang="0">
                  <a:pos x="37" y="95"/>
                </a:cxn>
                <a:cxn ang="0">
                  <a:pos x="52" y="95"/>
                </a:cxn>
                <a:cxn ang="0">
                  <a:pos x="66" y="79"/>
                </a:cxn>
                <a:cxn ang="0">
                  <a:pos x="88" y="54"/>
                </a:cxn>
                <a:cxn ang="0">
                  <a:pos x="69" y="51"/>
                </a:cxn>
                <a:cxn ang="0">
                  <a:pos x="40" y="41"/>
                </a:cxn>
                <a:cxn ang="0">
                  <a:pos x="33" y="36"/>
                </a:cxn>
                <a:cxn ang="0">
                  <a:pos x="25" y="26"/>
                </a:cxn>
                <a:cxn ang="0">
                  <a:pos x="22" y="19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6" y="14"/>
                </a:cxn>
                <a:cxn ang="0">
                  <a:pos x="41" y="20"/>
                </a:cxn>
                <a:cxn ang="0">
                  <a:pos x="45" y="21"/>
                </a:cxn>
                <a:cxn ang="0">
                  <a:pos x="50" y="21"/>
                </a:cxn>
                <a:cxn ang="0">
                  <a:pos x="55" y="19"/>
                </a:cxn>
                <a:cxn ang="0">
                  <a:pos x="64" y="15"/>
                </a:cxn>
                <a:cxn ang="0">
                  <a:pos x="70" y="17"/>
                </a:cxn>
                <a:cxn ang="0">
                  <a:pos x="77" y="15"/>
                </a:cxn>
                <a:cxn ang="0">
                  <a:pos x="83" y="11"/>
                </a:cxn>
                <a:cxn ang="0">
                  <a:pos x="88" y="12"/>
                </a:cxn>
                <a:cxn ang="0">
                  <a:pos x="98" y="9"/>
                </a:cxn>
                <a:cxn ang="0">
                  <a:pos x="104" y="10"/>
                </a:cxn>
                <a:cxn ang="0">
                  <a:pos x="112" y="9"/>
                </a:cxn>
                <a:cxn ang="0">
                  <a:pos x="124" y="3"/>
                </a:cxn>
                <a:cxn ang="0">
                  <a:pos x="130" y="1"/>
                </a:cxn>
                <a:cxn ang="0">
                  <a:pos x="133" y="3"/>
                </a:cxn>
                <a:cxn ang="0">
                  <a:pos x="131" y="10"/>
                </a:cxn>
                <a:cxn ang="0">
                  <a:pos x="132" y="17"/>
                </a:cxn>
                <a:cxn ang="0">
                  <a:pos x="129" y="23"/>
                </a:cxn>
                <a:cxn ang="0">
                  <a:pos x="128" y="32"/>
                </a:cxn>
                <a:cxn ang="0">
                  <a:pos x="120" y="48"/>
                </a:cxn>
                <a:cxn ang="0">
                  <a:pos x="114" y="55"/>
                </a:cxn>
                <a:cxn ang="0">
                  <a:pos x="109" y="66"/>
                </a:cxn>
                <a:cxn ang="0">
                  <a:pos x="103" y="79"/>
                </a:cxn>
                <a:cxn ang="0">
                  <a:pos x="97" y="90"/>
                </a:cxn>
                <a:cxn ang="0">
                  <a:pos x="85" y="105"/>
                </a:cxn>
                <a:cxn ang="0">
                  <a:pos x="70" y="123"/>
                </a:cxn>
                <a:cxn ang="0">
                  <a:pos x="46" y="138"/>
                </a:cxn>
                <a:cxn ang="0">
                  <a:pos x="35" y="147"/>
                </a:cxn>
                <a:cxn ang="0">
                  <a:pos x="25" y="158"/>
                </a:cxn>
                <a:cxn ang="0">
                  <a:pos x="11" y="174"/>
                </a:cxn>
                <a:cxn ang="0">
                  <a:pos x="8" y="180"/>
                </a:cxn>
              </a:cxnLst>
              <a:rect l="0" t="0" r="r" b="b"/>
              <a:pathLst>
                <a:path w="133" h="182">
                  <a:moveTo>
                    <a:pt x="7" y="182"/>
                  </a:moveTo>
                  <a:lnTo>
                    <a:pt x="0" y="172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10" y="108"/>
                  </a:lnTo>
                  <a:lnTo>
                    <a:pt x="12" y="105"/>
                  </a:lnTo>
                  <a:lnTo>
                    <a:pt x="14" y="104"/>
                  </a:lnTo>
                  <a:lnTo>
                    <a:pt x="21" y="104"/>
                  </a:lnTo>
                  <a:lnTo>
                    <a:pt x="23" y="103"/>
                  </a:lnTo>
                  <a:lnTo>
                    <a:pt x="25" y="101"/>
                  </a:lnTo>
                  <a:lnTo>
                    <a:pt x="28" y="98"/>
                  </a:lnTo>
                  <a:lnTo>
                    <a:pt x="30" y="96"/>
                  </a:lnTo>
                  <a:lnTo>
                    <a:pt x="33" y="95"/>
                  </a:lnTo>
                  <a:lnTo>
                    <a:pt x="37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7" y="89"/>
                  </a:lnTo>
                  <a:lnTo>
                    <a:pt x="66" y="79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77" y="54"/>
                  </a:lnTo>
                  <a:lnTo>
                    <a:pt x="69" y="51"/>
                  </a:lnTo>
                  <a:lnTo>
                    <a:pt x="44" y="42"/>
                  </a:lnTo>
                  <a:lnTo>
                    <a:pt x="40" y="41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29" y="31"/>
                  </a:lnTo>
                  <a:lnTo>
                    <a:pt x="25" y="26"/>
                  </a:lnTo>
                  <a:lnTo>
                    <a:pt x="23" y="22"/>
                  </a:lnTo>
                  <a:lnTo>
                    <a:pt x="22" y="19"/>
                  </a:lnTo>
                  <a:lnTo>
                    <a:pt x="25" y="14"/>
                  </a:lnTo>
                  <a:lnTo>
                    <a:pt x="27" y="11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6" y="14"/>
                  </a:lnTo>
                  <a:lnTo>
                    <a:pt x="39" y="18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55" y="19"/>
                  </a:lnTo>
                  <a:lnTo>
                    <a:pt x="60" y="16"/>
                  </a:lnTo>
                  <a:lnTo>
                    <a:pt x="64" y="15"/>
                  </a:lnTo>
                  <a:lnTo>
                    <a:pt x="66" y="16"/>
                  </a:lnTo>
                  <a:lnTo>
                    <a:pt x="70" y="17"/>
                  </a:lnTo>
                  <a:lnTo>
                    <a:pt x="74" y="17"/>
                  </a:lnTo>
                  <a:lnTo>
                    <a:pt x="77" y="15"/>
                  </a:lnTo>
                  <a:lnTo>
                    <a:pt x="82" y="12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4" y="10"/>
                  </a:lnTo>
                  <a:lnTo>
                    <a:pt x="108" y="10"/>
                  </a:lnTo>
                  <a:lnTo>
                    <a:pt x="112" y="9"/>
                  </a:lnTo>
                  <a:lnTo>
                    <a:pt x="118" y="7"/>
                  </a:lnTo>
                  <a:lnTo>
                    <a:pt x="124" y="3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2" y="3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31" y="10"/>
                  </a:lnTo>
                  <a:lnTo>
                    <a:pt x="131" y="13"/>
                  </a:lnTo>
                  <a:lnTo>
                    <a:pt x="132" y="17"/>
                  </a:lnTo>
                  <a:lnTo>
                    <a:pt x="131" y="20"/>
                  </a:lnTo>
                  <a:lnTo>
                    <a:pt x="129" y="23"/>
                  </a:lnTo>
                  <a:lnTo>
                    <a:pt x="129" y="27"/>
                  </a:lnTo>
                  <a:lnTo>
                    <a:pt x="128" y="32"/>
                  </a:lnTo>
                  <a:lnTo>
                    <a:pt x="127" y="35"/>
                  </a:lnTo>
                  <a:lnTo>
                    <a:pt x="120" y="48"/>
                  </a:lnTo>
                  <a:lnTo>
                    <a:pt x="115" y="53"/>
                  </a:lnTo>
                  <a:lnTo>
                    <a:pt x="114" y="55"/>
                  </a:lnTo>
                  <a:lnTo>
                    <a:pt x="115" y="57"/>
                  </a:lnTo>
                  <a:lnTo>
                    <a:pt x="109" y="66"/>
                  </a:lnTo>
                  <a:lnTo>
                    <a:pt x="105" y="74"/>
                  </a:lnTo>
                  <a:lnTo>
                    <a:pt x="103" y="79"/>
                  </a:lnTo>
                  <a:lnTo>
                    <a:pt x="101" y="83"/>
                  </a:lnTo>
                  <a:lnTo>
                    <a:pt x="97" y="90"/>
                  </a:lnTo>
                  <a:lnTo>
                    <a:pt x="92" y="97"/>
                  </a:lnTo>
                  <a:lnTo>
                    <a:pt x="85" y="105"/>
                  </a:lnTo>
                  <a:lnTo>
                    <a:pt x="83" y="108"/>
                  </a:lnTo>
                  <a:lnTo>
                    <a:pt x="70" y="123"/>
                  </a:lnTo>
                  <a:lnTo>
                    <a:pt x="59" y="132"/>
                  </a:lnTo>
                  <a:lnTo>
                    <a:pt x="46" y="138"/>
                  </a:lnTo>
                  <a:lnTo>
                    <a:pt x="43" y="141"/>
                  </a:lnTo>
                  <a:lnTo>
                    <a:pt x="35" y="147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18" y="164"/>
                  </a:lnTo>
                  <a:lnTo>
                    <a:pt x="11" y="174"/>
                  </a:lnTo>
                  <a:lnTo>
                    <a:pt x="7" y="179"/>
                  </a:lnTo>
                  <a:lnTo>
                    <a:pt x="8" y="180"/>
                  </a:lnTo>
                  <a:lnTo>
                    <a:pt x="7" y="18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6" name="Freeform 136"/>
            <p:cNvSpPr>
              <a:spLocks/>
            </p:cNvSpPr>
            <p:nvPr/>
          </p:nvSpPr>
          <p:spPr bwMode="auto">
            <a:xfrm>
              <a:off x="6684546" y="4302125"/>
              <a:ext cx="155575" cy="117475"/>
            </a:xfrm>
            <a:custGeom>
              <a:avLst/>
              <a:gdLst/>
              <a:ahLst/>
              <a:cxnLst>
                <a:cxn ang="0">
                  <a:pos x="88" y="64"/>
                </a:cxn>
                <a:cxn ang="0">
                  <a:pos x="77" y="65"/>
                </a:cxn>
                <a:cxn ang="0">
                  <a:pos x="76" y="63"/>
                </a:cxn>
                <a:cxn ang="0">
                  <a:pos x="65" y="69"/>
                </a:cxn>
                <a:cxn ang="0">
                  <a:pos x="54" y="74"/>
                </a:cxn>
                <a:cxn ang="0">
                  <a:pos x="51" y="69"/>
                </a:cxn>
                <a:cxn ang="0">
                  <a:pos x="51" y="57"/>
                </a:cxn>
                <a:cxn ang="0">
                  <a:pos x="48" y="54"/>
                </a:cxn>
                <a:cxn ang="0">
                  <a:pos x="44" y="46"/>
                </a:cxn>
                <a:cxn ang="0">
                  <a:pos x="39" y="50"/>
                </a:cxn>
                <a:cxn ang="0">
                  <a:pos x="36" y="58"/>
                </a:cxn>
                <a:cxn ang="0">
                  <a:pos x="32" y="61"/>
                </a:cxn>
                <a:cxn ang="0">
                  <a:pos x="26" y="62"/>
                </a:cxn>
                <a:cxn ang="0">
                  <a:pos x="23" y="67"/>
                </a:cxn>
                <a:cxn ang="0">
                  <a:pos x="15" y="66"/>
                </a:cxn>
                <a:cxn ang="0">
                  <a:pos x="6" y="71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3" y="50"/>
                </a:cxn>
                <a:cxn ang="0">
                  <a:pos x="9" y="42"/>
                </a:cxn>
                <a:cxn ang="0">
                  <a:pos x="9" y="35"/>
                </a:cxn>
                <a:cxn ang="0">
                  <a:pos x="3" y="34"/>
                </a:cxn>
                <a:cxn ang="0">
                  <a:pos x="1" y="27"/>
                </a:cxn>
                <a:cxn ang="0">
                  <a:pos x="14" y="26"/>
                </a:cxn>
                <a:cxn ang="0">
                  <a:pos x="17" y="21"/>
                </a:cxn>
                <a:cxn ang="0">
                  <a:pos x="19" y="17"/>
                </a:cxn>
                <a:cxn ang="0">
                  <a:pos x="17" y="17"/>
                </a:cxn>
                <a:cxn ang="0">
                  <a:pos x="22" y="14"/>
                </a:cxn>
                <a:cxn ang="0">
                  <a:pos x="25" y="11"/>
                </a:cxn>
                <a:cxn ang="0">
                  <a:pos x="26" y="5"/>
                </a:cxn>
                <a:cxn ang="0">
                  <a:pos x="30" y="8"/>
                </a:cxn>
                <a:cxn ang="0">
                  <a:pos x="38" y="2"/>
                </a:cxn>
                <a:cxn ang="0">
                  <a:pos x="44" y="5"/>
                </a:cxn>
                <a:cxn ang="0">
                  <a:pos x="39" y="10"/>
                </a:cxn>
                <a:cxn ang="0">
                  <a:pos x="42" y="14"/>
                </a:cxn>
                <a:cxn ang="0">
                  <a:pos x="45" y="15"/>
                </a:cxn>
                <a:cxn ang="0">
                  <a:pos x="41" y="19"/>
                </a:cxn>
                <a:cxn ang="0">
                  <a:pos x="34" y="15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4" y="24"/>
                </a:cxn>
                <a:cxn ang="0">
                  <a:pos x="29" y="26"/>
                </a:cxn>
                <a:cxn ang="0">
                  <a:pos x="38" y="26"/>
                </a:cxn>
                <a:cxn ang="0">
                  <a:pos x="44" y="27"/>
                </a:cxn>
                <a:cxn ang="0">
                  <a:pos x="48" y="29"/>
                </a:cxn>
                <a:cxn ang="0">
                  <a:pos x="53" y="26"/>
                </a:cxn>
                <a:cxn ang="0">
                  <a:pos x="56" y="28"/>
                </a:cxn>
                <a:cxn ang="0">
                  <a:pos x="57" y="30"/>
                </a:cxn>
                <a:cxn ang="0">
                  <a:pos x="62" y="32"/>
                </a:cxn>
                <a:cxn ang="0">
                  <a:pos x="69" y="29"/>
                </a:cxn>
                <a:cxn ang="0">
                  <a:pos x="78" y="28"/>
                </a:cxn>
                <a:cxn ang="0">
                  <a:pos x="81" y="28"/>
                </a:cxn>
                <a:cxn ang="0">
                  <a:pos x="81" y="40"/>
                </a:cxn>
                <a:cxn ang="0">
                  <a:pos x="87" y="42"/>
                </a:cxn>
                <a:cxn ang="0">
                  <a:pos x="94" y="44"/>
                </a:cxn>
                <a:cxn ang="0">
                  <a:pos x="96" y="51"/>
                </a:cxn>
                <a:cxn ang="0">
                  <a:pos x="96" y="55"/>
                </a:cxn>
                <a:cxn ang="0">
                  <a:pos x="98" y="61"/>
                </a:cxn>
                <a:cxn ang="0">
                  <a:pos x="94" y="65"/>
                </a:cxn>
              </a:cxnLst>
              <a:rect l="0" t="0" r="r" b="b"/>
              <a:pathLst>
                <a:path w="98" h="74">
                  <a:moveTo>
                    <a:pt x="94" y="65"/>
                  </a:moveTo>
                  <a:lnTo>
                    <a:pt x="91" y="64"/>
                  </a:lnTo>
                  <a:lnTo>
                    <a:pt x="88" y="64"/>
                  </a:lnTo>
                  <a:lnTo>
                    <a:pt x="87" y="63"/>
                  </a:lnTo>
                  <a:lnTo>
                    <a:pt x="83" y="64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2" y="63"/>
                  </a:lnTo>
                  <a:lnTo>
                    <a:pt x="68" y="66"/>
                  </a:lnTo>
                  <a:lnTo>
                    <a:pt x="65" y="69"/>
                  </a:lnTo>
                  <a:lnTo>
                    <a:pt x="61" y="69"/>
                  </a:lnTo>
                  <a:lnTo>
                    <a:pt x="57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1" y="69"/>
                  </a:lnTo>
                  <a:lnTo>
                    <a:pt x="50" y="66"/>
                  </a:lnTo>
                  <a:lnTo>
                    <a:pt x="51" y="63"/>
                  </a:lnTo>
                  <a:lnTo>
                    <a:pt x="51" y="57"/>
                  </a:lnTo>
                  <a:lnTo>
                    <a:pt x="51" y="55"/>
                  </a:lnTo>
                  <a:lnTo>
                    <a:pt x="50" y="53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39" y="50"/>
                  </a:lnTo>
                  <a:lnTo>
                    <a:pt x="37" y="53"/>
                  </a:lnTo>
                  <a:lnTo>
                    <a:pt x="36" y="56"/>
                  </a:lnTo>
                  <a:lnTo>
                    <a:pt x="36" y="58"/>
                  </a:lnTo>
                  <a:lnTo>
                    <a:pt x="35" y="60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2" y="68"/>
                  </a:lnTo>
                  <a:lnTo>
                    <a:pt x="9" y="70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6" y="5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5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34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1" y="25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50" y="26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6" y="28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2" y="32"/>
                  </a:lnTo>
                  <a:lnTo>
                    <a:pt x="63" y="32"/>
                  </a:lnTo>
                  <a:lnTo>
                    <a:pt x="65" y="30"/>
                  </a:lnTo>
                  <a:lnTo>
                    <a:pt x="69" y="29"/>
                  </a:lnTo>
                  <a:lnTo>
                    <a:pt x="73" y="29"/>
                  </a:lnTo>
                  <a:lnTo>
                    <a:pt x="77" y="29"/>
                  </a:lnTo>
                  <a:lnTo>
                    <a:pt x="78" y="28"/>
                  </a:lnTo>
                  <a:lnTo>
                    <a:pt x="81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7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94" y="44"/>
                  </a:lnTo>
                  <a:lnTo>
                    <a:pt x="96" y="47"/>
                  </a:lnTo>
                  <a:lnTo>
                    <a:pt x="96" y="49"/>
                  </a:lnTo>
                  <a:lnTo>
                    <a:pt x="96" y="51"/>
                  </a:lnTo>
                  <a:lnTo>
                    <a:pt x="97" y="51"/>
                  </a:lnTo>
                  <a:lnTo>
                    <a:pt x="97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97" y="60"/>
                  </a:lnTo>
                  <a:lnTo>
                    <a:pt x="98" y="61"/>
                  </a:lnTo>
                  <a:lnTo>
                    <a:pt x="97" y="62"/>
                  </a:lnTo>
                  <a:lnTo>
                    <a:pt x="96" y="64"/>
                  </a:lnTo>
                  <a:lnTo>
                    <a:pt x="94" y="6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7" name="Freeform 137"/>
            <p:cNvSpPr>
              <a:spLocks/>
            </p:cNvSpPr>
            <p:nvPr/>
          </p:nvSpPr>
          <p:spPr bwMode="auto">
            <a:xfrm>
              <a:off x="6722646" y="4243388"/>
              <a:ext cx="227013" cy="109538"/>
            </a:xfrm>
            <a:custGeom>
              <a:avLst/>
              <a:gdLst/>
              <a:ahLst/>
              <a:cxnLst>
                <a:cxn ang="0">
                  <a:pos x="25" y="51"/>
                </a:cxn>
                <a:cxn ang="0">
                  <a:pos x="29" y="51"/>
                </a:cxn>
                <a:cxn ang="0">
                  <a:pos x="34" y="51"/>
                </a:cxn>
                <a:cxn ang="0">
                  <a:pos x="39" y="48"/>
                </a:cxn>
                <a:cxn ang="0">
                  <a:pos x="42" y="46"/>
                </a:cxn>
                <a:cxn ang="0">
                  <a:pos x="45" y="46"/>
                </a:cxn>
                <a:cxn ang="0">
                  <a:pos x="51" y="42"/>
                </a:cxn>
                <a:cxn ang="0">
                  <a:pos x="44" y="40"/>
                </a:cxn>
                <a:cxn ang="0">
                  <a:pos x="39" y="37"/>
                </a:cxn>
                <a:cxn ang="0">
                  <a:pos x="37" y="35"/>
                </a:cxn>
                <a:cxn ang="0">
                  <a:pos x="34" y="31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21" y="33"/>
                </a:cxn>
                <a:cxn ang="0">
                  <a:pos x="17" y="31"/>
                </a:cxn>
                <a:cxn ang="0">
                  <a:pos x="12" y="29"/>
                </a:cxn>
                <a:cxn ang="0">
                  <a:pos x="16" y="25"/>
                </a:cxn>
                <a:cxn ang="0">
                  <a:pos x="21" y="22"/>
                </a:cxn>
                <a:cxn ang="0">
                  <a:pos x="24" y="19"/>
                </a:cxn>
                <a:cxn ang="0">
                  <a:pos x="22" y="16"/>
                </a:cxn>
                <a:cxn ang="0">
                  <a:pos x="26" y="8"/>
                </a:cxn>
                <a:cxn ang="0">
                  <a:pos x="39" y="7"/>
                </a:cxn>
                <a:cxn ang="0">
                  <a:pos x="53" y="12"/>
                </a:cxn>
                <a:cxn ang="0">
                  <a:pos x="57" y="3"/>
                </a:cxn>
                <a:cxn ang="0">
                  <a:pos x="67" y="0"/>
                </a:cxn>
                <a:cxn ang="0">
                  <a:pos x="81" y="6"/>
                </a:cxn>
                <a:cxn ang="0">
                  <a:pos x="92" y="4"/>
                </a:cxn>
                <a:cxn ang="0">
                  <a:pos x="105" y="5"/>
                </a:cxn>
                <a:cxn ang="0">
                  <a:pos x="121" y="5"/>
                </a:cxn>
                <a:cxn ang="0">
                  <a:pos x="131" y="9"/>
                </a:cxn>
                <a:cxn ang="0">
                  <a:pos x="137" y="13"/>
                </a:cxn>
                <a:cxn ang="0">
                  <a:pos x="143" y="18"/>
                </a:cxn>
                <a:cxn ang="0">
                  <a:pos x="135" y="22"/>
                </a:cxn>
                <a:cxn ang="0">
                  <a:pos x="122" y="29"/>
                </a:cxn>
                <a:cxn ang="0">
                  <a:pos x="112" y="38"/>
                </a:cxn>
                <a:cxn ang="0">
                  <a:pos x="100" y="36"/>
                </a:cxn>
                <a:cxn ang="0">
                  <a:pos x="93" y="48"/>
                </a:cxn>
                <a:cxn ang="0">
                  <a:pos x="83" y="50"/>
                </a:cxn>
                <a:cxn ang="0">
                  <a:pos x="80" y="45"/>
                </a:cxn>
                <a:cxn ang="0">
                  <a:pos x="59" y="58"/>
                </a:cxn>
                <a:cxn ang="0">
                  <a:pos x="57" y="64"/>
                </a:cxn>
                <a:cxn ang="0">
                  <a:pos x="49" y="66"/>
                </a:cxn>
                <a:cxn ang="0">
                  <a:pos x="39" y="69"/>
                </a:cxn>
                <a:cxn ang="0">
                  <a:pos x="35" y="66"/>
                </a:cxn>
                <a:cxn ang="0">
                  <a:pos x="33" y="64"/>
                </a:cxn>
                <a:cxn ang="0">
                  <a:pos x="30" y="63"/>
                </a:cxn>
                <a:cxn ang="0">
                  <a:pos x="24" y="64"/>
                </a:cxn>
                <a:cxn ang="0">
                  <a:pos x="20" y="65"/>
                </a:cxn>
                <a:cxn ang="0">
                  <a:pos x="17" y="62"/>
                </a:cxn>
                <a:cxn ang="0">
                  <a:pos x="8" y="63"/>
                </a:cxn>
                <a:cxn ang="0">
                  <a:pos x="1" y="62"/>
                </a:cxn>
                <a:cxn ang="0">
                  <a:pos x="0" y="57"/>
                </a:cxn>
                <a:cxn ang="0">
                  <a:pos x="3" y="57"/>
                </a:cxn>
                <a:cxn ang="0">
                  <a:pos x="5" y="53"/>
                </a:cxn>
                <a:cxn ang="0">
                  <a:pos x="16" y="54"/>
                </a:cxn>
                <a:cxn ang="0">
                  <a:pos x="18" y="54"/>
                </a:cxn>
              </a:cxnLst>
              <a:rect l="0" t="0" r="r" b="b"/>
              <a:pathLst>
                <a:path w="143" h="69">
                  <a:moveTo>
                    <a:pt x="23" y="51"/>
                  </a:move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4" y="51"/>
                  </a:lnTo>
                  <a:lnTo>
                    <a:pt x="35" y="51"/>
                  </a:lnTo>
                  <a:lnTo>
                    <a:pt x="36" y="49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1" y="45"/>
                  </a:lnTo>
                  <a:lnTo>
                    <a:pt x="43" y="46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44" y="40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4" y="31"/>
                  </a:lnTo>
                  <a:lnTo>
                    <a:pt x="33" y="30"/>
                  </a:lnTo>
                  <a:lnTo>
                    <a:pt x="32" y="29"/>
                  </a:lnTo>
                  <a:lnTo>
                    <a:pt x="31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20" y="31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7" y="18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6" y="8"/>
                  </a:lnTo>
                  <a:lnTo>
                    <a:pt x="30" y="7"/>
                  </a:lnTo>
                  <a:lnTo>
                    <a:pt x="34" y="6"/>
                  </a:lnTo>
                  <a:lnTo>
                    <a:pt x="39" y="7"/>
                  </a:lnTo>
                  <a:lnTo>
                    <a:pt x="45" y="9"/>
                  </a:lnTo>
                  <a:lnTo>
                    <a:pt x="48" y="11"/>
                  </a:lnTo>
                  <a:lnTo>
                    <a:pt x="53" y="12"/>
                  </a:lnTo>
                  <a:lnTo>
                    <a:pt x="55" y="13"/>
                  </a:lnTo>
                  <a:lnTo>
                    <a:pt x="55" y="9"/>
                  </a:lnTo>
                  <a:lnTo>
                    <a:pt x="57" y="3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6" y="4"/>
                  </a:lnTo>
                  <a:lnTo>
                    <a:pt x="81" y="6"/>
                  </a:lnTo>
                  <a:lnTo>
                    <a:pt x="84" y="7"/>
                  </a:lnTo>
                  <a:lnTo>
                    <a:pt x="87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5" y="5"/>
                  </a:lnTo>
                  <a:lnTo>
                    <a:pt x="109" y="6"/>
                  </a:lnTo>
                  <a:lnTo>
                    <a:pt x="117" y="6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2" y="11"/>
                  </a:lnTo>
                  <a:lnTo>
                    <a:pt x="134" y="13"/>
                  </a:lnTo>
                  <a:lnTo>
                    <a:pt x="137" y="13"/>
                  </a:lnTo>
                  <a:lnTo>
                    <a:pt x="140" y="13"/>
                  </a:lnTo>
                  <a:lnTo>
                    <a:pt x="143" y="16"/>
                  </a:lnTo>
                  <a:lnTo>
                    <a:pt x="143" y="18"/>
                  </a:lnTo>
                  <a:lnTo>
                    <a:pt x="143" y="19"/>
                  </a:lnTo>
                  <a:lnTo>
                    <a:pt x="141" y="21"/>
                  </a:lnTo>
                  <a:lnTo>
                    <a:pt x="135" y="22"/>
                  </a:lnTo>
                  <a:lnTo>
                    <a:pt x="127" y="25"/>
                  </a:lnTo>
                  <a:lnTo>
                    <a:pt x="125" y="27"/>
                  </a:lnTo>
                  <a:lnTo>
                    <a:pt x="122" y="29"/>
                  </a:lnTo>
                  <a:lnTo>
                    <a:pt x="118" y="34"/>
                  </a:lnTo>
                  <a:lnTo>
                    <a:pt x="114" y="37"/>
                  </a:lnTo>
                  <a:lnTo>
                    <a:pt x="112" y="38"/>
                  </a:lnTo>
                  <a:lnTo>
                    <a:pt x="109" y="38"/>
                  </a:lnTo>
                  <a:lnTo>
                    <a:pt x="102" y="36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5" y="46"/>
                  </a:lnTo>
                  <a:lnTo>
                    <a:pt x="93" y="48"/>
                  </a:lnTo>
                  <a:lnTo>
                    <a:pt x="88" y="49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69" y="51"/>
                  </a:lnTo>
                  <a:lnTo>
                    <a:pt x="61" y="56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8" y="65"/>
                  </a:lnTo>
                  <a:lnTo>
                    <a:pt x="57" y="64"/>
                  </a:lnTo>
                  <a:lnTo>
                    <a:pt x="54" y="65"/>
                  </a:lnTo>
                  <a:lnTo>
                    <a:pt x="53" y="66"/>
                  </a:lnTo>
                  <a:lnTo>
                    <a:pt x="49" y="66"/>
                  </a:lnTo>
                  <a:lnTo>
                    <a:pt x="45" y="66"/>
                  </a:lnTo>
                  <a:lnTo>
                    <a:pt x="41" y="67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7" y="66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2" y="65"/>
                  </a:lnTo>
                  <a:lnTo>
                    <a:pt x="30" y="64"/>
                  </a:lnTo>
                  <a:lnTo>
                    <a:pt x="30" y="63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8" y="63"/>
                  </a:lnTo>
                  <a:lnTo>
                    <a:pt x="17" y="62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5" y="63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10" y="52"/>
                  </a:lnTo>
                  <a:lnTo>
                    <a:pt x="13" y="53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21" y="52"/>
                  </a:lnTo>
                  <a:lnTo>
                    <a:pt x="23" y="5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8" name="Freeform 138"/>
            <p:cNvSpPr>
              <a:spLocks/>
            </p:cNvSpPr>
            <p:nvPr/>
          </p:nvSpPr>
          <p:spPr bwMode="auto">
            <a:xfrm>
              <a:off x="5695534" y="5613400"/>
              <a:ext cx="195263" cy="206375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70" y="2"/>
                </a:cxn>
                <a:cxn ang="0">
                  <a:pos x="71" y="4"/>
                </a:cxn>
                <a:cxn ang="0">
                  <a:pos x="76" y="10"/>
                </a:cxn>
                <a:cxn ang="0">
                  <a:pos x="80" y="20"/>
                </a:cxn>
                <a:cxn ang="0">
                  <a:pos x="85" y="27"/>
                </a:cxn>
                <a:cxn ang="0">
                  <a:pos x="92" y="31"/>
                </a:cxn>
                <a:cxn ang="0">
                  <a:pos x="95" y="33"/>
                </a:cxn>
                <a:cxn ang="0">
                  <a:pos x="96" y="38"/>
                </a:cxn>
                <a:cxn ang="0">
                  <a:pos x="102" y="38"/>
                </a:cxn>
                <a:cxn ang="0">
                  <a:pos x="102" y="43"/>
                </a:cxn>
                <a:cxn ang="0">
                  <a:pos x="106" y="53"/>
                </a:cxn>
                <a:cxn ang="0">
                  <a:pos x="114" y="54"/>
                </a:cxn>
                <a:cxn ang="0">
                  <a:pos x="120" y="58"/>
                </a:cxn>
                <a:cxn ang="0">
                  <a:pos x="123" y="61"/>
                </a:cxn>
                <a:cxn ang="0">
                  <a:pos x="119" y="66"/>
                </a:cxn>
                <a:cxn ang="0">
                  <a:pos x="111" y="68"/>
                </a:cxn>
                <a:cxn ang="0">
                  <a:pos x="106" y="74"/>
                </a:cxn>
                <a:cxn ang="0">
                  <a:pos x="100" y="79"/>
                </a:cxn>
                <a:cxn ang="0">
                  <a:pos x="93" y="83"/>
                </a:cxn>
                <a:cxn ang="0">
                  <a:pos x="91" y="92"/>
                </a:cxn>
                <a:cxn ang="0">
                  <a:pos x="86" y="96"/>
                </a:cxn>
                <a:cxn ang="0">
                  <a:pos x="79" y="99"/>
                </a:cxn>
                <a:cxn ang="0">
                  <a:pos x="76" y="110"/>
                </a:cxn>
                <a:cxn ang="0">
                  <a:pos x="73" y="113"/>
                </a:cxn>
                <a:cxn ang="0">
                  <a:pos x="67" y="114"/>
                </a:cxn>
                <a:cxn ang="0">
                  <a:pos x="61" y="114"/>
                </a:cxn>
                <a:cxn ang="0">
                  <a:pos x="52" y="111"/>
                </a:cxn>
                <a:cxn ang="0">
                  <a:pos x="43" y="106"/>
                </a:cxn>
                <a:cxn ang="0">
                  <a:pos x="40" y="109"/>
                </a:cxn>
                <a:cxn ang="0">
                  <a:pos x="34" y="120"/>
                </a:cxn>
                <a:cxn ang="0">
                  <a:pos x="27" y="127"/>
                </a:cxn>
                <a:cxn ang="0">
                  <a:pos x="17" y="129"/>
                </a:cxn>
                <a:cxn ang="0">
                  <a:pos x="10" y="129"/>
                </a:cxn>
                <a:cxn ang="0">
                  <a:pos x="10" y="125"/>
                </a:cxn>
                <a:cxn ang="0">
                  <a:pos x="12" y="117"/>
                </a:cxn>
                <a:cxn ang="0">
                  <a:pos x="7" y="106"/>
                </a:cxn>
                <a:cxn ang="0">
                  <a:pos x="0" y="100"/>
                </a:cxn>
                <a:cxn ang="0">
                  <a:pos x="0" y="85"/>
                </a:cxn>
                <a:cxn ang="0">
                  <a:pos x="1" y="60"/>
                </a:cxn>
                <a:cxn ang="0">
                  <a:pos x="11" y="59"/>
                </a:cxn>
                <a:cxn ang="0">
                  <a:pos x="14" y="37"/>
                </a:cxn>
                <a:cxn ang="0">
                  <a:pos x="14" y="24"/>
                </a:cxn>
                <a:cxn ang="0">
                  <a:pos x="14" y="8"/>
                </a:cxn>
                <a:cxn ang="0">
                  <a:pos x="39" y="5"/>
                </a:cxn>
                <a:cxn ang="0">
                  <a:pos x="49" y="9"/>
                </a:cxn>
                <a:cxn ang="0">
                  <a:pos x="56" y="3"/>
                </a:cxn>
                <a:cxn ang="0">
                  <a:pos x="63" y="2"/>
                </a:cxn>
              </a:cxnLst>
              <a:rect l="0" t="0" r="r" b="b"/>
              <a:pathLst>
                <a:path w="123" h="130">
                  <a:moveTo>
                    <a:pt x="68" y="0"/>
                  </a:moveTo>
                  <a:lnTo>
                    <a:pt x="68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2" y="3"/>
                  </a:lnTo>
                  <a:lnTo>
                    <a:pt x="71" y="4"/>
                  </a:lnTo>
                  <a:lnTo>
                    <a:pt x="73" y="7"/>
                  </a:lnTo>
                  <a:lnTo>
                    <a:pt x="76" y="10"/>
                  </a:lnTo>
                  <a:lnTo>
                    <a:pt x="78" y="14"/>
                  </a:lnTo>
                  <a:lnTo>
                    <a:pt x="80" y="20"/>
                  </a:lnTo>
                  <a:lnTo>
                    <a:pt x="82" y="24"/>
                  </a:lnTo>
                  <a:lnTo>
                    <a:pt x="85" y="27"/>
                  </a:lnTo>
                  <a:lnTo>
                    <a:pt x="89" y="29"/>
                  </a:lnTo>
                  <a:lnTo>
                    <a:pt x="92" y="31"/>
                  </a:lnTo>
                  <a:lnTo>
                    <a:pt x="95" y="32"/>
                  </a:lnTo>
                  <a:lnTo>
                    <a:pt x="95" y="33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2" y="43"/>
                  </a:lnTo>
                  <a:lnTo>
                    <a:pt x="103" y="47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4" y="54"/>
                  </a:lnTo>
                  <a:lnTo>
                    <a:pt x="117" y="55"/>
                  </a:lnTo>
                  <a:lnTo>
                    <a:pt x="120" y="58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1" y="64"/>
                  </a:lnTo>
                  <a:lnTo>
                    <a:pt x="119" y="66"/>
                  </a:lnTo>
                  <a:lnTo>
                    <a:pt x="116" y="67"/>
                  </a:lnTo>
                  <a:lnTo>
                    <a:pt x="111" y="68"/>
                  </a:lnTo>
                  <a:lnTo>
                    <a:pt x="110" y="68"/>
                  </a:lnTo>
                  <a:lnTo>
                    <a:pt x="106" y="74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8"/>
                  </a:lnTo>
                  <a:lnTo>
                    <a:pt x="91" y="92"/>
                  </a:lnTo>
                  <a:lnTo>
                    <a:pt x="90" y="94"/>
                  </a:lnTo>
                  <a:lnTo>
                    <a:pt x="86" y="96"/>
                  </a:lnTo>
                  <a:lnTo>
                    <a:pt x="80" y="98"/>
                  </a:lnTo>
                  <a:lnTo>
                    <a:pt x="79" y="99"/>
                  </a:lnTo>
                  <a:lnTo>
                    <a:pt x="77" y="104"/>
                  </a:lnTo>
                  <a:lnTo>
                    <a:pt x="76" y="110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69" y="114"/>
                  </a:lnTo>
                  <a:lnTo>
                    <a:pt x="67" y="114"/>
                  </a:lnTo>
                  <a:lnTo>
                    <a:pt x="64" y="114"/>
                  </a:lnTo>
                  <a:lnTo>
                    <a:pt x="61" y="114"/>
                  </a:lnTo>
                  <a:lnTo>
                    <a:pt x="56" y="113"/>
                  </a:lnTo>
                  <a:lnTo>
                    <a:pt x="52" y="111"/>
                  </a:lnTo>
                  <a:lnTo>
                    <a:pt x="46" y="107"/>
                  </a:lnTo>
                  <a:lnTo>
                    <a:pt x="43" y="106"/>
                  </a:lnTo>
                  <a:lnTo>
                    <a:pt x="41" y="108"/>
                  </a:lnTo>
                  <a:lnTo>
                    <a:pt x="40" y="109"/>
                  </a:lnTo>
                  <a:lnTo>
                    <a:pt x="37" y="117"/>
                  </a:lnTo>
                  <a:lnTo>
                    <a:pt x="34" y="120"/>
                  </a:lnTo>
                  <a:lnTo>
                    <a:pt x="31" y="124"/>
                  </a:lnTo>
                  <a:lnTo>
                    <a:pt x="27" y="127"/>
                  </a:lnTo>
                  <a:lnTo>
                    <a:pt x="22" y="129"/>
                  </a:lnTo>
                  <a:lnTo>
                    <a:pt x="17" y="129"/>
                  </a:lnTo>
                  <a:lnTo>
                    <a:pt x="12" y="130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10" y="125"/>
                  </a:lnTo>
                  <a:lnTo>
                    <a:pt x="11" y="121"/>
                  </a:lnTo>
                  <a:lnTo>
                    <a:pt x="12" y="117"/>
                  </a:lnTo>
                  <a:lnTo>
                    <a:pt x="11" y="112"/>
                  </a:lnTo>
                  <a:lnTo>
                    <a:pt x="7" y="106"/>
                  </a:lnTo>
                  <a:lnTo>
                    <a:pt x="3" y="101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1" y="60"/>
                  </a:lnTo>
                  <a:lnTo>
                    <a:pt x="2" y="60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4" y="37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39" y="5"/>
                  </a:lnTo>
                  <a:lnTo>
                    <a:pt x="45" y="4"/>
                  </a:lnTo>
                  <a:lnTo>
                    <a:pt x="49" y="9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3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9" name="Freeform 139"/>
            <p:cNvSpPr>
              <a:spLocks/>
            </p:cNvSpPr>
            <p:nvPr/>
          </p:nvSpPr>
          <p:spPr bwMode="auto">
            <a:xfrm>
              <a:off x="5808246" y="5567363"/>
              <a:ext cx="161925" cy="150813"/>
            </a:xfrm>
            <a:custGeom>
              <a:avLst/>
              <a:gdLst/>
              <a:ahLst/>
              <a:cxnLst>
                <a:cxn ang="0">
                  <a:pos x="67" y="1"/>
                </a:cxn>
                <a:cxn ang="0">
                  <a:pos x="68" y="5"/>
                </a:cxn>
                <a:cxn ang="0">
                  <a:pos x="80" y="7"/>
                </a:cxn>
                <a:cxn ang="0">
                  <a:pos x="93" y="12"/>
                </a:cxn>
                <a:cxn ang="0">
                  <a:pos x="99" y="15"/>
                </a:cxn>
                <a:cxn ang="0">
                  <a:pos x="100" y="25"/>
                </a:cxn>
                <a:cxn ang="0">
                  <a:pos x="102" y="37"/>
                </a:cxn>
                <a:cxn ang="0">
                  <a:pos x="98" y="43"/>
                </a:cxn>
                <a:cxn ang="0">
                  <a:pos x="98" y="48"/>
                </a:cxn>
                <a:cxn ang="0">
                  <a:pos x="102" y="58"/>
                </a:cxn>
                <a:cxn ang="0">
                  <a:pos x="100" y="63"/>
                </a:cxn>
                <a:cxn ang="0">
                  <a:pos x="94" y="70"/>
                </a:cxn>
                <a:cxn ang="0">
                  <a:pos x="94" y="78"/>
                </a:cxn>
                <a:cxn ang="0">
                  <a:pos x="84" y="90"/>
                </a:cxn>
                <a:cxn ang="0">
                  <a:pos x="78" y="95"/>
                </a:cxn>
                <a:cxn ang="0">
                  <a:pos x="73" y="93"/>
                </a:cxn>
                <a:cxn ang="0">
                  <a:pos x="68" y="94"/>
                </a:cxn>
                <a:cxn ang="0">
                  <a:pos x="60" y="91"/>
                </a:cxn>
                <a:cxn ang="0">
                  <a:pos x="52" y="90"/>
                </a:cxn>
                <a:cxn ang="0">
                  <a:pos x="51" y="90"/>
                </a:cxn>
                <a:cxn ang="0">
                  <a:pos x="46" y="84"/>
                </a:cxn>
                <a:cxn ang="0">
                  <a:pos x="38" y="82"/>
                </a:cxn>
                <a:cxn ang="0">
                  <a:pos x="32" y="76"/>
                </a:cxn>
                <a:cxn ang="0">
                  <a:pos x="32" y="69"/>
                </a:cxn>
                <a:cxn ang="0">
                  <a:pos x="26" y="67"/>
                </a:cxn>
                <a:cxn ang="0">
                  <a:pos x="24" y="66"/>
                </a:cxn>
                <a:cxn ang="0">
                  <a:pos x="24" y="61"/>
                </a:cxn>
                <a:cxn ang="0">
                  <a:pos x="18" y="58"/>
                </a:cxn>
                <a:cxn ang="0">
                  <a:pos x="11" y="53"/>
                </a:cxn>
                <a:cxn ang="0">
                  <a:pos x="7" y="43"/>
                </a:cxn>
                <a:cxn ang="0">
                  <a:pos x="2" y="36"/>
                </a:cxn>
                <a:cxn ang="0">
                  <a:pos x="1" y="32"/>
                </a:cxn>
                <a:cxn ang="0">
                  <a:pos x="7" y="33"/>
                </a:cxn>
                <a:cxn ang="0">
                  <a:pos x="12" y="31"/>
                </a:cxn>
                <a:cxn ang="0">
                  <a:pos x="19" y="34"/>
                </a:cxn>
                <a:cxn ang="0">
                  <a:pos x="26" y="27"/>
                </a:cxn>
                <a:cxn ang="0">
                  <a:pos x="34" y="17"/>
                </a:cxn>
                <a:cxn ang="0">
                  <a:pos x="39" y="14"/>
                </a:cxn>
                <a:cxn ang="0">
                  <a:pos x="47" y="13"/>
                </a:cxn>
                <a:cxn ang="0">
                  <a:pos x="48" y="8"/>
                </a:cxn>
                <a:cxn ang="0">
                  <a:pos x="54" y="1"/>
                </a:cxn>
                <a:cxn ang="0">
                  <a:pos x="64" y="0"/>
                </a:cxn>
              </a:cxnLst>
              <a:rect l="0" t="0" r="r" b="b"/>
              <a:pathLst>
                <a:path w="102" h="95">
                  <a:moveTo>
                    <a:pt x="67" y="0"/>
                  </a:moveTo>
                  <a:lnTo>
                    <a:pt x="67" y="1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2"/>
                  </a:lnTo>
                  <a:lnTo>
                    <a:pt x="96" y="13"/>
                  </a:lnTo>
                  <a:lnTo>
                    <a:pt x="99" y="15"/>
                  </a:lnTo>
                  <a:lnTo>
                    <a:pt x="100" y="20"/>
                  </a:lnTo>
                  <a:lnTo>
                    <a:pt x="100" y="25"/>
                  </a:lnTo>
                  <a:lnTo>
                    <a:pt x="101" y="32"/>
                  </a:lnTo>
                  <a:lnTo>
                    <a:pt x="102" y="37"/>
                  </a:lnTo>
                  <a:lnTo>
                    <a:pt x="100" y="40"/>
                  </a:lnTo>
                  <a:lnTo>
                    <a:pt x="98" y="43"/>
                  </a:lnTo>
                  <a:lnTo>
                    <a:pt x="97" y="45"/>
                  </a:lnTo>
                  <a:lnTo>
                    <a:pt x="98" y="48"/>
                  </a:lnTo>
                  <a:lnTo>
                    <a:pt x="98" y="53"/>
                  </a:lnTo>
                  <a:lnTo>
                    <a:pt x="102" y="58"/>
                  </a:lnTo>
                  <a:lnTo>
                    <a:pt x="101" y="61"/>
                  </a:lnTo>
                  <a:lnTo>
                    <a:pt x="100" y="63"/>
                  </a:lnTo>
                  <a:lnTo>
                    <a:pt x="95" y="67"/>
                  </a:lnTo>
                  <a:lnTo>
                    <a:pt x="94" y="70"/>
                  </a:lnTo>
                  <a:lnTo>
                    <a:pt x="93" y="76"/>
                  </a:lnTo>
                  <a:lnTo>
                    <a:pt x="94" y="78"/>
                  </a:lnTo>
                  <a:lnTo>
                    <a:pt x="93" y="79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8" y="95"/>
                  </a:lnTo>
                  <a:lnTo>
                    <a:pt x="77" y="94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0" y="91"/>
                  </a:lnTo>
                  <a:lnTo>
                    <a:pt x="56" y="91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1" y="90"/>
                  </a:lnTo>
                  <a:lnTo>
                    <a:pt x="49" y="87"/>
                  </a:lnTo>
                  <a:lnTo>
                    <a:pt x="46" y="84"/>
                  </a:lnTo>
                  <a:lnTo>
                    <a:pt x="43" y="83"/>
                  </a:lnTo>
                  <a:lnTo>
                    <a:pt x="38" y="82"/>
                  </a:lnTo>
                  <a:lnTo>
                    <a:pt x="35" y="82"/>
                  </a:lnTo>
                  <a:lnTo>
                    <a:pt x="32" y="76"/>
                  </a:lnTo>
                  <a:lnTo>
                    <a:pt x="31" y="72"/>
                  </a:lnTo>
                  <a:lnTo>
                    <a:pt x="32" y="69"/>
                  </a:lnTo>
                  <a:lnTo>
                    <a:pt x="31" y="67"/>
                  </a:lnTo>
                  <a:lnTo>
                    <a:pt x="26" y="67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1" y="60"/>
                  </a:lnTo>
                  <a:lnTo>
                    <a:pt x="18" y="58"/>
                  </a:lnTo>
                  <a:lnTo>
                    <a:pt x="14" y="56"/>
                  </a:lnTo>
                  <a:lnTo>
                    <a:pt x="11" y="53"/>
                  </a:lnTo>
                  <a:lnTo>
                    <a:pt x="9" y="49"/>
                  </a:lnTo>
                  <a:lnTo>
                    <a:pt x="7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29" y="23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9" y="14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0" y="4"/>
                  </a:lnTo>
                  <a:lnTo>
                    <a:pt x="54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0" name="Freeform 140"/>
            <p:cNvSpPr>
              <a:spLocks/>
            </p:cNvSpPr>
            <p:nvPr/>
          </p:nvSpPr>
          <p:spPr bwMode="auto">
            <a:xfrm>
              <a:off x="6546434" y="4411663"/>
              <a:ext cx="347663" cy="319088"/>
            </a:xfrm>
            <a:custGeom>
              <a:avLst/>
              <a:gdLst/>
              <a:ahLst/>
              <a:cxnLst>
                <a:cxn ang="0">
                  <a:pos x="84" y="196"/>
                </a:cxn>
                <a:cxn ang="0">
                  <a:pos x="77" y="187"/>
                </a:cxn>
                <a:cxn ang="0">
                  <a:pos x="75" y="179"/>
                </a:cxn>
                <a:cxn ang="0">
                  <a:pos x="57" y="179"/>
                </a:cxn>
                <a:cxn ang="0">
                  <a:pos x="43" y="179"/>
                </a:cxn>
                <a:cxn ang="0">
                  <a:pos x="28" y="181"/>
                </a:cxn>
                <a:cxn ang="0">
                  <a:pos x="9" y="183"/>
                </a:cxn>
                <a:cxn ang="0">
                  <a:pos x="14" y="166"/>
                </a:cxn>
                <a:cxn ang="0">
                  <a:pos x="30" y="161"/>
                </a:cxn>
                <a:cxn ang="0">
                  <a:pos x="26" y="150"/>
                </a:cxn>
                <a:cxn ang="0">
                  <a:pos x="21" y="135"/>
                </a:cxn>
                <a:cxn ang="0">
                  <a:pos x="4" y="119"/>
                </a:cxn>
                <a:cxn ang="0">
                  <a:pos x="15" y="117"/>
                </a:cxn>
                <a:cxn ang="0">
                  <a:pos x="34" y="117"/>
                </a:cxn>
                <a:cxn ang="0">
                  <a:pos x="55" y="117"/>
                </a:cxn>
                <a:cxn ang="0">
                  <a:pos x="70" y="111"/>
                </a:cxn>
                <a:cxn ang="0">
                  <a:pos x="76" y="94"/>
                </a:cxn>
                <a:cxn ang="0">
                  <a:pos x="88" y="92"/>
                </a:cxn>
                <a:cxn ang="0">
                  <a:pos x="96" y="83"/>
                </a:cxn>
                <a:cxn ang="0">
                  <a:pos x="109" y="82"/>
                </a:cxn>
                <a:cxn ang="0">
                  <a:pos x="113" y="64"/>
                </a:cxn>
                <a:cxn ang="0">
                  <a:pos x="122" y="61"/>
                </a:cxn>
                <a:cxn ang="0">
                  <a:pos x="120" y="51"/>
                </a:cxn>
                <a:cxn ang="0">
                  <a:pos x="130" y="49"/>
                </a:cxn>
                <a:cxn ang="0">
                  <a:pos x="133" y="40"/>
                </a:cxn>
                <a:cxn ang="0">
                  <a:pos x="141" y="30"/>
                </a:cxn>
                <a:cxn ang="0">
                  <a:pos x="139" y="19"/>
                </a:cxn>
                <a:cxn ang="0">
                  <a:pos x="141" y="11"/>
                </a:cxn>
                <a:cxn ang="0">
                  <a:pos x="150" y="4"/>
                </a:cxn>
                <a:cxn ang="0">
                  <a:pos x="171" y="3"/>
                </a:cxn>
                <a:cxn ang="0">
                  <a:pos x="179" y="0"/>
                </a:cxn>
                <a:cxn ang="0">
                  <a:pos x="185" y="0"/>
                </a:cxn>
                <a:cxn ang="0">
                  <a:pos x="193" y="3"/>
                </a:cxn>
                <a:cxn ang="0">
                  <a:pos x="195" y="15"/>
                </a:cxn>
                <a:cxn ang="0">
                  <a:pos x="202" y="18"/>
                </a:cxn>
                <a:cxn ang="0">
                  <a:pos x="209" y="23"/>
                </a:cxn>
                <a:cxn ang="0">
                  <a:pos x="218" y="26"/>
                </a:cxn>
                <a:cxn ang="0">
                  <a:pos x="210" y="37"/>
                </a:cxn>
                <a:cxn ang="0">
                  <a:pos x="202" y="36"/>
                </a:cxn>
                <a:cxn ang="0">
                  <a:pos x="190" y="39"/>
                </a:cxn>
                <a:cxn ang="0">
                  <a:pos x="169" y="42"/>
                </a:cxn>
                <a:cxn ang="0">
                  <a:pos x="171" y="46"/>
                </a:cxn>
                <a:cxn ang="0">
                  <a:pos x="173" y="51"/>
                </a:cxn>
                <a:cxn ang="0">
                  <a:pos x="172" y="59"/>
                </a:cxn>
                <a:cxn ang="0">
                  <a:pos x="180" y="67"/>
                </a:cxn>
                <a:cxn ang="0">
                  <a:pos x="189" y="74"/>
                </a:cxn>
                <a:cxn ang="0">
                  <a:pos x="182" y="80"/>
                </a:cxn>
                <a:cxn ang="0">
                  <a:pos x="179" y="93"/>
                </a:cxn>
                <a:cxn ang="0">
                  <a:pos x="165" y="109"/>
                </a:cxn>
                <a:cxn ang="0">
                  <a:pos x="150" y="128"/>
                </a:cxn>
                <a:cxn ang="0">
                  <a:pos x="144" y="140"/>
                </a:cxn>
                <a:cxn ang="0">
                  <a:pos x="128" y="143"/>
                </a:cxn>
                <a:cxn ang="0">
                  <a:pos x="121" y="143"/>
                </a:cxn>
                <a:cxn ang="0">
                  <a:pos x="113" y="157"/>
                </a:cxn>
                <a:cxn ang="0">
                  <a:pos x="122" y="161"/>
                </a:cxn>
                <a:cxn ang="0">
                  <a:pos x="125" y="174"/>
                </a:cxn>
                <a:cxn ang="0">
                  <a:pos x="134" y="188"/>
                </a:cxn>
                <a:cxn ang="0">
                  <a:pos x="131" y="194"/>
                </a:cxn>
                <a:cxn ang="0">
                  <a:pos x="121" y="193"/>
                </a:cxn>
                <a:cxn ang="0">
                  <a:pos x="109" y="194"/>
                </a:cxn>
                <a:cxn ang="0">
                  <a:pos x="98" y="198"/>
                </a:cxn>
              </a:cxnLst>
              <a:rect l="0" t="0" r="r" b="b"/>
              <a:pathLst>
                <a:path w="219" h="201">
                  <a:moveTo>
                    <a:pt x="94" y="201"/>
                  </a:moveTo>
                  <a:lnTo>
                    <a:pt x="89" y="200"/>
                  </a:lnTo>
                  <a:lnTo>
                    <a:pt x="87" y="198"/>
                  </a:lnTo>
                  <a:lnTo>
                    <a:pt x="84" y="196"/>
                  </a:lnTo>
                  <a:lnTo>
                    <a:pt x="83" y="189"/>
                  </a:lnTo>
                  <a:lnTo>
                    <a:pt x="82" y="188"/>
                  </a:lnTo>
                  <a:lnTo>
                    <a:pt x="80" y="187"/>
                  </a:lnTo>
                  <a:lnTo>
                    <a:pt x="77" y="187"/>
                  </a:lnTo>
                  <a:lnTo>
                    <a:pt x="76" y="186"/>
                  </a:lnTo>
                  <a:lnTo>
                    <a:pt x="76" y="185"/>
                  </a:lnTo>
                  <a:lnTo>
                    <a:pt x="76" y="182"/>
                  </a:lnTo>
                  <a:lnTo>
                    <a:pt x="75" y="179"/>
                  </a:lnTo>
                  <a:lnTo>
                    <a:pt x="73" y="176"/>
                  </a:lnTo>
                  <a:lnTo>
                    <a:pt x="71" y="176"/>
                  </a:lnTo>
                  <a:lnTo>
                    <a:pt x="64" y="179"/>
                  </a:lnTo>
                  <a:lnTo>
                    <a:pt x="57" y="179"/>
                  </a:lnTo>
                  <a:lnTo>
                    <a:pt x="52" y="180"/>
                  </a:lnTo>
                  <a:lnTo>
                    <a:pt x="47" y="180"/>
                  </a:lnTo>
                  <a:lnTo>
                    <a:pt x="44" y="180"/>
                  </a:lnTo>
                  <a:lnTo>
                    <a:pt x="43" y="179"/>
                  </a:lnTo>
                  <a:lnTo>
                    <a:pt x="42" y="177"/>
                  </a:lnTo>
                  <a:lnTo>
                    <a:pt x="36" y="178"/>
                  </a:lnTo>
                  <a:lnTo>
                    <a:pt x="33" y="181"/>
                  </a:lnTo>
                  <a:lnTo>
                    <a:pt x="28" y="181"/>
                  </a:lnTo>
                  <a:lnTo>
                    <a:pt x="21" y="181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9" y="183"/>
                  </a:lnTo>
                  <a:lnTo>
                    <a:pt x="11" y="176"/>
                  </a:lnTo>
                  <a:lnTo>
                    <a:pt x="11" y="174"/>
                  </a:lnTo>
                  <a:lnTo>
                    <a:pt x="12" y="169"/>
                  </a:lnTo>
                  <a:lnTo>
                    <a:pt x="14" y="166"/>
                  </a:lnTo>
                  <a:lnTo>
                    <a:pt x="19" y="163"/>
                  </a:lnTo>
                  <a:lnTo>
                    <a:pt x="23" y="162"/>
                  </a:lnTo>
                  <a:lnTo>
                    <a:pt x="29" y="161"/>
                  </a:lnTo>
                  <a:lnTo>
                    <a:pt x="30" y="161"/>
                  </a:lnTo>
                  <a:lnTo>
                    <a:pt x="31" y="159"/>
                  </a:lnTo>
                  <a:lnTo>
                    <a:pt x="32" y="153"/>
                  </a:lnTo>
                  <a:lnTo>
                    <a:pt x="30" y="151"/>
                  </a:lnTo>
                  <a:lnTo>
                    <a:pt x="26" y="150"/>
                  </a:lnTo>
                  <a:lnTo>
                    <a:pt x="25" y="148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5"/>
                  </a:lnTo>
                  <a:lnTo>
                    <a:pt x="15" y="132"/>
                  </a:lnTo>
                  <a:lnTo>
                    <a:pt x="11" y="129"/>
                  </a:lnTo>
                  <a:lnTo>
                    <a:pt x="8" y="126"/>
                  </a:lnTo>
                  <a:lnTo>
                    <a:pt x="4" y="119"/>
                  </a:lnTo>
                  <a:lnTo>
                    <a:pt x="0" y="112"/>
                  </a:lnTo>
                  <a:lnTo>
                    <a:pt x="5" y="114"/>
                  </a:lnTo>
                  <a:lnTo>
                    <a:pt x="8" y="116"/>
                  </a:lnTo>
                  <a:lnTo>
                    <a:pt x="15" y="117"/>
                  </a:lnTo>
                  <a:lnTo>
                    <a:pt x="20" y="119"/>
                  </a:lnTo>
                  <a:lnTo>
                    <a:pt x="23" y="119"/>
                  </a:lnTo>
                  <a:lnTo>
                    <a:pt x="27" y="119"/>
                  </a:lnTo>
                  <a:lnTo>
                    <a:pt x="34" y="117"/>
                  </a:lnTo>
                  <a:lnTo>
                    <a:pt x="36" y="117"/>
                  </a:lnTo>
                  <a:lnTo>
                    <a:pt x="42" y="119"/>
                  </a:lnTo>
                  <a:lnTo>
                    <a:pt x="50" y="118"/>
                  </a:lnTo>
                  <a:lnTo>
                    <a:pt x="55" y="117"/>
                  </a:lnTo>
                  <a:lnTo>
                    <a:pt x="62" y="115"/>
                  </a:lnTo>
                  <a:lnTo>
                    <a:pt x="68" y="113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1" y="105"/>
                  </a:lnTo>
                  <a:lnTo>
                    <a:pt x="72" y="99"/>
                  </a:lnTo>
                  <a:lnTo>
                    <a:pt x="73" y="97"/>
                  </a:lnTo>
                  <a:lnTo>
                    <a:pt x="76" y="94"/>
                  </a:lnTo>
                  <a:lnTo>
                    <a:pt x="79" y="91"/>
                  </a:lnTo>
                  <a:lnTo>
                    <a:pt x="81" y="90"/>
                  </a:lnTo>
                  <a:lnTo>
                    <a:pt x="85" y="91"/>
                  </a:lnTo>
                  <a:lnTo>
                    <a:pt x="88" y="92"/>
                  </a:lnTo>
                  <a:lnTo>
                    <a:pt x="89" y="91"/>
                  </a:lnTo>
                  <a:lnTo>
                    <a:pt x="91" y="86"/>
                  </a:lnTo>
                  <a:lnTo>
                    <a:pt x="93" y="84"/>
                  </a:lnTo>
                  <a:lnTo>
                    <a:pt x="96" y="83"/>
                  </a:lnTo>
                  <a:lnTo>
                    <a:pt x="100" y="83"/>
                  </a:lnTo>
                  <a:lnTo>
                    <a:pt x="106" y="85"/>
                  </a:lnTo>
                  <a:lnTo>
                    <a:pt x="107" y="85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3" y="64"/>
                  </a:lnTo>
                  <a:lnTo>
                    <a:pt x="115" y="63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1"/>
                  </a:lnTo>
                  <a:lnTo>
                    <a:pt x="123" y="59"/>
                  </a:lnTo>
                  <a:lnTo>
                    <a:pt x="123" y="56"/>
                  </a:lnTo>
                  <a:lnTo>
                    <a:pt x="122" y="54"/>
                  </a:lnTo>
                  <a:lnTo>
                    <a:pt x="120" y="51"/>
                  </a:lnTo>
                  <a:lnTo>
                    <a:pt x="118" y="49"/>
                  </a:lnTo>
                  <a:lnTo>
                    <a:pt x="120" y="48"/>
                  </a:lnTo>
                  <a:lnTo>
                    <a:pt x="126" y="49"/>
                  </a:lnTo>
                  <a:lnTo>
                    <a:pt x="130" y="49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4" y="43"/>
                  </a:lnTo>
                  <a:lnTo>
                    <a:pt x="133" y="40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0" y="26"/>
                  </a:lnTo>
                  <a:lnTo>
                    <a:pt x="141" y="23"/>
                  </a:lnTo>
                  <a:lnTo>
                    <a:pt x="139" y="22"/>
                  </a:lnTo>
                  <a:lnTo>
                    <a:pt x="139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40" y="12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6" y="8"/>
                  </a:lnTo>
                  <a:lnTo>
                    <a:pt x="147" y="6"/>
                  </a:lnTo>
                  <a:lnTo>
                    <a:pt x="150" y="4"/>
                  </a:lnTo>
                  <a:lnTo>
                    <a:pt x="157" y="3"/>
                  </a:lnTo>
                  <a:lnTo>
                    <a:pt x="165" y="3"/>
                  </a:lnTo>
                  <a:lnTo>
                    <a:pt x="169" y="4"/>
                  </a:lnTo>
                  <a:lnTo>
                    <a:pt x="171" y="3"/>
                  </a:lnTo>
                  <a:lnTo>
                    <a:pt x="173" y="3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1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1"/>
                  </a:lnTo>
                  <a:lnTo>
                    <a:pt x="188" y="4"/>
                  </a:lnTo>
                  <a:lnTo>
                    <a:pt x="189" y="3"/>
                  </a:lnTo>
                  <a:lnTo>
                    <a:pt x="193" y="3"/>
                  </a:lnTo>
                  <a:lnTo>
                    <a:pt x="195" y="6"/>
                  </a:lnTo>
                  <a:lnTo>
                    <a:pt x="197" y="8"/>
                  </a:lnTo>
                  <a:lnTo>
                    <a:pt x="197" y="11"/>
                  </a:lnTo>
                  <a:lnTo>
                    <a:pt x="195" y="15"/>
                  </a:lnTo>
                  <a:lnTo>
                    <a:pt x="197" y="15"/>
                  </a:lnTo>
                  <a:lnTo>
                    <a:pt x="198" y="17"/>
                  </a:lnTo>
                  <a:lnTo>
                    <a:pt x="199" y="19"/>
                  </a:lnTo>
                  <a:lnTo>
                    <a:pt x="202" y="18"/>
                  </a:lnTo>
                  <a:lnTo>
                    <a:pt x="204" y="18"/>
                  </a:lnTo>
                  <a:lnTo>
                    <a:pt x="204" y="19"/>
                  </a:lnTo>
                  <a:lnTo>
                    <a:pt x="205" y="20"/>
                  </a:lnTo>
                  <a:lnTo>
                    <a:pt x="209" y="23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8" y="26"/>
                  </a:lnTo>
                  <a:lnTo>
                    <a:pt x="214" y="29"/>
                  </a:lnTo>
                  <a:lnTo>
                    <a:pt x="212" y="30"/>
                  </a:lnTo>
                  <a:lnTo>
                    <a:pt x="210" y="33"/>
                  </a:lnTo>
                  <a:lnTo>
                    <a:pt x="210" y="37"/>
                  </a:lnTo>
                  <a:lnTo>
                    <a:pt x="209" y="38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2" y="36"/>
                  </a:lnTo>
                  <a:lnTo>
                    <a:pt x="200" y="39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0" y="39"/>
                  </a:lnTo>
                  <a:lnTo>
                    <a:pt x="186" y="38"/>
                  </a:lnTo>
                  <a:lnTo>
                    <a:pt x="176" y="35"/>
                  </a:lnTo>
                  <a:lnTo>
                    <a:pt x="171" y="37"/>
                  </a:lnTo>
                  <a:lnTo>
                    <a:pt x="169" y="42"/>
                  </a:lnTo>
                  <a:lnTo>
                    <a:pt x="170" y="43"/>
                  </a:lnTo>
                  <a:lnTo>
                    <a:pt x="171" y="43"/>
                  </a:lnTo>
                  <a:lnTo>
                    <a:pt x="172" y="45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5" y="47"/>
                  </a:lnTo>
                  <a:lnTo>
                    <a:pt x="175" y="50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74" y="55"/>
                  </a:lnTo>
                  <a:lnTo>
                    <a:pt x="173" y="59"/>
                  </a:lnTo>
                  <a:lnTo>
                    <a:pt x="172" y="59"/>
                  </a:lnTo>
                  <a:lnTo>
                    <a:pt x="173" y="61"/>
                  </a:lnTo>
                  <a:lnTo>
                    <a:pt x="176" y="63"/>
                  </a:lnTo>
                  <a:lnTo>
                    <a:pt x="176" y="67"/>
                  </a:lnTo>
                  <a:lnTo>
                    <a:pt x="180" y="67"/>
                  </a:lnTo>
                  <a:lnTo>
                    <a:pt x="180" y="70"/>
                  </a:lnTo>
                  <a:lnTo>
                    <a:pt x="182" y="72"/>
                  </a:lnTo>
                  <a:lnTo>
                    <a:pt x="186" y="71"/>
                  </a:lnTo>
                  <a:lnTo>
                    <a:pt x="189" y="74"/>
                  </a:lnTo>
                  <a:lnTo>
                    <a:pt x="189" y="75"/>
                  </a:lnTo>
                  <a:lnTo>
                    <a:pt x="188" y="77"/>
                  </a:lnTo>
                  <a:lnTo>
                    <a:pt x="185" y="79"/>
                  </a:lnTo>
                  <a:lnTo>
                    <a:pt x="182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0" y="87"/>
                  </a:lnTo>
                  <a:lnTo>
                    <a:pt x="179" y="93"/>
                  </a:lnTo>
                  <a:lnTo>
                    <a:pt x="170" y="104"/>
                  </a:lnTo>
                  <a:lnTo>
                    <a:pt x="171" y="107"/>
                  </a:lnTo>
                  <a:lnTo>
                    <a:pt x="169" y="108"/>
                  </a:lnTo>
                  <a:lnTo>
                    <a:pt x="165" y="109"/>
                  </a:lnTo>
                  <a:lnTo>
                    <a:pt x="164" y="113"/>
                  </a:lnTo>
                  <a:lnTo>
                    <a:pt x="161" y="121"/>
                  </a:lnTo>
                  <a:lnTo>
                    <a:pt x="158" y="124"/>
                  </a:lnTo>
                  <a:lnTo>
                    <a:pt x="150" y="128"/>
                  </a:lnTo>
                  <a:lnTo>
                    <a:pt x="150" y="130"/>
                  </a:lnTo>
                  <a:lnTo>
                    <a:pt x="148" y="133"/>
                  </a:lnTo>
                  <a:lnTo>
                    <a:pt x="145" y="137"/>
                  </a:lnTo>
                  <a:lnTo>
                    <a:pt x="144" y="140"/>
                  </a:lnTo>
                  <a:lnTo>
                    <a:pt x="140" y="142"/>
                  </a:lnTo>
                  <a:lnTo>
                    <a:pt x="136" y="141"/>
                  </a:lnTo>
                  <a:lnTo>
                    <a:pt x="131" y="144"/>
                  </a:lnTo>
                  <a:lnTo>
                    <a:pt x="128" y="143"/>
                  </a:lnTo>
                  <a:lnTo>
                    <a:pt x="127" y="140"/>
                  </a:lnTo>
                  <a:lnTo>
                    <a:pt x="126" y="139"/>
                  </a:lnTo>
                  <a:lnTo>
                    <a:pt x="124" y="139"/>
                  </a:lnTo>
                  <a:lnTo>
                    <a:pt x="121" y="143"/>
                  </a:lnTo>
                  <a:lnTo>
                    <a:pt x="120" y="145"/>
                  </a:lnTo>
                  <a:lnTo>
                    <a:pt x="114" y="151"/>
                  </a:lnTo>
                  <a:lnTo>
                    <a:pt x="113" y="155"/>
                  </a:lnTo>
                  <a:lnTo>
                    <a:pt x="113" y="157"/>
                  </a:lnTo>
                  <a:lnTo>
                    <a:pt x="113" y="159"/>
                  </a:lnTo>
                  <a:lnTo>
                    <a:pt x="116" y="160"/>
                  </a:lnTo>
                  <a:lnTo>
                    <a:pt x="119" y="161"/>
                  </a:lnTo>
                  <a:lnTo>
                    <a:pt x="122" y="161"/>
                  </a:lnTo>
                  <a:lnTo>
                    <a:pt x="121" y="165"/>
                  </a:lnTo>
                  <a:lnTo>
                    <a:pt x="120" y="170"/>
                  </a:lnTo>
                  <a:lnTo>
                    <a:pt x="123" y="173"/>
                  </a:lnTo>
                  <a:lnTo>
                    <a:pt x="125" y="174"/>
                  </a:lnTo>
                  <a:lnTo>
                    <a:pt x="128" y="173"/>
                  </a:lnTo>
                  <a:lnTo>
                    <a:pt x="128" y="176"/>
                  </a:lnTo>
                  <a:lnTo>
                    <a:pt x="130" y="179"/>
                  </a:lnTo>
                  <a:lnTo>
                    <a:pt x="134" y="188"/>
                  </a:lnTo>
                  <a:lnTo>
                    <a:pt x="132" y="189"/>
                  </a:lnTo>
                  <a:lnTo>
                    <a:pt x="134" y="192"/>
                  </a:lnTo>
                  <a:lnTo>
                    <a:pt x="132" y="192"/>
                  </a:lnTo>
                  <a:lnTo>
                    <a:pt x="131" y="194"/>
                  </a:lnTo>
                  <a:lnTo>
                    <a:pt x="128" y="194"/>
                  </a:lnTo>
                  <a:lnTo>
                    <a:pt x="127" y="192"/>
                  </a:lnTo>
                  <a:lnTo>
                    <a:pt x="126" y="192"/>
                  </a:lnTo>
                  <a:lnTo>
                    <a:pt x="121" y="193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4" y="194"/>
                  </a:lnTo>
                  <a:lnTo>
                    <a:pt x="109" y="194"/>
                  </a:lnTo>
                  <a:lnTo>
                    <a:pt x="104" y="194"/>
                  </a:lnTo>
                  <a:lnTo>
                    <a:pt x="103" y="193"/>
                  </a:lnTo>
                  <a:lnTo>
                    <a:pt x="103" y="198"/>
                  </a:lnTo>
                  <a:lnTo>
                    <a:pt x="98" y="198"/>
                  </a:lnTo>
                  <a:lnTo>
                    <a:pt x="96" y="201"/>
                  </a:lnTo>
                  <a:lnTo>
                    <a:pt x="94" y="20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1" name="Freeform 141"/>
            <p:cNvSpPr>
              <a:spLocks/>
            </p:cNvSpPr>
            <p:nvPr/>
          </p:nvSpPr>
          <p:spPr bwMode="auto">
            <a:xfrm>
              <a:off x="5963821" y="5438775"/>
              <a:ext cx="63500" cy="160338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2" y="42"/>
                </a:cxn>
                <a:cxn ang="0">
                  <a:pos x="24" y="51"/>
                </a:cxn>
                <a:cxn ang="0">
                  <a:pos x="30" y="56"/>
                </a:cxn>
                <a:cxn ang="0">
                  <a:pos x="40" y="67"/>
                </a:cxn>
                <a:cxn ang="0">
                  <a:pos x="40" y="84"/>
                </a:cxn>
                <a:cxn ang="0">
                  <a:pos x="38" y="88"/>
                </a:cxn>
                <a:cxn ang="0">
                  <a:pos x="34" y="88"/>
                </a:cxn>
                <a:cxn ang="0">
                  <a:pos x="32" y="93"/>
                </a:cxn>
                <a:cxn ang="0">
                  <a:pos x="33" y="100"/>
                </a:cxn>
                <a:cxn ang="0">
                  <a:pos x="31" y="100"/>
                </a:cxn>
                <a:cxn ang="0">
                  <a:pos x="23" y="91"/>
                </a:cxn>
                <a:cxn ang="0">
                  <a:pos x="19" y="85"/>
                </a:cxn>
                <a:cxn ang="0">
                  <a:pos x="22" y="80"/>
                </a:cxn>
                <a:cxn ang="0">
                  <a:pos x="23" y="74"/>
                </a:cxn>
                <a:cxn ang="0">
                  <a:pos x="21" y="66"/>
                </a:cxn>
                <a:cxn ang="0">
                  <a:pos x="16" y="66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8"/>
                </a:cxn>
                <a:cxn ang="0">
                  <a:pos x="0" y="53"/>
                </a:cxn>
                <a:cxn ang="0">
                  <a:pos x="2" y="43"/>
                </a:cxn>
                <a:cxn ang="0">
                  <a:pos x="7" y="40"/>
                </a:cxn>
                <a:cxn ang="0">
                  <a:pos x="11" y="37"/>
                </a:cxn>
                <a:cxn ang="0">
                  <a:pos x="8" y="34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10" y="15"/>
                </a:cxn>
                <a:cxn ang="0">
                  <a:pos x="12" y="11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9" y="9"/>
                </a:cxn>
                <a:cxn ang="0">
                  <a:pos x="21" y="18"/>
                </a:cxn>
                <a:cxn ang="0">
                  <a:pos x="22" y="26"/>
                </a:cxn>
              </a:cxnLst>
              <a:rect l="0" t="0" r="r" b="b"/>
              <a:pathLst>
                <a:path w="40" h="101">
                  <a:moveTo>
                    <a:pt x="22" y="26"/>
                  </a:moveTo>
                  <a:lnTo>
                    <a:pt x="21" y="33"/>
                  </a:lnTo>
                  <a:lnTo>
                    <a:pt x="21" y="36"/>
                  </a:lnTo>
                  <a:lnTo>
                    <a:pt x="22" y="42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30" y="56"/>
                  </a:lnTo>
                  <a:lnTo>
                    <a:pt x="37" y="63"/>
                  </a:lnTo>
                  <a:lnTo>
                    <a:pt x="40" y="67"/>
                  </a:lnTo>
                  <a:lnTo>
                    <a:pt x="40" y="70"/>
                  </a:lnTo>
                  <a:lnTo>
                    <a:pt x="40" y="84"/>
                  </a:lnTo>
                  <a:lnTo>
                    <a:pt x="39" y="87"/>
                  </a:lnTo>
                  <a:lnTo>
                    <a:pt x="38" y="88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3" y="90"/>
                  </a:lnTo>
                  <a:lnTo>
                    <a:pt x="32" y="93"/>
                  </a:lnTo>
                  <a:lnTo>
                    <a:pt x="33" y="97"/>
                  </a:lnTo>
                  <a:lnTo>
                    <a:pt x="33" y="100"/>
                  </a:lnTo>
                  <a:lnTo>
                    <a:pt x="32" y="101"/>
                  </a:lnTo>
                  <a:lnTo>
                    <a:pt x="31" y="100"/>
                  </a:lnTo>
                  <a:lnTo>
                    <a:pt x="28" y="98"/>
                  </a:lnTo>
                  <a:lnTo>
                    <a:pt x="23" y="91"/>
                  </a:lnTo>
                  <a:lnTo>
                    <a:pt x="20" y="88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4"/>
                  </a:lnTo>
                  <a:lnTo>
                    <a:pt x="22" y="69"/>
                  </a:lnTo>
                  <a:lnTo>
                    <a:pt x="21" y="66"/>
                  </a:lnTo>
                  <a:lnTo>
                    <a:pt x="19" y="65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2" y="58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7" y="40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7" y="21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9" y="9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2" name="Freeform 142"/>
            <p:cNvSpPr>
              <a:spLocks noEditPoints="1"/>
            </p:cNvSpPr>
            <p:nvPr/>
          </p:nvSpPr>
          <p:spPr bwMode="auto">
            <a:xfrm>
              <a:off x="5582821" y="5710238"/>
              <a:ext cx="382588" cy="303213"/>
            </a:xfrm>
            <a:custGeom>
              <a:avLst/>
              <a:gdLst/>
              <a:ahLst/>
              <a:cxnLst>
                <a:cxn ang="0">
                  <a:pos x="82" y="51"/>
                </a:cxn>
                <a:cxn ang="0">
                  <a:pos x="81" y="67"/>
                </a:cxn>
                <a:cxn ang="0">
                  <a:pos x="93" y="68"/>
                </a:cxn>
                <a:cxn ang="0">
                  <a:pos x="108" y="56"/>
                </a:cxn>
                <a:cxn ang="0">
                  <a:pos x="117" y="46"/>
                </a:cxn>
                <a:cxn ang="0">
                  <a:pos x="135" y="53"/>
                </a:cxn>
                <a:cxn ang="0">
                  <a:pos x="145" y="52"/>
                </a:cxn>
                <a:cxn ang="0">
                  <a:pos x="151" y="37"/>
                </a:cxn>
                <a:cxn ang="0">
                  <a:pos x="163" y="27"/>
                </a:cxn>
                <a:cxn ang="0">
                  <a:pos x="173" y="16"/>
                </a:cxn>
                <a:cxn ang="0">
                  <a:pos x="187" y="6"/>
                </a:cxn>
                <a:cxn ang="0">
                  <a:pos x="194" y="0"/>
                </a:cxn>
                <a:cxn ang="0">
                  <a:pos x="210" y="4"/>
                </a:cxn>
                <a:cxn ang="0">
                  <a:pos x="220" y="5"/>
                </a:cxn>
                <a:cxn ang="0">
                  <a:pos x="227" y="25"/>
                </a:cxn>
                <a:cxn ang="0">
                  <a:pos x="230" y="48"/>
                </a:cxn>
                <a:cxn ang="0">
                  <a:pos x="220" y="53"/>
                </a:cxn>
                <a:cxn ang="0">
                  <a:pos x="217" y="70"/>
                </a:cxn>
                <a:cxn ang="0">
                  <a:pos x="229" y="76"/>
                </a:cxn>
                <a:cxn ang="0">
                  <a:pos x="232" y="69"/>
                </a:cxn>
                <a:cxn ang="0">
                  <a:pos x="238" y="82"/>
                </a:cxn>
                <a:cxn ang="0">
                  <a:pos x="235" y="90"/>
                </a:cxn>
                <a:cxn ang="0">
                  <a:pos x="224" y="102"/>
                </a:cxn>
                <a:cxn ang="0">
                  <a:pos x="202" y="136"/>
                </a:cxn>
                <a:cxn ang="0">
                  <a:pos x="173" y="164"/>
                </a:cxn>
                <a:cxn ang="0">
                  <a:pos x="156" y="174"/>
                </a:cxn>
                <a:cxn ang="0">
                  <a:pos x="146" y="178"/>
                </a:cxn>
                <a:cxn ang="0">
                  <a:pos x="138" y="177"/>
                </a:cxn>
                <a:cxn ang="0">
                  <a:pos x="131" y="181"/>
                </a:cxn>
                <a:cxn ang="0">
                  <a:pos x="117" y="177"/>
                </a:cxn>
                <a:cxn ang="0">
                  <a:pos x="106" y="178"/>
                </a:cxn>
                <a:cxn ang="0">
                  <a:pos x="91" y="184"/>
                </a:cxn>
                <a:cxn ang="0">
                  <a:pos x="76" y="186"/>
                </a:cxn>
                <a:cxn ang="0">
                  <a:pos x="63" y="182"/>
                </a:cxn>
                <a:cxn ang="0">
                  <a:pos x="54" y="178"/>
                </a:cxn>
                <a:cxn ang="0">
                  <a:pos x="51" y="180"/>
                </a:cxn>
                <a:cxn ang="0">
                  <a:pos x="46" y="161"/>
                </a:cxn>
                <a:cxn ang="0">
                  <a:pos x="51" y="155"/>
                </a:cxn>
                <a:cxn ang="0">
                  <a:pos x="46" y="133"/>
                </a:cxn>
                <a:cxn ang="0">
                  <a:pos x="31" y="101"/>
                </a:cxn>
                <a:cxn ang="0">
                  <a:pos x="30" y="90"/>
                </a:cxn>
                <a:cxn ang="0">
                  <a:pos x="36" y="86"/>
                </a:cxn>
                <a:cxn ang="0">
                  <a:pos x="42" y="96"/>
                </a:cxn>
                <a:cxn ang="0">
                  <a:pos x="56" y="97"/>
                </a:cxn>
                <a:cxn ang="0">
                  <a:pos x="69" y="93"/>
                </a:cxn>
                <a:cxn ang="0">
                  <a:pos x="71" y="62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178" y="126"/>
                </a:cxn>
                <a:cxn ang="0">
                  <a:pos x="191" y="116"/>
                </a:cxn>
                <a:cxn ang="0">
                  <a:pos x="196" y="104"/>
                </a:cxn>
                <a:cxn ang="0">
                  <a:pos x="184" y="95"/>
                </a:cxn>
                <a:cxn ang="0">
                  <a:pos x="170" y="107"/>
                </a:cxn>
                <a:cxn ang="0">
                  <a:pos x="171" y="122"/>
                </a:cxn>
              </a:cxnLst>
              <a:rect l="0" t="0" r="r" b="b"/>
              <a:pathLst>
                <a:path w="241" h="191">
                  <a:moveTo>
                    <a:pt x="71" y="39"/>
                  </a:moveTo>
                  <a:lnTo>
                    <a:pt x="74" y="40"/>
                  </a:lnTo>
                  <a:lnTo>
                    <a:pt x="78" y="45"/>
                  </a:lnTo>
                  <a:lnTo>
                    <a:pt x="82" y="51"/>
                  </a:lnTo>
                  <a:lnTo>
                    <a:pt x="83" y="56"/>
                  </a:lnTo>
                  <a:lnTo>
                    <a:pt x="82" y="60"/>
                  </a:lnTo>
                  <a:lnTo>
                    <a:pt x="81" y="64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3" y="69"/>
                  </a:lnTo>
                  <a:lnTo>
                    <a:pt x="88" y="68"/>
                  </a:lnTo>
                  <a:lnTo>
                    <a:pt x="93" y="68"/>
                  </a:lnTo>
                  <a:lnTo>
                    <a:pt x="98" y="66"/>
                  </a:lnTo>
                  <a:lnTo>
                    <a:pt x="102" y="63"/>
                  </a:lnTo>
                  <a:lnTo>
                    <a:pt x="105" y="59"/>
                  </a:lnTo>
                  <a:lnTo>
                    <a:pt x="108" y="56"/>
                  </a:lnTo>
                  <a:lnTo>
                    <a:pt x="111" y="48"/>
                  </a:lnTo>
                  <a:lnTo>
                    <a:pt x="112" y="47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23" y="50"/>
                  </a:lnTo>
                  <a:lnTo>
                    <a:pt x="127" y="52"/>
                  </a:lnTo>
                  <a:lnTo>
                    <a:pt x="132" y="53"/>
                  </a:lnTo>
                  <a:lnTo>
                    <a:pt x="135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4" y="52"/>
                  </a:lnTo>
                  <a:lnTo>
                    <a:pt x="145" y="52"/>
                  </a:lnTo>
                  <a:lnTo>
                    <a:pt x="147" y="49"/>
                  </a:lnTo>
                  <a:lnTo>
                    <a:pt x="148" y="43"/>
                  </a:lnTo>
                  <a:lnTo>
                    <a:pt x="150" y="38"/>
                  </a:lnTo>
                  <a:lnTo>
                    <a:pt x="151" y="37"/>
                  </a:lnTo>
                  <a:lnTo>
                    <a:pt x="157" y="35"/>
                  </a:lnTo>
                  <a:lnTo>
                    <a:pt x="161" y="33"/>
                  </a:lnTo>
                  <a:lnTo>
                    <a:pt x="162" y="31"/>
                  </a:lnTo>
                  <a:lnTo>
                    <a:pt x="163" y="27"/>
                  </a:lnTo>
                  <a:lnTo>
                    <a:pt x="164" y="22"/>
                  </a:lnTo>
                  <a:lnTo>
                    <a:pt x="166" y="20"/>
                  </a:lnTo>
                  <a:lnTo>
                    <a:pt x="171" y="18"/>
                  </a:lnTo>
                  <a:lnTo>
                    <a:pt x="173" y="16"/>
                  </a:lnTo>
                  <a:lnTo>
                    <a:pt x="177" y="13"/>
                  </a:lnTo>
                  <a:lnTo>
                    <a:pt x="181" y="7"/>
                  </a:lnTo>
                  <a:lnTo>
                    <a:pt x="182" y="7"/>
                  </a:lnTo>
                  <a:lnTo>
                    <a:pt x="187" y="6"/>
                  </a:lnTo>
                  <a:lnTo>
                    <a:pt x="190" y="5"/>
                  </a:lnTo>
                  <a:lnTo>
                    <a:pt x="192" y="3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8" y="1"/>
                  </a:lnTo>
                  <a:lnTo>
                    <a:pt x="202" y="1"/>
                  </a:lnTo>
                  <a:lnTo>
                    <a:pt x="208" y="4"/>
                  </a:lnTo>
                  <a:lnTo>
                    <a:pt x="210" y="4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9" y="4"/>
                  </a:lnTo>
                  <a:lnTo>
                    <a:pt x="220" y="5"/>
                  </a:lnTo>
                  <a:lnTo>
                    <a:pt x="222" y="6"/>
                  </a:lnTo>
                  <a:lnTo>
                    <a:pt x="223" y="14"/>
                  </a:lnTo>
                  <a:lnTo>
                    <a:pt x="224" y="20"/>
                  </a:lnTo>
                  <a:lnTo>
                    <a:pt x="227" y="25"/>
                  </a:lnTo>
                  <a:lnTo>
                    <a:pt x="229" y="31"/>
                  </a:lnTo>
                  <a:lnTo>
                    <a:pt x="230" y="35"/>
                  </a:lnTo>
                  <a:lnTo>
                    <a:pt x="230" y="40"/>
                  </a:lnTo>
                  <a:lnTo>
                    <a:pt x="230" y="48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6" y="60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7" y="70"/>
                  </a:lnTo>
                  <a:lnTo>
                    <a:pt x="219" y="73"/>
                  </a:lnTo>
                  <a:lnTo>
                    <a:pt x="221" y="75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9" y="72"/>
                  </a:lnTo>
                  <a:lnTo>
                    <a:pt x="229" y="71"/>
                  </a:lnTo>
                  <a:lnTo>
                    <a:pt x="231" y="70"/>
                  </a:lnTo>
                  <a:lnTo>
                    <a:pt x="232" y="69"/>
                  </a:lnTo>
                  <a:lnTo>
                    <a:pt x="233" y="69"/>
                  </a:lnTo>
                  <a:lnTo>
                    <a:pt x="241" y="69"/>
                  </a:lnTo>
                  <a:lnTo>
                    <a:pt x="240" y="77"/>
                  </a:lnTo>
                  <a:lnTo>
                    <a:pt x="238" y="82"/>
                  </a:lnTo>
                  <a:lnTo>
                    <a:pt x="237" y="84"/>
                  </a:lnTo>
                  <a:lnTo>
                    <a:pt x="234" y="84"/>
                  </a:lnTo>
                  <a:lnTo>
                    <a:pt x="234" y="86"/>
                  </a:lnTo>
                  <a:lnTo>
                    <a:pt x="235" y="90"/>
                  </a:lnTo>
                  <a:lnTo>
                    <a:pt x="234" y="93"/>
                  </a:lnTo>
                  <a:lnTo>
                    <a:pt x="233" y="95"/>
                  </a:lnTo>
                  <a:lnTo>
                    <a:pt x="230" y="98"/>
                  </a:lnTo>
                  <a:lnTo>
                    <a:pt x="224" y="102"/>
                  </a:lnTo>
                  <a:lnTo>
                    <a:pt x="221" y="107"/>
                  </a:lnTo>
                  <a:lnTo>
                    <a:pt x="213" y="121"/>
                  </a:lnTo>
                  <a:lnTo>
                    <a:pt x="209" y="126"/>
                  </a:lnTo>
                  <a:lnTo>
                    <a:pt x="202" y="136"/>
                  </a:lnTo>
                  <a:lnTo>
                    <a:pt x="195" y="143"/>
                  </a:lnTo>
                  <a:lnTo>
                    <a:pt x="190" y="149"/>
                  </a:lnTo>
                  <a:lnTo>
                    <a:pt x="181" y="156"/>
                  </a:lnTo>
                  <a:lnTo>
                    <a:pt x="173" y="164"/>
                  </a:lnTo>
                  <a:lnTo>
                    <a:pt x="170" y="166"/>
                  </a:lnTo>
                  <a:lnTo>
                    <a:pt x="164" y="171"/>
                  </a:lnTo>
                  <a:lnTo>
                    <a:pt x="160" y="173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7" y="174"/>
                  </a:lnTo>
                  <a:lnTo>
                    <a:pt x="146" y="177"/>
                  </a:lnTo>
                  <a:lnTo>
                    <a:pt x="146" y="178"/>
                  </a:lnTo>
                  <a:lnTo>
                    <a:pt x="145" y="178"/>
                  </a:lnTo>
                  <a:lnTo>
                    <a:pt x="142" y="178"/>
                  </a:lnTo>
                  <a:lnTo>
                    <a:pt x="139" y="177"/>
                  </a:lnTo>
                  <a:lnTo>
                    <a:pt x="138" y="177"/>
                  </a:lnTo>
                  <a:lnTo>
                    <a:pt x="136" y="178"/>
                  </a:lnTo>
                  <a:lnTo>
                    <a:pt x="135" y="180"/>
                  </a:lnTo>
                  <a:lnTo>
                    <a:pt x="133" y="181"/>
                  </a:lnTo>
                  <a:lnTo>
                    <a:pt x="131" y="181"/>
                  </a:lnTo>
                  <a:lnTo>
                    <a:pt x="127" y="178"/>
                  </a:lnTo>
                  <a:lnTo>
                    <a:pt x="122" y="177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5" y="179"/>
                  </a:lnTo>
                  <a:lnTo>
                    <a:pt x="112" y="179"/>
                  </a:lnTo>
                  <a:lnTo>
                    <a:pt x="108" y="177"/>
                  </a:lnTo>
                  <a:lnTo>
                    <a:pt x="106" y="178"/>
                  </a:lnTo>
                  <a:lnTo>
                    <a:pt x="103" y="178"/>
                  </a:lnTo>
                  <a:lnTo>
                    <a:pt x="99" y="180"/>
                  </a:lnTo>
                  <a:lnTo>
                    <a:pt x="95" y="184"/>
                  </a:lnTo>
                  <a:lnTo>
                    <a:pt x="91" y="184"/>
                  </a:lnTo>
                  <a:lnTo>
                    <a:pt x="88" y="184"/>
                  </a:lnTo>
                  <a:lnTo>
                    <a:pt x="84" y="183"/>
                  </a:lnTo>
                  <a:lnTo>
                    <a:pt x="80" y="184"/>
                  </a:lnTo>
                  <a:lnTo>
                    <a:pt x="76" y="186"/>
                  </a:lnTo>
                  <a:lnTo>
                    <a:pt x="72" y="191"/>
                  </a:lnTo>
                  <a:lnTo>
                    <a:pt x="64" y="187"/>
                  </a:lnTo>
                  <a:lnTo>
                    <a:pt x="64" y="184"/>
                  </a:lnTo>
                  <a:lnTo>
                    <a:pt x="63" y="182"/>
                  </a:lnTo>
                  <a:lnTo>
                    <a:pt x="60" y="182"/>
                  </a:lnTo>
                  <a:lnTo>
                    <a:pt x="58" y="183"/>
                  </a:lnTo>
                  <a:lnTo>
                    <a:pt x="57" y="179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4" y="182"/>
                  </a:lnTo>
                  <a:lnTo>
                    <a:pt x="52" y="181"/>
                  </a:lnTo>
                  <a:lnTo>
                    <a:pt x="51" y="180"/>
                  </a:lnTo>
                  <a:lnTo>
                    <a:pt x="52" y="176"/>
                  </a:lnTo>
                  <a:lnTo>
                    <a:pt x="53" y="173"/>
                  </a:lnTo>
                  <a:lnTo>
                    <a:pt x="48" y="163"/>
                  </a:lnTo>
                  <a:lnTo>
                    <a:pt x="46" y="161"/>
                  </a:lnTo>
                  <a:lnTo>
                    <a:pt x="45" y="160"/>
                  </a:lnTo>
                  <a:lnTo>
                    <a:pt x="46" y="159"/>
                  </a:lnTo>
                  <a:lnTo>
                    <a:pt x="50" y="158"/>
                  </a:lnTo>
                  <a:lnTo>
                    <a:pt x="51" y="155"/>
                  </a:lnTo>
                  <a:lnTo>
                    <a:pt x="51" y="150"/>
                  </a:lnTo>
                  <a:lnTo>
                    <a:pt x="51" y="145"/>
                  </a:lnTo>
                  <a:lnTo>
                    <a:pt x="49" y="141"/>
                  </a:lnTo>
                  <a:lnTo>
                    <a:pt x="46" y="133"/>
                  </a:lnTo>
                  <a:lnTo>
                    <a:pt x="41" y="126"/>
                  </a:lnTo>
                  <a:lnTo>
                    <a:pt x="39" y="120"/>
                  </a:lnTo>
                  <a:lnTo>
                    <a:pt x="35" y="111"/>
                  </a:lnTo>
                  <a:lnTo>
                    <a:pt x="31" y="101"/>
                  </a:lnTo>
                  <a:lnTo>
                    <a:pt x="28" y="96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6"/>
                  </a:lnTo>
                  <a:lnTo>
                    <a:pt x="34" y="85"/>
                  </a:lnTo>
                  <a:lnTo>
                    <a:pt x="36" y="86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42" y="96"/>
                  </a:lnTo>
                  <a:lnTo>
                    <a:pt x="43" y="97"/>
                  </a:lnTo>
                  <a:lnTo>
                    <a:pt x="46" y="97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2" y="98"/>
                  </a:lnTo>
                  <a:lnTo>
                    <a:pt x="65" y="95"/>
                  </a:lnTo>
                  <a:lnTo>
                    <a:pt x="69" y="93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1" y="74"/>
                  </a:lnTo>
                  <a:lnTo>
                    <a:pt x="71" y="62"/>
                  </a:lnTo>
                  <a:lnTo>
                    <a:pt x="71" y="39"/>
                  </a:lnTo>
                  <a:close/>
                  <a:moveTo>
                    <a:pt x="2" y="8"/>
                  </a:moveTo>
                  <a:lnTo>
                    <a:pt x="5" y="8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8"/>
                  </a:lnTo>
                  <a:close/>
                  <a:moveTo>
                    <a:pt x="176" y="126"/>
                  </a:moveTo>
                  <a:lnTo>
                    <a:pt x="178" y="126"/>
                  </a:lnTo>
                  <a:lnTo>
                    <a:pt x="179" y="122"/>
                  </a:lnTo>
                  <a:lnTo>
                    <a:pt x="183" y="120"/>
                  </a:lnTo>
                  <a:lnTo>
                    <a:pt x="189" y="117"/>
                  </a:lnTo>
                  <a:lnTo>
                    <a:pt x="191" y="116"/>
                  </a:lnTo>
                  <a:lnTo>
                    <a:pt x="194" y="109"/>
                  </a:lnTo>
                  <a:lnTo>
                    <a:pt x="196" y="107"/>
                  </a:lnTo>
                  <a:lnTo>
                    <a:pt x="196" y="105"/>
                  </a:lnTo>
                  <a:lnTo>
                    <a:pt x="196" y="104"/>
                  </a:lnTo>
                  <a:lnTo>
                    <a:pt x="190" y="99"/>
                  </a:lnTo>
                  <a:lnTo>
                    <a:pt x="188" y="97"/>
                  </a:lnTo>
                  <a:lnTo>
                    <a:pt x="186" y="95"/>
                  </a:lnTo>
                  <a:lnTo>
                    <a:pt x="184" y="95"/>
                  </a:lnTo>
                  <a:lnTo>
                    <a:pt x="178" y="98"/>
                  </a:lnTo>
                  <a:lnTo>
                    <a:pt x="174" y="100"/>
                  </a:lnTo>
                  <a:lnTo>
                    <a:pt x="171" y="104"/>
                  </a:lnTo>
                  <a:lnTo>
                    <a:pt x="170" y="107"/>
                  </a:lnTo>
                  <a:lnTo>
                    <a:pt x="166" y="111"/>
                  </a:lnTo>
                  <a:lnTo>
                    <a:pt x="166" y="114"/>
                  </a:lnTo>
                  <a:lnTo>
                    <a:pt x="170" y="120"/>
                  </a:lnTo>
                  <a:lnTo>
                    <a:pt x="171" y="122"/>
                  </a:lnTo>
                  <a:lnTo>
                    <a:pt x="176" y="1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3" name="Freeform 143"/>
            <p:cNvSpPr>
              <a:spLocks/>
            </p:cNvSpPr>
            <p:nvPr/>
          </p:nvSpPr>
          <p:spPr bwMode="auto">
            <a:xfrm>
              <a:off x="5913021" y="5456238"/>
              <a:ext cx="219075" cy="363538"/>
            </a:xfrm>
            <a:custGeom>
              <a:avLst/>
              <a:gdLst/>
              <a:ahLst/>
              <a:cxnLst>
                <a:cxn ang="0">
                  <a:pos x="24" y="229"/>
                </a:cxn>
                <a:cxn ang="0">
                  <a:pos x="23" y="218"/>
                </a:cxn>
                <a:cxn ang="0">
                  <a:pos x="22" y="208"/>
                </a:cxn>
                <a:cxn ang="0">
                  <a:pos x="21" y="191"/>
                </a:cxn>
                <a:cxn ang="0">
                  <a:pos x="15" y="174"/>
                </a:cxn>
                <a:cxn ang="0">
                  <a:pos x="15" y="163"/>
                </a:cxn>
                <a:cxn ang="0">
                  <a:pos x="28" y="148"/>
                </a:cxn>
                <a:cxn ang="0">
                  <a:pos x="29" y="137"/>
                </a:cxn>
                <a:cxn ang="0">
                  <a:pos x="36" y="128"/>
                </a:cxn>
                <a:cxn ang="0">
                  <a:pos x="31" y="115"/>
                </a:cxn>
                <a:cxn ang="0">
                  <a:pos x="36" y="107"/>
                </a:cxn>
                <a:cxn ang="0">
                  <a:pos x="34" y="90"/>
                </a:cxn>
                <a:cxn ang="0">
                  <a:pos x="27" y="82"/>
                </a:cxn>
                <a:cxn ang="0">
                  <a:pos x="11" y="75"/>
                </a:cxn>
                <a:cxn ang="0">
                  <a:pos x="1" y="71"/>
                </a:cxn>
                <a:cxn ang="0">
                  <a:pos x="0" y="65"/>
                </a:cxn>
                <a:cxn ang="0">
                  <a:pos x="14" y="57"/>
                </a:cxn>
                <a:cxn ang="0">
                  <a:pos x="36" y="48"/>
                </a:cxn>
                <a:cxn ang="0">
                  <a:pos x="42" y="54"/>
                </a:cxn>
                <a:cxn ang="0">
                  <a:pos x="51" y="54"/>
                </a:cxn>
                <a:cxn ang="0">
                  <a:pos x="55" y="63"/>
                </a:cxn>
                <a:cxn ang="0">
                  <a:pos x="51" y="73"/>
                </a:cxn>
                <a:cxn ang="0">
                  <a:pos x="55" y="80"/>
                </a:cxn>
                <a:cxn ang="0">
                  <a:pos x="64" y="90"/>
                </a:cxn>
                <a:cxn ang="0">
                  <a:pos x="64" y="82"/>
                </a:cxn>
                <a:cxn ang="0">
                  <a:pos x="68" y="77"/>
                </a:cxn>
                <a:cxn ang="0">
                  <a:pos x="72" y="73"/>
                </a:cxn>
                <a:cxn ang="0">
                  <a:pos x="69" y="52"/>
                </a:cxn>
                <a:cxn ang="0">
                  <a:pos x="56" y="40"/>
                </a:cxn>
                <a:cxn ang="0">
                  <a:pos x="53" y="25"/>
                </a:cxn>
                <a:cxn ang="0">
                  <a:pos x="60" y="16"/>
                </a:cxn>
                <a:cxn ang="0">
                  <a:pos x="73" y="14"/>
                </a:cxn>
                <a:cxn ang="0">
                  <a:pos x="77" y="16"/>
                </a:cxn>
                <a:cxn ang="0">
                  <a:pos x="91" y="17"/>
                </a:cxn>
                <a:cxn ang="0">
                  <a:pos x="99" y="12"/>
                </a:cxn>
                <a:cxn ang="0">
                  <a:pos x="106" y="13"/>
                </a:cxn>
                <a:cxn ang="0">
                  <a:pos x="123" y="7"/>
                </a:cxn>
                <a:cxn ang="0">
                  <a:pos x="133" y="1"/>
                </a:cxn>
                <a:cxn ang="0">
                  <a:pos x="132" y="10"/>
                </a:cxn>
                <a:cxn ang="0">
                  <a:pos x="132" y="19"/>
                </a:cxn>
                <a:cxn ang="0">
                  <a:pos x="133" y="32"/>
                </a:cxn>
                <a:cxn ang="0">
                  <a:pos x="134" y="41"/>
                </a:cxn>
                <a:cxn ang="0">
                  <a:pos x="135" y="54"/>
                </a:cxn>
                <a:cxn ang="0">
                  <a:pos x="138" y="57"/>
                </a:cxn>
                <a:cxn ang="0">
                  <a:pos x="134" y="66"/>
                </a:cxn>
                <a:cxn ang="0">
                  <a:pos x="127" y="76"/>
                </a:cxn>
                <a:cxn ang="0">
                  <a:pos x="111" y="89"/>
                </a:cxn>
                <a:cxn ang="0">
                  <a:pos x="91" y="98"/>
                </a:cxn>
                <a:cxn ang="0">
                  <a:pos x="73" y="116"/>
                </a:cxn>
                <a:cxn ang="0">
                  <a:pos x="57" y="128"/>
                </a:cxn>
                <a:cxn ang="0">
                  <a:pos x="57" y="137"/>
                </a:cxn>
                <a:cxn ang="0">
                  <a:pos x="62" y="146"/>
                </a:cxn>
                <a:cxn ang="0">
                  <a:pos x="64" y="160"/>
                </a:cxn>
                <a:cxn ang="0">
                  <a:pos x="67" y="161"/>
                </a:cxn>
                <a:cxn ang="0">
                  <a:pos x="67" y="178"/>
                </a:cxn>
                <a:cxn ang="0">
                  <a:pos x="68" y="185"/>
                </a:cxn>
                <a:cxn ang="0">
                  <a:pos x="64" y="193"/>
                </a:cxn>
                <a:cxn ang="0">
                  <a:pos x="48" y="201"/>
                </a:cxn>
                <a:cxn ang="0">
                  <a:pos x="34" y="208"/>
                </a:cxn>
                <a:cxn ang="0">
                  <a:pos x="30" y="218"/>
                </a:cxn>
                <a:cxn ang="0">
                  <a:pos x="33" y="229"/>
                </a:cxn>
              </a:cxnLst>
              <a:rect l="0" t="0" r="r" b="b"/>
              <a:pathLst>
                <a:path w="138" h="229">
                  <a:moveTo>
                    <a:pt x="33" y="229"/>
                  </a:moveTo>
                  <a:lnTo>
                    <a:pt x="25" y="229"/>
                  </a:lnTo>
                  <a:lnTo>
                    <a:pt x="24" y="229"/>
                  </a:lnTo>
                  <a:lnTo>
                    <a:pt x="24" y="227"/>
                  </a:lnTo>
                  <a:lnTo>
                    <a:pt x="22" y="221"/>
                  </a:lnTo>
                  <a:lnTo>
                    <a:pt x="23" y="218"/>
                  </a:lnTo>
                  <a:lnTo>
                    <a:pt x="22" y="216"/>
                  </a:lnTo>
                  <a:lnTo>
                    <a:pt x="21" y="214"/>
                  </a:lnTo>
                  <a:lnTo>
                    <a:pt x="22" y="208"/>
                  </a:lnTo>
                  <a:lnTo>
                    <a:pt x="22" y="200"/>
                  </a:lnTo>
                  <a:lnTo>
                    <a:pt x="22" y="195"/>
                  </a:lnTo>
                  <a:lnTo>
                    <a:pt x="21" y="191"/>
                  </a:lnTo>
                  <a:lnTo>
                    <a:pt x="19" y="185"/>
                  </a:lnTo>
                  <a:lnTo>
                    <a:pt x="16" y="180"/>
                  </a:lnTo>
                  <a:lnTo>
                    <a:pt x="15" y="174"/>
                  </a:lnTo>
                  <a:lnTo>
                    <a:pt x="14" y="166"/>
                  </a:lnTo>
                  <a:lnTo>
                    <a:pt x="12" y="165"/>
                  </a:lnTo>
                  <a:lnTo>
                    <a:pt x="15" y="163"/>
                  </a:lnTo>
                  <a:lnTo>
                    <a:pt x="18" y="160"/>
                  </a:lnTo>
                  <a:lnTo>
                    <a:pt x="27" y="149"/>
                  </a:lnTo>
                  <a:lnTo>
                    <a:pt x="28" y="148"/>
                  </a:lnTo>
                  <a:lnTo>
                    <a:pt x="27" y="146"/>
                  </a:lnTo>
                  <a:lnTo>
                    <a:pt x="28" y="140"/>
                  </a:lnTo>
                  <a:lnTo>
                    <a:pt x="29" y="137"/>
                  </a:lnTo>
                  <a:lnTo>
                    <a:pt x="34" y="133"/>
                  </a:lnTo>
                  <a:lnTo>
                    <a:pt x="35" y="131"/>
                  </a:lnTo>
                  <a:lnTo>
                    <a:pt x="36" y="128"/>
                  </a:lnTo>
                  <a:lnTo>
                    <a:pt x="32" y="123"/>
                  </a:lnTo>
                  <a:lnTo>
                    <a:pt x="32" y="118"/>
                  </a:lnTo>
                  <a:lnTo>
                    <a:pt x="31" y="115"/>
                  </a:lnTo>
                  <a:lnTo>
                    <a:pt x="32" y="113"/>
                  </a:lnTo>
                  <a:lnTo>
                    <a:pt x="34" y="110"/>
                  </a:lnTo>
                  <a:lnTo>
                    <a:pt x="36" y="107"/>
                  </a:lnTo>
                  <a:lnTo>
                    <a:pt x="35" y="102"/>
                  </a:lnTo>
                  <a:lnTo>
                    <a:pt x="34" y="95"/>
                  </a:lnTo>
                  <a:lnTo>
                    <a:pt x="34" y="90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4" y="77"/>
                  </a:lnTo>
                  <a:lnTo>
                    <a:pt x="11" y="75"/>
                  </a:lnTo>
                  <a:lnTo>
                    <a:pt x="2" y="75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29" y="51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51" y="54"/>
                  </a:lnTo>
                  <a:lnTo>
                    <a:pt x="53" y="55"/>
                  </a:lnTo>
                  <a:lnTo>
                    <a:pt x="54" y="58"/>
                  </a:lnTo>
                  <a:lnTo>
                    <a:pt x="55" y="63"/>
                  </a:lnTo>
                  <a:lnTo>
                    <a:pt x="55" y="68"/>
                  </a:lnTo>
                  <a:lnTo>
                    <a:pt x="54" y="69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7"/>
                  </a:lnTo>
                  <a:lnTo>
                    <a:pt x="55" y="80"/>
                  </a:lnTo>
                  <a:lnTo>
                    <a:pt x="60" y="87"/>
                  </a:lnTo>
                  <a:lnTo>
                    <a:pt x="63" y="89"/>
                  </a:lnTo>
                  <a:lnTo>
                    <a:pt x="64" y="90"/>
                  </a:lnTo>
                  <a:lnTo>
                    <a:pt x="65" y="89"/>
                  </a:lnTo>
                  <a:lnTo>
                    <a:pt x="65" y="86"/>
                  </a:lnTo>
                  <a:lnTo>
                    <a:pt x="64" y="82"/>
                  </a:lnTo>
                  <a:lnTo>
                    <a:pt x="65" y="79"/>
                  </a:lnTo>
                  <a:lnTo>
                    <a:pt x="66" y="77"/>
                  </a:lnTo>
                  <a:lnTo>
                    <a:pt x="68" y="77"/>
                  </a:lnTo>
                  <a:lnTo>
                    <a:pt x="70" y="77"/>
                  </a:lnTo>
                  <a:lnTo>
                    <a:pt x="71" y="76"/>
                  </a:lnTo>
                  <a:lnTo>
                    <a:pt x="72" y="73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69" y="52"/>
                  </a:lnTo>
                  <a:lnTo>
                    <a:pt x="62" y="45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5" y="37"/>
                  </a:lnTo>
                  <a:lnTo>
                    <a:pt x="54" y="31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4" y="15"/>
                  </a:lnTo>
                  <a:lnTo>
                    <a:pt x="60" y="16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7" y="16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91" y="17"/>
                  </a:lnTo>
                  <a:lnTo>
                    <a:pt x="93" y="18"/>
                  </a:lnTo>
                  <a:lnTo>
                    <a:pt x="96" y="17"/>
                  </a:lnTo>
                  <a:lnTo>
                    <a:pt x="99" y="12"/>
                  </a:lnTo>
                  <a:lnTo>
                    <a:pt x="100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3" y="7"/>
                  </a:lnTo>
                  <a:lnTo>
                    <a:pt x="126" y="5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5" y="4"/>
                  </a:lnTo>
                  <a:lnTo>
                    <a:pt x="134" y="8"/>
                  </a:lnTo>
                  <a:lnTo>
                    <a:pt x="132" y="10"/>
                  </a:lnTo>
                  <a:lnTo>
                    <a:pt x="131" y="12"/>
                  </a:lnTo>
                  <a:lnTo>
                    <a:pt x="132" y="14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4"/>
                  </a:lnTo>
                  <a:lnTo>
                    <a:pt x="134" y="38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4" y="53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8" y="55"/>
                  </a:lnTo>
                  <a:lnTo>
                    <a:pt x="138" y="57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4" y="66"/>
                  </a:lnTo>
                  <a:lnTo>
                    <a:pt x="134" y="67"/>
                  </a:lnTo>
                  <a:lnTo>
                    <a:pt x="132" y="71"/>
                  </a:lnTo>
                  <a:lnTo>
                    <a:pt x="127" y="76"/>
                  </a:lnTo>
                  <a:lnTo>
                    <a:pt x="124" y="80"/>
                  </a:lnTo>
                  <a:lnTo>
                    <a:pt x="120" y="84"/>
                  </a:lnTo>
                  <a:lnTo>
                    <a:pt x="111" y="89"/>
                  </a:lnTo>
                  <a:lnTo>
                    <a:pt x="103" y="93"/>
                  </a:lnTo>
                  <a:lnTo>
                    <a:pt x="99" y="94"/>
                  </a:lnTo>
                  <a:lnTo>
                    <a:pt x="91" y="98"/>
                  </a:lnTo>
                  <a:lnTo>
                    <a:pt x="86" y="102"/>
                  </a:lnTo>
                  <a:lnTo>
                    <a:pt x="78" y="111"/>
                  </a:lnTo>
                  <a:lnTo>
                    <a:pt x="73" y="116"/>
                  </a:lnTo>
                  <a:lnTo>
                    <a:pt x="66" y="122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7" y="134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62" y="141"/>
                  </a:lnTo>
                  <a:lnTo>
                    <a:pt x="63" y="143"/>
                  </a:lnTo>
                  <a:lnTo>
                    <a:pt x="62" y="146"/>
                  </a:lnTo>
                  <a:lnTo>
                    <a:pt x="61" y="147"/>
                  </a:lnTo>
                  <a:lnTo>
                    <a:pt x="64" y="157"/>
                  </a:lnTo>
                  <a:lnTo>
                    <a:pt x="64" y="160"/>
                  </a:lnTo>
                  <a:lnTo>
                    <a:pt x="65" y="161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67" y="178"/>
                  </a:lnTo>
                  <a:lnTo>
                    <a:pt x="65" y="183"/>
                  </a:lnTo>
                  <a:lnTo>
                    <a:pt x="67" y="185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7" y="189"/>
                  </a:lnTo>
                  <a:lnTo>
                    <a:pt x="64" y="193"/>
                  </a:lnTo>
                  <a:lnTo>
                    <a:pt x="60" y="196"/>
                  </a:lnTo>
                  <a:lnTo>
                    <a:pt x="56" y="199"/>
                  </a:lnTo>
                  <a:lnTo>
                    <a:pt x="48" y="201"/>
                  </a:lnTo>
                  <a:lnTo>
                    <a:pt x="44" y="203"/>
                  </a:lnTo>
                  <a:lnTo>
                    <a:pt x="39" y="205"/>
                  </a:lnTo>
                  <a:lnTo>
                    <a:pt x="34" y="208"/>
                  </a:lnTo>
                  <a:lnTo>
                    <a:pt x="30" y="212"/>
                  </a:lnTo>
                  <a:lnTo>
                    <a:pt x="29" y="216"/>
                  </a:lnTo>
                  <a:lnTo>
                    <a:pt x="30" y="218"/>
                  </a:lnTo>
                  <a:lnTo>
                    <a:pt x="34" y="220"/>
                  </a:lnTo>
                  <a:lnTo>
                    <a:pt x="34" y="222"/>
                  </a:lnTo>
                  <a:lnTo>
                    <a:pt x="33" y="22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4" name="Freeform 144"/>
            <p:cNvSpPr>
              <a:spLocks/>
            </p:cNvSpPr>
            <p:nvPr/>
          </p:nvSpPr>
          <p:spPr bwMode="auto">
            <a:xfrm>
              <a:off x="5846346" y="5861050"/>
              <a:ext cx="47625" cy="49213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5" y="27"/>
                </a:cxn>
                <a:cxn ang="0">
                  <a:pos x="4" y="25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5" y="9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30" y="9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8" y="14"/>
                </a:cxn>
                <a:cxn ang="0">
                  <a:pos x="25" y="21"/>
                </a:cxn>
                <a:cxn ang="0">
                  <a:pos x="23" y="22"/>
                </a:cxn>
                <a:cxn ang="0">
                  <a:pos x="17" y="25"/>
                </a:cxn>
                <a:cxn ang="0">
                  <a:pos x="13" y="27"/>
                </a:cxn>
                <a:cxn ang="0">
                  <a:pos x="12" y="31"/>
                </a:cxn>
                <a:cxn ang="0">
                  <a:pos x="10" y="31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5" y="27"/>
                  </a:lnTo>
                  <a:lnTo>
                    <a:pt x="4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21"/>
                  </a:lnTo>
                  <a:lnTo>
                    <a:pt x="23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31"/>
                  </a:lnTo>
                  <a:lnTo>
                    <a:pt x="10" y="3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5" name="Freeform 145"/>
            <p:cNvSpPr>
              <a:spLocks/>
            </p:cNvSpPr>
            <p:nvPr/>
          </p:nvSpPr>
          <p:spPr bwMode="auto">
            <a:xfrm>
              <a:off x="5922546" y="5792788"/>
              <a:ext cx="28575" cy="381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7" y="6"/>
                </a:cxn>
                <a:cxn ang="0">
                  <a:pos x="16" y="9"/>
                </a:cxn>
                <a:cxn ang="0">
                  <a:pos x="18" y="15"/>
                </a:cxn>
                <a:cxn ang="0">
                  <a:pos x="18" y="17"/>
                </a:cxn>
                <a:cxn ang="0">
                  <a:pos x="17" y="18"/>
                </a:cxn>
                <a:cxn ang="0">
                  <a:pos x="15" y="19"/>
                </a:cxn>
                <a:cxn ang="0">
                  <a:pos x="15" y="20"/>
                </a:cxn>
                <a:cxn ang="0">
                  <a:pos x="15" y="24"/>
                </a:cxn>
                <a:cxn ang="0">
                  <a:pos x="11" y="24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3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6" y="4"/>
                </a:cxn>
              </a:cxnLst>
              <a:rect l="0" t="0" r="r" b="b"/>
              <a:pathLst>
                <a:path w="18" h="24">
                  <a:moveTo>
                    <a:pt x="16" y="4"/>
                  </a:moveTo>
                  <a:lnTo>
                    <a:pt x="17" y="6"/>
                  </a:lnTo>
                  <a:lnTo>
                    <a:pt x="16" y="9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1"/>
                  </a:lnTo>
                  <a:lnTo>
                    <a:pt x="8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6" name="Freeform 146"/>
            <p:cNvSpPr>
              <a:spLocks noEditPoints="1"/>
            </p:cNvSpPr>
            <p:nvPr/>
          </p:nvSpPr>
          <p:spPr bwMode="auto">
            <a:xfrm>
              <a:off x="6813134" y="3919538"/>
              <a:ext cx="1265238" cy="936625"/>
            </a:xfrm>
            <a:custGeom>
              <a:avLst/>
              <a:gdLst/>
              <a:ahLst/>
              <a:cxnLst>
                <a:cxn ang="0">
                  <a:pos x="475" y="565"/>
                </a:cxn>
                <a:cxn ang="0">
                  <a:pos x="365" y="530"/>
                </a:cxn>
                <a:cxn ang="0">
                  <a:pos x="348" y="543"/>
                </a:cxn>
                <a:cxn ang="0">
                  <a:pos x="327" y="506"/>
                </a:cxn>
                <a:cxn ang="0">
                  <a:pos x="322" y="484"/>
                </a:cxn>
                <a:cxn ang="0">
                  <a:pos x="309" y="447"/>
                </a:cxn>
                <a:cxn ang="0">
                  <a:pos x="273" y="432"/>
                </a:cxn>
                <a:cxn ang="0">
                  <a:pos x="218" y="448"/>
                </a:cxn>
                <a:cxn ang="0">
                  <a:pos x="185" y="450"/>
                </a:cxn>
                <a:cxn ang="0">
                  <a:pos x="155" y="445"/>
                </a:cxn>
                <a:cxn ang="0">
                  <a:pos x="123" y="425"/>
                </a:cxn>
                <a:cxn ang="0">
                  <a:pos x="85" y="411"/>
                </a:cxn>
                <a:cxn ang="0">
                  <a:pos x="66" y="379"/>
                </a:cxn>
                <a:cxn ang="0">
                  <a:pos x="63" y="357"/>
                </a:cxn>
                <a:cxn ang="0">
                  <a:pos x="36" y="329"/>
                </a:cxn>
                <a:cxn ang="0">
                  <a:pos x="17" y="310"/>
                </a:cxn>
                <a:cxn ang="0">
                  <a:pos x="17" y="298"/>
                </a:cxn>
                <a:cxn ang="0">
                  <a:pos x="0" y="279"/>
                </a:cxn>
                <a:cxn ang="0">
                  <a:pos x="36" y="252"/>
                </a:cxn>
                <a:cxn ang="0">
                  <a:pos x="86" y="223"/>
                </a:cxn>
                <a:cxn ang="0">
                  <a:pos x="81" y="174"/>
                </a:cxn>
                <a:cxn ang="0">
                  <a:pos x="115" y="154"/>
                </a:cxn>
                <a:cxn ang="0">
                  <a:pos x="155" y="112"/>
                </a:cxn>
                <a:cxn ang="0">
                  <a:pos x="185" y="91"/>
                </a:cxn>
                <a:cxn ang="0">
                  <a:pos x="225" y="152"/>
                </a:cxn>
                <a:cxn ang="0">
                  <a:pos x="277" y="183"/>
                </a:cxn>
                <a:cxn ang="0">
                  <a:pos x="369" y="217"/>
                </a:cxn>
                <a:cxn ang="0">
                  <a:pos x="432" y="220"/>
                </a:cxn>
                <a:cxn ang="0">
                  <a:pos x="495" y="186"/>
                </a:cxn>
                <a:cxn ang="0">
                  <a:pos x="536" y="162"/>
                </a:cxn>
                <a:cxn ang="0">
                  <a:pos x="577" y="140"/>
                </a:cxn>
                <a:cxn ang="0">
                  <a:pos x="578" y="113"/>
                </a:cxn>
                <a:cxn ang="0">
                  <a:pos x="563" y="75"/>
                </a:cxn>
                <a:cxn ang="0">
                  <a:pos x="599" y="51"/>
                </a:cxn>
                <a:cxn ang="0">
                  <a:pos x="631" y="3"/>
                </a:cxn>
                <a:cxn ang="0">
                  <a:pos x="705" y="80"/>
                </a:cxn>
                <a:cxn ang="0">
                  <a:pos x="782" y="111"/>
                </a:cxn>
                <a:cxn ang="0">
                  <a:pos x="774" y="168"/>
                </a:cxn>
                <a:cxn ang="0">
                  <a:pos x="749" y="206"/>
                </a:cxn>
                <a:cxn ang="0">
                  <a:pos x="709" y="223"/>
                </a:cxn>
                <a:cxn ang="0">
                  <a:pos x="675" y="247"/>
                </a:cxn>
                <a:cxn ang="0">
                  <a:pos x="620" y="279"/>
                </a:cxn>
                <a:cxn ang="0">
                  <a:pos x="623" y="244"/>
                </a:cxn>
                <a:cxn ang="0">
                  <a:pos x="586" y="274"/>
                </a:cxn>
                <a:cxn ang="0">
                  <a:pos x="590" y="298"/>
                </a:cxn>
                <a:cxn ang="0">
                  <a:pos x="632" y="304"/>
                </a:cxn>
                <a:cxn ang="0">
                  <a:pos x="606" y="323"/>
                </a:cxn>
                <a:cxn ang="0">
                  <a:pos x="614" y="376"/>
                </a:cxn>
                <a:cxn ang="0">
                  <a:pos x="625" y="409"/>
                </a:cxn>
                <a:cxn ang="0">
                  <a:pos x="628" y="423"/>
                </a:cxn>
                <a:cxn ang="0">
                  <a:pos x="617" y="446"/>
                </a:cxn>
                <a:cxn ang="0">
                  <a:pos x="596" y="486"/>
                </a:cxn>
                <a:cxn ang="0">
                  <a:pos x="569" y="513"/>
                </a:cxn>
                <a:cxn ang="0">
                  <a:pos x="537" y="529"/>
                </a:cxn>
                <a:cxn ang="0">
                  <a:pos x="515" y="536"/>
                </a:cxn>
                <a:cxn ang="0">
                  <a:pos x="482" y="547"/>
                </a:cxn>
                <a:cxn ang="0">
                  <a:pos x="469" y="549"/>
                </a:cxn>
                <a:cxn ang="0">
                  <a:pos x="447" y="543"/>
                </a:cxn>
                <a:cxn ang="0">
                  <a:pos x="413" y="517"/>
                </a:cxn>
              </a:cxnLst>
              <a:rect l="0" t="0" r="r" b="b"/>
              <a:pathLst>
                <a:path w="797" h="590">
                  <a:moveTo>
                    <a:pt x="467" y="590"/>
                  </a:moveTo>
                  <a:lnTo>
                    <a:pt x="460" y="587"/>
                  </a:lnTo>
                  <a:lnTo>
                    <a:pt x="456" y="585"/>
                  </a:lnTo>
                  <a:lnTo>
                    <a:pt x="455" y="577"/>
                  </a:lnTo>
                  <a:lnTo>
                    <a:pt x="456" y="575"/>
                  </a:lnTo>
                  <a:lnTo>
                    <a:pt x="457" y="574"/>
                  </a:lnTo>
                  <a:lnTo>
                    <a:pt x="459" y="572"/>
                  </a:lnTo>
                  <a:lnTo>
                    <a:pt x="464" y="568"/>
                  </a:lnTo>
                  <a:lnTo>
                    <a:pt x="467" y="568"/>
                  </a:lnTo>
                  <a:lnTo>
                    <a:pt x="467" y="568"/>
                  </a:lnTo>
                  <a:lnTo>
                    <a:pt x="468" y="565"/>
                  </a:lnTo>
                  <a:lnTo>
                    <a:pt x="470" y="565"/>
                  </a:lnTo>
                  <a:lnTo>
                    <a:pt x="473" y="567"/>
                  </a:lnTo>
                  <a:lnTo>
                    <a:pt x="475" y="565"/>
                  </a:lnTo>
                  <a:lnTo>
                    <a:pt x="477" y="565"/>
                  </a:lnTo>
                  <a:lnTo>
                    <a:pt x="482" y="564"/>
                  </a:lnTo>
                  <a:lnTo>
                    <a:pt x="486" y="568"/>
                  </a:lnTo>
                  <a:lnTo>
                    <a:pt x="485" y="569"/>
                  </a:lnTo>
                  <a:lnTo>
                    <a:pt x="482" y="571"/>
                  </a:lnTo>
                  <a:lnTo>
                    <a:pt x="480" y="574"/>
                  </a:lnTo>
                  <a:lnTo>
                    <a:pt x="478" y="579"/>
                  </a:lnTo>
                  <a:lnTo>
                    <a:pt x="479" y="581"/>
                  </a:lnTo>
                  <a:lnTo>
                    <a:pt x="477" y="583"/>
                  </a:lnTo>
                  <a:lnTo>
                    <a:pt x="476" y="583"/>
                  </a:lnTo>
                  <a:lnTo>
                    <a:pt x="470" y="586"/>
                  </a:lnTo>
                  <a:lnTo>
                    <a:pt x="467" y="590"/>
                  </a:lnTo>
                  <a:close/>
                  <a:moveTo>
                    <a:pt x="369" y="528"/>
                  </a:moveTo>
                  <a:lnTo>
                    <a:pt x="365" y="530"/>
                  </a:lnTo>
                  <a:lnTo>
                    <a:pt x="364" y="532"/>
                  </a:lnTo>
                  <a:lnTo>
                    <a:pt x="363" y="534"/>
                  </a:lnTo>
                  <a:lnTo>
                    <a:pt x="364" y="538"/>
                  </a:lnTo>
                  <a:lnTo>
                    <a:pt x="366" y="540"/>
                  </a:lnTo>
                  <a:lnTo>
                    <a:pt x="366" y="543"/>
                  </a:lnTo>
                  <a:lnTo>
                    <a:pt x="366" y="546"/>
                  </a:lnTo>
                  <a:lnTo>
                    <a:pt x="364" y="547"/>
                  </a:lnTo>
                  <a:lnTo>
                    <a:pt x="360" y="546"/>
                  </a:lnTo>
                  <a:lnTo>
                    <a:pt x="358" y="545"/>
                  </a:lnTo>
                  <a:lnTo>
                    <a:pt x="357" y="544"/>
                  </a:lnTo>
                  <a:lnTo>
                    <a:pt x="356" y="542"/>
                  </a:lnTo>
                  <a:lnTo>
                    <a:pt x="355" y="540"/>
                  </a:lnTo>
                  <a:lnTo>
                    <a:pt x="351" y="543"/>
                  </a:lnTo>
                  <a:lnTo>
                    <a:pt x="348" y="543"/>
                  </a:lnTo>
                  <a:lnTo>
                    <a:pt x="346" y="543"/>
                  </a:lnTo>
                  <a:lnTo>
                    <a:pt x="344" y="541"/>
                  </a:lnTo>
                  <a:lnTo>
                    <a:pt x="342" y="537"/>
                  </a:lnTo>
                  <a:lnTo>
                    <a:pt x="340" y="534"/>
                  </a:lnTo>
                  <a:lnTo>
                    <a:pt x="338" y="534"/>
                  </a:lnTo>
                  <a:lnTo>
                    <a:pt x="335" y="534"/>
                  </a:lnTo>
                  <a:lnTo>
                    <a:pt x="333" y="534"/>
                  </a:lnTo>
                  <a:lnTo>
                    <a:pt x="332" y="532"/>
                  </a:lnTo>
                  <a:lnTo>
                    <a:pt x="337" y="522"/>
                  </a:lnTo>
                  <a:lnTo>
                    <a:pt x="336" y="520"/>
                  </a:lnTo>
                  <a:lnTo>
                    <a:pt x="333" y="519"/>
                  </a:lnTo>
                  <a:lnTo>
                    <a:pt x="330" y="520"/>
                  </a:lnTo>
                  <a:lnTo>
                    <a:pt x="329" y="517"/>
                  </a:lnTo>
                  <a:lnTo>
                    <a:pt x="327" y="506"/>
                  </a:lnTo>
                  <a:lnTo>
                    <a:pt x="326" y="505"/>
                  </a:lnTo>
                  <a:lnTo>
                    <a:pt x="324" y="505"/>
                  </a:lnTo>
                  <a:lnTo>
                    <a:pt x="319" y="506"/>
                  </a:lnTo>
                  <a:lnTo>
                    <a:pt x="314" y="509"/>
                  </a:lnTo>
                  <a:lnTo>
                    <a:pt x="312" y="510"/>
                  </a:lnTo>
                  <a:lnTo>
                    <a:pt x="311" y="509"/>
                  </a:lnTo>
                  <a:lnTo>
                    <a:pt x="311" y="507"/>
                  </a:lnTo>
                  <a:lnTo>
                    <a:pt x="312" y="504"/>
                  </a:lnTo>
                  <a:lnTo>
                    <a:pt x="312" y="499"/>
                  </a:lnTo>
                  <a:lnTo>
                    <a:pt x="311" y="496"/>
                  </a:lnTo>
                  <a:lnTo>
                    <a:pt x="315" y="490"/>
                  </a:lnTo>
                  <a:lnTo>
                    <a:pt x="316" y="489"/>
                  </a:lnTo>
                  <a:lnTo>
                    <a:pt x="319" y="487"/>
                  </a:lnTo>
                  <a:lnTo>
                    <a:pt x="322" y="484"/>
                  </a:lnTo>
                  <a:lnTo>
                    <a:pt x="325" y="479"/>
                  </a:lnTo>
                  <a:lnTo>
                    <a:pt x="327" y="474"/>
                  </a:lnTo>
                  <a:lnTo>
                    <a:pt x="327" y="468"/>
                  </a:lnTo>
                  <a:lnTo>
                    <a:pt x="326" y="457"/>
                  </a:lnTo>
                  <a:lnTo>
                    <a:pt x="325" y="456"/>
                  </a:lnTo>
                  <a:lnTo>
                    <a:pt x="322" y="456"/>
                  </a:lnTo>
                  <a:lnTo>
                    <a:pt x="320" y="456"/>
                  </a:lnTo>
                  <a:lnTo>
                    <a:pt x="319" y="454"/>
                  </a:lnTo>
                  <a:lnTo>
                    <a:pt x="317" y="448"/>
                  </a:lnTo>
                  <a:lnTo>
                    <a:pt x="315" y="445"/>
                  </a:lnTo>
                  <a:lnTo>
                    <a:pt x="312" y="443"/>
                  </a:lnTo>
                  <a:lnTo>
                    <a:pt x="311" y="444"/>
                  </a:lnTo>
                  <a:lnTo>
                    <a:pt x="309" y="446"/>
                  </a:lnTo>
                  <a:lnTo>
                    <a:pt x="309" y="447"/>
                  </a:lnTo>
                  <a:lnTo>
                    <a:pt x="305" y="446"/>
                  </a:lnTo>
                  <a:lnTo>
                    <a:pt x="301" y="445"/>
                  </a:lnTo>
                  <a:lnTo>
                    <a:pt x="297" y="444"/>
                  </a:lnTo>
                  <a:lnTo>
                    <a:pt x="295" y="444"/>
                  </a:lnTo>
                  <a:lnTo>
                    <a:pt x="294" y="444"/>
                  </a:lnTo>
                  <a:lnTo>
                    <a:pt x="295" y="442"/>
                  </a:lnTo>
                  <a:lnTo>
                    <a:pt x="297" y="439"/>
                  </a:lnTo>
                  <a:lnTo>
                    <a:pt x="297" y="436"/>
                  </a:lnTo>
                  <a:lnTo>
                    <a:pt x="293" y="432"/>
                  </a:lnTo>
                  <a:lnTo>
                    <a:pt x="290" y="429"/>
                  </a:lnTo>
                  <a:lnTo>
                    <a:pt x="282" y="435"/>
                  </a:lnTo>
                  <a:lnTo>
                    <a:pt x="280" y="435"/>
                  </a:lnTo>
                  <a:lnTo>
                    <a:pt x="274" y="433"/>
                  </a:lnTo>
                  <a:lnTo>
                    <a:pt x="273" y="432"/>
                  </a:lnTo>
                  <a:lnTo>
                    <a:pt x="270" y="432"/>
                  </a:lnTo>
                  <a:lnTo>
                    <a:pt x="267" y="434"/>
                  </a:lnTo>
                  <a:lnTo>
                    <a:pt x="261" y="439"/>
                  </a:lnTo>
                  <a:lnTo>
                    <a:pt x="256" y="441"/>
                  </a:lnTo>
                  <a:lnTo>
                    <a:pt x="253" y="443"/>
                  </a:lnTo>
                  <a:lnTo>
                    <a:pt x="246" y="450"/>
                  </a:lnTo>
                  <a:lnTo>
                    <a:pt x="244" y="452"/>
                  </a:lnTo>
                  <a:lnTo>
                    <a:pt x="240" y="454"/>
                  </a:lnTo>
                  <a:lnTo>
                    <a:pt x="235" y="454"/>
                  </a:lnTo>
                  <a:lnTo>
                    <a:pt x="234" y="454"/>
                  </a:lnTo>
                  <a:lnTo>
                    <a:pt x="232" y="450"/>
                  </a:lnTo>
                  <a:lnTo>
                    <a:pt x="230" y="449"/>
                  </a:lnTo>
                  <a:lnTo>
                    <a:pt x="228" y="449"/>
                  </a:lnTo>
                  <a:lnTo>
                    <a:pt x="218" y="448"/>
                  </a:lnTo>
                  <a:lnTo>
                    <a:pt x="215" y="447"/>
                  </a:lnTo>
                  <a:lnTo>
                    <a:pt x="213" y="445"/>
                  </a:lnTo>
                  <a:lnTo>
                    <a:pt x="211" y="445"/>
                  </a:lnTo>
                  <a:lnTo>
                    <a:pt x="210" y="446"/>
                  </a:lnTo>
                  <a:lnTo>
                    <a:pt x="208" y="448"/>
                  </a:lnTo>
                  <a:lnTo>
                    <a:pt x="204" y="451"/>
                  </a:lnTo>
                  <a:lnTo>
                    <a:pt x="197" y="462"/>
                  </a:lnTo>
                  <a:lnTo>
                    <a:pt x="196" y="457"/>
                  </a:lnTo>
                  <a:lnTo>
                    <a:pt x="196" y="451"/>
                  </a:lnTo>
                  <a:lnTo>
                    <a:pt x="195" y="450"/>
                  </a:lnTo>
                  <a:lnTo>
                    <a:pt x="194" y="450"/>
                  </a:lnTo>
                  <a:lnTo>
                    <a:pt x="191" y="450"/>
                  </a:lnTo>
                  <a:lnTo>
                    <a:pt x="189" y="451"/>
                  </a:lnTo>
                  <a:lnTo>
                    <a:pt x="185" y="450"/>
                  </a:lnTo>
                  <a:lnTo>
                    <a:pt x="183" y="452"/>
                  </a:lnTo>
                  <a:lnTo>
                    <a:pt x="182" y="451"/>
                  </a:lnTo>
                  <a:lnTo>
                    <a:pt x="176" y="451"/>
                  </a:lnTo>
                  <a:lnTo>
                    <a:pt x="174" y="449"/>
                  </a:lnTo>
                  <a:lnTo>
                    <a:pt x="171" y="447"/>
                  </a:lnTo>
                  <a:lnTo>
                    <a:pt x="168" y="447"/>
                  </a:lnTo>
                  <a:lnTo>
                    <a:pt x="168" y="450"/>
                  </a:lnTo>
                  <a:lnTo>
                    <a:pt x="166" y="450"/>
                  </a:lnTo>
                  <a:lnTo>
                    <a:pt x="162" y="448"/>
                  </a:lnTo>
                  <a:lnTo>
                    <a:pt x="162" y="450"/>
                  </a:lnTo>
                  <a:lnTo>
                    <a:pt x="161" y="451"/>
                  </a:lnTo>
                  <a:lnTo>
                    <a:pt x="160" y="448"/>
                  </a:lnTo>
                  <a:lnTo>
                    <a:pt x="157" y="444"/>
                  </a:lnTo>
                  <a:lnTo>
                    <a:pt x="155" y="445"/>
                  </a:lnTo>
                  <a:lnTo>
                    <a:pt x="149" y="444"/>
                  </a:lnTo>
                  <a:lnTo>
                    <a:pt x="149" y="442"/>
                  </a:lnTo>
                  <a:lnTo>
                    <a:pt x="150" y="440"/>
                  </a:lnTo>
                  <a:lnTo>
                    <a:pt x="149" y="440"/>
                  </a:lnTo>
                  <a:lnTo>
                    <a:pt x="146" y="441"/>
                  </a:lnTo>
                  <a:lnTo>
                    <a:pt x="138" y="435"/>
                  </a:lnTo>
                  <a:lnTo>
                    <a:pt x="138" y="433"/>
                  </a:lnTo>
                  <a:lnTo>
                    <a:pt x="137" y="431"/>
                  </a:lnTo>
                  <a:lnTo>
                    <a:pt x="135" y="430"/>
                  </a:lnTo>
                  <a:lnTo>
                    <a:pt x="131" y="430"/>
                  </a:lnTo>
                  <a:lnTo>
                    <a:pt x="131" y="432"/>
                  </a:lnTo>
                  <a:lnTo>
                    <a:pt x="126" y="426"/>
                  </a:lnTo>
                  <a:lnTo>
                    <a:pt x="124" y="424"/>
                  </a:lnTo>
                  <a:lnTo>
                    <a:pt x="123" y="425"/>
                  </a:lnTo>
                  <a:lnTo>
                    <a:pt x="120" y="424"/>
                  </a:lnTo>
                  <a:lnTo>
                    <a:pt x="116" y="420"/>
                  </a:lnTo>
                  <a:lnTo>
                    <a:pt x="111" y="418"/>
                  </a:lnTo>
                  <a:lnTo>
                    <a:pt x="110" y="414"/>
                  </a:lnTo>
                  <a:lnTo>
                    <a:pt x="104" y="412"/>
                  </a:lnTo>
                  <a:lnTo>
                    <a:pt x="103" y="414"/>
                  </a:lnTo>
                  <a:lnTo>
                    <a:pt x="101" y="413"/>
                  </a:lnTo>
                  <a:lnTo>
                    <a:pt x="100" y="417"/>
                  </a:lnTo>
                  <a:lnTo>
                    <a:pt x="99" y="419"/>
                  </a:lnTo>
                  <a:lnTo>
                    <a:pt x="97" y="418"/>
                  </a:lnTo>
                  <a:lnTo>
                    <a:pt x="95" y="416"/>
                  </a:lnTo>
                  <a:lnTo>
                    <a:pt x="90" y="412"/>
                  </a:lnTo>
                  <a:lnTo>
                    <a:pt x="90" y="412"/>
                  </a:lnTo>
                  <a:lnTo>
                    <a:pt x="85" y="411"/>
                  </a:lnTo>
                  <a:lnTo>
                    <a:pt x="86" y="408"/>
                  </a:lnTo>
                  <a:lnTo>
                    <a:pt x="80" y="404"/>
                  </a:lnTo>
                  <a:lnTo>
                    <a:pt x="77" y="405"/>
                  </a:lnTo>
                  <a:lnTo>
                    <a:pt x="73" y="399"/>
                  </a:lnTo>
                  <a:lnTo>
                    <a:pt x="71" y="397"/>
                  </a:lnTo>
                  <a:lnTo>
                    <a:pt x="68" y="399"/>
                  </a:lnTo>
                  <a:lnTo>
                    <a:pt x="66" y="399"/>
                  </a:lnTo>
                  <a:lnTo>
                    <a:pt x="66" y="396"/>
                  </a:lnTo>
                  <a:lnTo>
                    <a:pt x="67" y="394"/>
                  </a:lnTo>
                  <a:lnTo>
                    <a:pt x="66" y="392"/>
                  </a:lnTo>
                  <a:lnTo>
                    <a:pt x="66" y="389"/>
                  </a:lnTo>
                  <a:lnTo>
                    <a:pt x="63" y="385"/>
                  </a:lnTo>
                  <a:lnTo>
                    <a:pt x="62" y="380"/>
                  </a:lnTo>
                  <a:lnTo>
                    <a:pt x="66" y="379"/>
                  </a:lnTo>
                  <a:lnTo>
                    <a:pt x="67" y="381"/>
                  </a:lnTo>
                  <a:lnTo>
                    <a:pt x="69" y="383"/>
                  </a:lnTo>
                  <a:lnTo>
                    <a:pt x="71" y="382"/>
                  </a:lnTo>
                  <a:lnTo>
                    <a:pt x="73" y="381"/>
                  </a:lnTo>
                  <a:lnTo>
                    <a:pt x="77" y="378"/>
                  </a:lnTo>
                  <a:lnTo>
                    <a:pt x="74" y="373"/>
                  </a:lnTo>
                  <a:lnTo>
                    <a:pt x="75" y="370"/>
                  </a:lnTo>
                  <a:lnTo>
                    <a:pt x="71" y="370"/>
                  </a:lnTo>
                  <a:lnTo>
                    <a:pt x="71" y="368"/>
                  </a:lnTo>
                  <a:lnTo>
                    <a:pt x="70" y="368"/>
                  </a:lnTo>
                  <a:lnTo>
                    <a:pt x="66" y="367"/>
                  </a:lnTo>
                  <a:lnTo>
                    <a:pt x="64" y="366"/>
                  </a:lnTo>
                  <a:lnTo>
                    <a:pt x="64" y="362"/>
                  </a:lnTo>
                  <a:lnTo>
                    <a:pt x="63" y="357"/>
                  </a:lnTo>
                  <a:lnTo>
                    <a:pt x="65" y="356"/>
                  </a:lnTo>
                  <a:lnTo>
                    <a:pt x="66" y="355"/>
                  </a:lnTo>
                  <a:lnTo>
                    <a:pt x="65" y="353"/>
                  </a:lnTo>
                  <a:lnTo>
                    <a:pt x="63" y="350"/>
                  </a:lnTo>
                  <a:lnTo>
                    <a:pt x="58" y="349"/>
                  </a:lnTo>
                  <a:lnTo>
                    <a:pt x="57" y="345"/>
                  </a:lnTo>
                  <a:lnTo>
                    <a:pt x="54" y="338"/>
                  </a:lnTo>
                  <a:lnTo>
                    <a:pt x="54" y="334"/>
                  </a:lnTo>
                  <a:lnTo>
                    <a:pt x="51" y="336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1" y="333"/>
                  </a:lnTo>
                  <a:lnTo>
                    <a:pt x="37" y="330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4" y="328"/>
                  </a:lnTo>
                  <a:lnTo>
                    <a:pt x="31" y="329"/>
                  </a:lnTo>
                  <a:lnTo>
                    <a:pt x="30" y="327"/>
                  </a:lnTo>
                  <a:lnTo>
                    <a:pt x="29" y="325"/>
                  </a:lnTo>
                  <a:lnTo>
                    <a:pt x="27" y="325"/>
                  </a:lnTo>
                  <a:lnTo>
                    <a:pt x="29" y="321"/>
                  </a:lnTo>
                  <a:lnTo>
                    <a:pt x="29" y="318"/>
                  </a:lnTo>
                  <a:lnTo>
                    <a:pt x="27" y="316"/>
                  </a:lnTo>
                  <a:lnTo>
                    <a:pt x="25" y="313"/>
                  </a:lnTo>
                  <a:lnTo>
                    <a:pt x="21" y="313"/>
                  </a:lnTo>
                  <a:lnTo>
                    <a:pt x="20" y="314"/>
                  </a:lnTo>
                  <a:lnTo>
                    <a:pt x="20" y="311"/>
                  </a:lnTo>
                  <a:lnTo>
                    <a:pt x="17" y="310"/>
                  </a:lnTo>
                  <a:lnTo>
                    <a:pt x="15" y="310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1" y="310"/>
                  </a:lnTo>
                  <a:lnTo>
                    <a:pt x="10" y="309"/>
                  </a:lnTo>
                  <a:lnTo>
                    <a:pt x="9" y="309"/>
                  </a:lnTo>
                  <a:lnTo>
                    <a:pt x="9" y="307"/>
                  </a:lnTo>
                  <a:lnTo>
                    <a:pt x="12" y="307"/>
                  </a:lnTo>
                  <a:lnTo>
                    <a:pt x="13" y="306"/>
                  </a:lnTo>
                  <a:lnTo>
                    <a:pt x="15" y="305"/>
                  </a:lnTo>
                  <a:lnTo>
                    <a:pt x="16" y="303"/>
                  </a:lnTo>
                  <a:lnTo>
                    <a:pt x="17" y="302"/>
                  </a:lnTo>
                  <a:lnTo>
                    <a:pt x="16" y="301"/>
                  </a:lnTo>
                  <a:lnTo>
                    <a:pt x="17" y="298"/>
                  </a:lnTo>
                  <a:lnTo>
                    <a:pt x="15" y="296"/>
                  </a:lnTo>
                  <a:lnTo>
                    <a:pt x="16" y="293"/>
                  </a:lnTo>
                  <a:lnTo>
                    <a:pt x="16" y="292"/>
                  </a:lnTo>
                  <a:lnTo>
                    <a:pt x="15" y="292"/>
                  </a:lnTo>
                  <a:lnTo>
                    <a:pt x="15" y="290"/>
                  </a:lnTo>
                  <a:lnTo>
                    <a:pt x="15" y="288"/>
                  </a:lnTo>
                  <a:lnTo>
                    <a:pt x="13" y="285"/>
                  </a:lnTo>
                  <a:lnTo>
                    <a:pt x="11" y="283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5" y="284"/>
                  </a:lnTo>
                  <a:lnTo>
                    <a:pt x="2" y="284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1" y="277"/>
                  </a:lnTo>
                  <a:lnTo>
                    <a:pt x="0" y="269"/>
                  </a:lnTo>
                  <a:lnTo>
                    <a:pt x="1" y="269"/>
                  </a:lnTo>
                  <a:lnTo>
                    <a:pt x="2" y="263"/>
                  </a:lnTo>
                  <a:lnTo>
                    <a:pt x="2" y="262"/>
                  </a:lnTo>
                  <a:lnTo>
                    <a:pt x="4" y="260"/>
                  </a:lnTo>
                  <a:lnTo>
                    <a:pt x="12" y="255"/>
                  </a:lnTo>
                  <a:lnTo>
                    <a:pt x="23" y="249"/>
                  </a:lnTo>
                  <a:lnTo>
                    <a:pt x="24" y="249"/>
                  </a:lnTo>
                  <a:lnTo>
                    <a:pt x="25" y="249"/>
                  </a:lnTo>
                  <a:lnTo>
                    <a:pt x="26" y="254"/>
                  </a:lnTo>
                  <a:lnTo>
                    <a:pt x="28" y="254"/>
                  </a:lnTo>
                  <a:lnTo>
                    <a:pt x="31" y="253"/>
                  </a:lnTo>
                  <a:lnTo>
                    <a:pt x="36" y="252"/>
                  </a:lnTo>
                  <a:lnTo>
                    <a:pt x="38" y="250"/>
                  </a:lnTo>
                  <a:lnTo>
                    <a:pt x="41" y="244"/>
                  </a:lnTo>
                  <a:lnTo>
                    <a:pt x="43" y="240"/>
                  </a:lnTo>
                  <a:lnTo>
                    <a:pt x="45" y="240"/>
                  </a:lnTo>
                  <a:lnTo>
                    <a:pt x="52" y="242"/>
                  </a:lnTo>
                  <a:lnTo>
                    <a:pt x="55" y="242"/>
                  </a:lnTo>
                  <a:lnTo>
                    <a:pt x="57" y="241"/>
                  </a:lnTo>
                  <a:lnTo>
                    <a:pt x="61" y="238"/>
                  </a:lnTo>
                  <a:lnTo>
                    <a:pt x="65" y="233"/>
                  </a:lnTo>
                  <a:lnTo>
                    <a:pt x="68" y="231"/>
                  </a:lnTo>
                  <a:lnTo>
                    <a:pt x="70" y="229"/>
                  </a:lnTo>
                  <a:lnTo>
                    <a:pt x="78" y="226"/>
                  </a:lnTo>
                  <a:lnTo>
                    <a:pt x="84" y="225"/>
                  </a:lnTo>
                  <a:lnTo>
                    <a:pt x="86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5" y="214"/>
                  </a:lnTo>
                  <a:lnTo>
                    <a:pt x="85" y="211"/>
                  </a:lnTo>
                  <a:lnTo>
                    <a:pt x="87" y="207"/>
                  </a:lnTo>
                  <a:lnTo>
                    <a:pt x="91" y="203"/>
                  </a:lnTo>
                  <a:lnTo>
                    <a:pt x="92" y="200"/>
                  </a:lnTo>
                  <a:lnTo>
                    <a:pt x="92" y="196"/>
                  </a:lnTo>
                  <a:lnTo>
                    <a:pt x="90" y="193"/>
                  </a:lnTo>
                  <a:lnTo>
                    <a:pt x="88" y="188"/>
                  </a:lnTo>
                  <a:lnTo>
                    <a:pt x="88" y="177"/>
                  </a:lnTo>
                  <a:lnTo>
                    <a:pt x="85" y="175"/>
                  </a:lnTo>
                  <a:lnTo>
                    <a:pt x="83" y="176"/>
                  </a:lnTo>
                  <a:lnTo>
                    <a:pt x="81" y="174"/>
                  </a:lnTo>
                  <a:lnTo>
                    <a:pt x="82" y="172"/>
                  </a:lnTo>
                  <a:lnTo>
                    <a:pt x="83" y="170"/>
                  </a:lnTo>
                  <a:lnTo>
                    <a:pt x="85" y="168"/>
                  </a:lnTo>
                  <a:lnTo>
                    <a:pt x="96" y="166"/>
                  </a:lnTo>
                  <a:lnTo>
                    <a:pt x="102" y="165"/>
                  </a:lnTo>
                  <a:lnTo>
                    <a:pt x="104" y="164"/>
                  </a:lnTo>
                  <a:lnTo>
                    <a:pt x="107" y="166"/>
                  </a:lnTo>
                  <a:lnTo>
                    <a:pt x="114" y="168"/>
                  </a:lnTo>
                  <a:lnTo>
                    <a:pt x="116" y="167"/>
                  </a:lnTo>
                  <a:lnTo>
                    <a:pt x="117" y="166"/>
                  </a:lnTo>
                  <a:lnTo>
                    <a:pt x="119" y="164"/>
                  </a:lnTo>
                  <a:lnTo>
                    <a:pt x="118" y="162"/>
                  </a:lnTo>
                  <a:lnTo>
                    <a:pt x="114" y="157"/>
                  </a:lnTo>
                  <a:lnTo>
                    <a:pt x="115" y="154"/>
                  </a:lnTo>
                  <a:lnTo>
                    <a:pt x="117" y="148"/>
                  </a:lnTo>
                  <a:lnTo>
                    <a:pt x="119" y="142"/>
                  </a:lnTo>
                  <a:lnTo>
                    <a:pt x="122" y="132"/>
                  </a:lnTo>
                  <a:lnTo>
                    <a:pt x="125" y="127"/>
                  </a:lnTo>
                  <a:lnTo>
                    <a:pt x="131" y="130"/>
                  </a:lnTo>
                  <a:lnTo>
                    <a:pt x="135" y="131"/>
                  </a:lnTo>
                  <a:lnTo>
                    <a:pt x="139" y="132"/>
                  </a:lnTo>
                  <a:lnTo>
                    <a:pt x="147" y="133"/>
                  </a:lnTo>
                  <a:lnTo>
                    <a:pt x="151" y="132"/>
                  </a:lnTo>
                  <a:lnTo>
                    <a:pt x="154" y="131"/>
                  </a:lnTo>
                  <a:lnTo>
                    <a:pt x="156" y="128"/>
                  </a:lnTo>
                  <a:lnTo>
                    <a:pt x="157" y="124"/>
                  </a:lnTo>
                  <a:lnTo>
                    <a:pt x="156" y="118"/>
                  </a:lnTo>
                  <a:lnTo>
                    <a:pt x="155" y="112"/>
                  </a:lnTo>
                  <a:lnTo>
                    <a:pt x="158" y="107"/>
                  </a:lnTo>
                  <a:lnTo>
                    <a:pt x="160" y="104"/>
                  </a:lnTo>
                  <a:lnTo>
                    <a:pt x="167" y="103"/>
                  </a:lnTo>
                  <a:lnTo>
                    <a:pt x="169" y="103"/>
                  </a:lnTo>
                  <a:lnTo>
                    <a:pt x="171" y="101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92"/>
                  </a:lnTo>
                  <a:lnTo>
                    <a:pt x="176" y="91"/>
                  </a:lnTo>
                  <a:lnTo>
                    <a:pt x="179" y="90"/>
                  </a:lnTo>
                  <a:lnTo>
                    <a:pt x="180" y="90"/>
                  </a:lnTo>
                  <a:lnTo>
                    <a:pt x="183" y="90"/>
                  </a:lnTo>
                  <a:lnTo>
                    <a:pt x="185" y="90"/>
                  </a:lnTo>
                  <a:lnTo>
                    <a:pt x="185" y="91"/>
                  </a:lnTo>
                  <a:lnTo>
                    <a:pt x="186" y="94"/>
                  </a:lnTo>
                  <a:lnTo>
                    <a:pt x="188" y="99"/>
                  </a:lnTo>
                  <a:lnTo>
                    <a:pt x="190" y="103"/>
                  </a:lnTo>
                  <a:lnTo>
                    <a:pt x="197" y="110"/>
                  </a:lnTo>
                  <a:lnTo>
                    <a:pt x="202" y="114"/>
                  </a:lnTo>
                  <a:lnTo>
                    <a:pt x="206" y="114"/>
                  </a:lnTo>
                  <a:lnTo>
                    <a:pt x="210" y="115"/>
                  </a:lnTo>
                  <a:lnTo>
                    <a:pt x="214" y="117"/>
                  </a:lnTo>
                  <a:lnTo>
                    <a:pt x="216" y="118"/>
                  </a:lnTo>
                  <a:lnTo>
                    <a:pt x="219" y="123"/>
                  </a:lnTo>
                  <a:lnTo>
                    <a:pt x="225" y="136"/>
                  </a:lnTo>
                  <a:lnTo>
                    <a:pt x="228" y="142"/>
                  </a:lnTo>
                  <a:lnTo>
                    <a:pt x="227" y="145"/>
                  </a:lnTo>
                  <a:lnTo>
                    <a:pt x="225" y="152"/>
                  </a:lnTo>
                  <a:lnTo>
                    <a:pt x="224" y="155"/>
                  </a:lnTo>
                  <a:lnTo>
                    <a:pt x="222" y="158"/>
                  </a:lnTo>
                  <a:lnTo>
                    <a:pt x="222" y="159"/>
                  </a:lnTo>
                  <a:lnTo>
                    <a:pt x="222" y="163"/>
                  </a:lnTo>
                  <a:lnTo>
                    <a:pt x="224" y="165"/>
                  </a:lnTo>
                  <a:lnTo>
                    <a:pt x="228" y="167"/>
                  </a:lnTo>
                  <a:lnTo>
                    <a:pt x="234" y="169"/>
                  </a:lnTo>
                  <a:lnTo>
                    <a:pt x="243" y="169"/>
                  </a:lnTo>
                  <a:lnTo>
                    <a:pt x="249" y="169"/>
                  </a:lnTo>
                  <a:lnTo>
                    <a:pt x="253" y="170"/>
                  </a:lnTo>
                  <a:lnTo>
                    <a:pt x="259" y="172"/>
                  </a:lnTo>
                  <a:lnTo>
                    <a:pt x="262" y="174"/>
                  </a:lnTo>
                  <a:lnTo>
                    <a:pt x="272" y="181"/>
                  </a:lnTo>
                  <a:lnTo>
                    <a:pt x="277" y="183"/>
                  </a:lnTo>
                  <a:lnTo>
                    <a:pt x="281" y="184"/>
                  </a:lnTo>
                  <a:lnTo>
                    <a:pt x="282" y="189"/>
                  </a:lnTo>
                  <a:lnTo>
                    <a:pt x="291" y="206"/>
                  </a:lnTo>
                  <a:lnTo>
                    <a:pt x="294" y="210"/>
                  </a:lnTo>
                  <a:lnTo>
                    <a:pt x="297" y="211"/>
                  </a:lnTo>
                  <a:lnTo>
                    <a:pt x="308" y="212"/>
                  </a:lnTo>
                  <a:lnTo>
                    <a:pt x="315" y="213"/>
                  </a:lnTo>
                  <a:lnTo>
                    <a:pt x="320" y="214"/>
                  </a:lnTo>
                  <a:lnTo>
                    <a:pt x="327" y="214"/>
                  </a:lnTo>
                  <a:lnTo>
                    <a:pt x="344" y="214"/>
                  </a:lnTo>
                  <a:lnTo>
                    <a:pt x="349" y="214"/>
                  </a:lnTo>
                  <a:lnTo>
                    <a:pt x="356" y="214"/>
                  </a:lnTo>
                  <a:lnTo>
                    <a:pt x="366" y="215"/>
                  </a:lnTo>
                  <a:lnTo>
                    <a:pt x="369" y="217"/>
                  </a:lnTo>
                  <a:lnTo>
                    <a:pt x="374" y="221"/>
                  </a:lnTo>
                  <a:lnTo>
                    <a:pt x="380" y="224"/>
                  </a:lnTo>
                  <a:lnTo>
                    <a:pt x="389" y="227"/>
                  </a:lnTo>
                  <a:lnTo>
                    <a:pt x="395" y="228"/>
                  </a:lnTo>
                  <a:lnTo>
                    <a:pt x="399" y="228"/>
                  </a:lnTo>
                  <a:lnTo>
                    <a:pt x="402" y="228"/>
                  </a:lnTo>
                  <a:lnTo>
                    <a:pt x="404" y="231"/>
                  </a:lnTo>
                  <a:lnTo>
                    <a:pt x="406" y="232"/>
                  </a:lnTo>
                  <a:lnTo>
                    <a:pt x="409" y="232"/>
                  </a:lnTo>
                  <a:lnTo>
                    <a:pt x="413" y="230"/>
                  </a:lnTo>
                  <a:lnTo>
                    <a:pt x="422" y="226"/>
                  </a:lnTo>
                  <a:lnTo>
                    <a:pt x="423" y="225"/>
                  </a:lnTo>
                  <a:lnTo>
                    <a:pt x="428" y="223"/>
                  </a:lnTo>
                  <a:lnTo>
                    <a:pt x="432" y="220"/>
                  </a:lnTo>
                  <a:lnTo>
                    <a:pt x="440" y="217"/>
                  </a:lnTo>
                  <a:lnTo>
                    <a:pt x="447" y="217"/>
                  </a:lnTo>
                  <a:lnTo>
                    <a:pt x="456" y="217"/>
                  </a:lnTo>
                  <a:lnTo>
                    <a:pt x="462" y="218"/>
                  </a:lnTo>
                  <a:lnTo>
                    <a:pt x="466" y="217"/>
                  </a:lnTo>
                  <a:lnTo>
                    <a:pt x="477" y="211"/>
                  </a:lnTo>
                  <a:lnTo>
                    <a:pt x="479" y="210"/>
                  </a:lnTo>
                  <a:lnTo>
                    <a:pt x="486" y="201"/>
                  </a:lnTo>
                  <a:lnTo>
                    <a:pt x="489" y="198"/>
                  </a:lnTo>
                  <a:lnTo>
                    <a:pt x="497" y="196"/>
                  </a:lnTo>
                  <a:lnTo>
                    <a:pt x="499" y="194"/>
                  </a:lnTo>
                  <a:lnTo>
                    <a:pt x="500" y="192"/>
                  </a:lnTo>
                  <a:lnTo>
                    <a:pt x="498" y="190"/>
                  </a:lnTo>
                  <a:lnTo>
                    <a:pt x="495" y="186"/>
                  </a:lnTo>
                  <a:lnTo>
                    <a:pt x="493" y="182"/>
                  </a:lnTo>
                  <a:lnTo>
                    <a:pt x="492" y="179"/>
                  </a:lnTo>
                  <a:lnTo>
                    <a:pt x="494" y="175"/>
                  </a:lnTo>
                  <a:lnTo>
                    <a:pt x="497" y="171"/>
                  </a:lnTo>
                  <a:lnTo>
                    <a:pt x="500" y="169"/>
                  </a:lnTo>
                  <a:lnTo>
                    <a:pt x="501" y="168"/>
                  </a:lnTo>
                  <a:lnTo>
                    <a:pt x="506" y="169"/>
                  </a:lnTo>
                  <a:lnTo>
                    <a:pt x="510" y="172"/>
                  </a:lnTo>
                  <a:lnTo>
                    <a:pt x="513" y="174"/>
                  </a:lnTo>
                  <a:lnTo>
                    <a:pt x="519" y="174"/>
                  </a:lnTo>
                  <a:lnTo>
                    <a:pt x="524" y="173"/>
                  </a:lnTo>
                  <a:lnTo>
                    <a:pt x="528" y="170"/>
                  </a:lnTo>
                  <a:lnTo>
                    <a:pt x="535" y="162"/>
                  </a:lnTo>
                  <a:lnTo>
                    <a:pt x="536" y="162"/>
                  </a:lnTo>
                  <a:lnTo>
                    <a:pt x="539" y="162"/>
                  </a:lnTo>
                  <a:lnTo>
                    <a:pt x="542" y="163"/>
                  </a:lnTo>
                  <a:lnTo>
                    <a:pt x="548" y="162"/>
                  </a:lnTo>
                  <a:lnTo>
                    <a:pt x="551" y="159"/>
                  </a:lnTo>
                  <a:lnTo>
                    <a:pt x="554" y="158"/>
                  </a:lnTo>
                  <a:lnTo>
                    <a:pt x="555" y="156"/>
                  </a:lnTo>
                  <a:lnTo>
                    <a:pt x="557" y="149"/>
                  </a:lnTo>
                  <a:lnTo>
                    <a:pt x="559" y="146"/>
                  </a:lnTo>
                  <a:lnTo>
                    <a:pt x="561" y="145"/>
                  </a:lnTo>
                  <a:lnTo>
                    <a:pt x="564" y="144"/>
                  </a:lnTo>
                  <a:lnTo>
                    <a:pt x="567" y="145"/>
                  </a:lnTo>
                  <a:lnTo>
                    <a:pt x="569" y="144"/>
                  </a:lnTo>
                  <a:lnTo>
                    <a:pt x="574" y="141"/>
                  </a:lnTo>
                  <a:lnTo>
                    <a:pt x="577" y="140"/>
                  </a:lnTo>
                  <a:lnTo>
                    <a:pt x="583" y="138"/>
                  </a:lnTo>
                  <a:lnTo>
                    <a:pt x="588" y="138"/>
                  </a:lnTo>
                  <a:lnTo>
                    <a:pt x="590" y="139"/>
                  </a:lnTo>
                  <a:lnTo>
                    <a:pt x="597" y="139"/>
                  </a:lnTo>
                  <a:lnTo>
                    <a:pt x="599" y="140"/>
                  </a:lnTo>
                  <a:lnTo>
                    <a:pt x="602" y="138"/>
                  </a:lnTo>
                  <a:lnTo>
                    <a:pt x="602" y="136"/>
                  </a:lnTo>
                  <a:lnTo>
                    <a:pt x="602" y="134"/>
                  </a:lnTo>
                  <a:lnTo>
                    <a:pt x="599" y="129"/>
                  </a:lnTo>
                  <a:lnTo>
                    <a:pt x="593" y="121"/>
                  </a:lnTo>
                  <a:lnTo>
                    <a:pt x="589" y="117"/>
                  </a:lnTo>
                  <a:lnTo>
                    <a:pt x="585" y="115"/>
                  </a:lnTo>
                  <a:lnTo>
                    <a:pt x="580" y="113"/>
                  </a:lnTo>
                  <a:lnTo>
                    <a:pt x="578" y="113"/>
                  </a:lnTo>
                  <a:lnTo>
                    <a:pt x="570" y="120"/>
                  </a:lnTo>
                  <a:lnTo>
                    <a:pt x="569" y="119"/>
                  </a:lnTo>
                  <a:lnTo>
                    <a:pt x="566" y="115"/>
                  </a:lnTo>
                  <a:lnTo>
                    <a:pt x="564" y="115"/>
                  </a:lnTo>
                  <a:lnTo>
                    <a:pt x="561" y="115"/>
                  </a:lnTo>
                  <a:lnTo>
                    <a:pt x="557" y="115"/>
                  </a:lnTo>
                  <a:lnTo>
                    <a:pt x="551" y="119"/>
                  </a:lnTo>
                  <a:lnTo>
                    <a:pt x="549" y="119"/>
                  </a:lnTo>
                  <a:lnTo>
                    <a:pt x="549" y="119"/>
                  </a:lnTo>
                  <a:lnTo>
                    <a:pt x="547" y="112"/>
                  </a:lnTo>
                  <a:lnTo>
                    <a:pt x="549" y="106"/>
                  </a:lnTo>
                  <a:lnTo>
                    <a:pt x="557" y="89"/>
                  </a:lnTo>
                  <a:lnTo>
                    <a:pt x="561" y="78"/>
                  </a:lnTo>
                  <a:lnTo>
                    <a:pt x="563" y="75"/>
                  </a:lnTo>
                  <a:lnTo>
                    <a:pt x="563" y="76"/>
                  </a:lnTo>
                  <a:lnTo>
                    <a:pt x="566" y="77"/>
                  </a:lnTo>
                  <a:lnTo>
                    <a:pt x="572" y="82"/>
                  </a:lnTo>
                  <a:lnTo>
                    <a:pt x="574" y="82"/>
                  </a:lnTo>
                  <a:lnTo>
                    <a:pt x="576" y="81"/>
                  </a:lnTo>
                  <a:lnTo>
                    <a:pt x="591" y="75"/>
                  </a:lnTo>
                  <a:lnTo>
                    <a:pt x="596" y="71"/>
                  </a:lnTo>
                  <a:lnTo>
                    <a:pt x="596" y="69"/>
                  </a:lnTo>
                  <a:lnTo>
                    <a:pt x="596" y="66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7" y="55"/>
                  </a:lnTo>
                  <a:lnTo>
                    <a:pt x="599" y="51"/>
                  </a:lnTo>
                  <a:lnTo>
                    <a:pt x="603" y="43"/>
                  </a:lnTo>
                  <a:lnTo>
                    <a:pt x="606" y="38"/>
                  </a:lnTo>
                  <a:lnTo>
                    <a:pt x="615" y="32"/>
                  </a:lnTo>
                  <a:lnTo>
                    <a:pt x="615" y="25"/>
                  </a:lnTo>
                  <a:lnTo>
                    <a:pt x="615" y="22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4" y="20"/>
                  </a:lnTo>
                  <a:lnTo>
                    <a:pt x="605" y="17"/>
                  </a:lnTo>
                  <a:lnTo>
                    <a:pt x="607" y="15"/>
                  </a:lnTo>
                  <a:lnTo>
                    <a:pt x="614" y="7"/>
                  </a:lnTo>
                  <a:lnTo>
                    <a:pt x="617" y="5"/>
                  </a:lnTo>
                  <a:lnTo>
                    <a:pt x="620" y="4"/>
                  </a:lnTo>
                  <a:lnTo>
                    <a:pt x="631" y="3"/>
                  </a:lnTo>
                  <a:lnTo>
                    <a:pt x="636" y="1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5" y="2"/>
                  </a:lnTo>
                  <a:lnTo>
                    <a:pt x="662" y="7"/>
                  </a:lnTo>
                  <a:lnTo>
                    <a:pt x="665" y="9"/>
                  </a:lnTo>
                  <a:lnTo>
                    <a:pt x="674" y="7"/>
                  </a:lnTo>
                  <a:lnTo>
                    <a:pt x="677" y="7"/>
                  </a:lnTo>
                  <a:lnTo>
                    <a:pt x="681" y="12"/>
                  </a:lnTo>
                  <a:lnTo>
                    <a:pt x="686" y="21"/>
                  </a:lnTo>
                  <a:lnTo>
                    <a:pt x="692" y="44"/>
                  </a:lnTo>
                  <a:lnTo>
                    <a:pt x="698" y="59"/>
                  </a:lnTo>
                  <a:lnTo>
                    <a:pt x="703" y="76"/>
                  </a:lnTo>
                  <a:lnTo>
                    <a:pt x="705" y="80"/>
                  </a:lnTo>
                  <a:lnTo>
                    <a:pt x="708" y="82"/>
                  </a:lnTo>
                  <a:lnTo>
                    <a:pt x="716" y="85"/>
                  </a:lnTo>
                  <a:lnTo>
                    <a:pt x="725" y="87"/>
                  </a:lnTo>
                  <a:lnTo>
                    <a:pt x="740" y="95"/>
                  </a:lnTo>
                  <a:lnTo>
                    <a:pt x="742" y="96"/>
                  </a:lnTo>
                  <a:lnTo>
                    <a:pt x="743" y="104"/>
                  </a:lnTo>
                  <a:lnTo>
                    <a:pt x="746" y="115"/>
                  </a:lnTo>
                  <a:lnTo>
                    <a:pt x="747" y="119"/>
                  </a:lnTo>
                  <a:lnTo>
                    <a:pt x="752" y="119"/>
                  </a:lnTo>
                  <a:lnTo>
                    <a:pt x="755" y="118"/>
                  </a:lnTo>
                  <a:lnTo>
                    <a:pt x="765" y="118"/>
                  </a:lnTo>
                  <a:lnTo>
                    <a:pt x="769" y="116"/>
                  </a:lnTo>
                  <a:lnTo>
                    <a:pt x="774" y="114"/>
                  </a:lnTo>
                  <a:lnTo>
                    <a:pt x="782" y="111"/>
                  </a:lnTo>
                  <a:lnTo>
                    <a:pt x="789" y="109"/>
                  </a:lnTo>
                  <a:lnTo>
                    <a:pt x="794" y="109"/>
                  </a:lnTo>
                  <a:lnTo>
                    <a:pt x="796" y="109"/>
                  </a:lnTo>
                  <a:lnTo>
                    <a:pt x="796" y="112"/>
                  </a:lnTo>
                  <a:lnTo>
                    <a:pt x="797" y="115"/>
                  </a:lnTo>
                  <a:lnTo>
                    <a:pt x="797" y="120"/>
                  </a:lnTo>
                  <a:lnTo>
                    <a:pt x="794" y="123"/>
                  </a:lnTo>
                  <a:lnTo>
                    <a:pt x="790" y="127"/>
                  </a:lnTo>
                  <a:lnTo>
                    <a:pt x="788" y="133"/>
                  </a:lnTo>
                  <a:lnTo>
                    <a:pt x="786" y="141"/>
                  </a:lnTo>
                  <a:lnTo>
                    <a:pt x="783" y="150"/>
                  </a:lnTo>
                  <a:lnTo>
                    <a:pt x="780" y="159"/>
                  </a:lnTo>
                  <a:lnTo>
                    <a:pt x="778" y="162"/>
                  </a:lnTo>
                  <a:lnTo>
                    <a:pt x="774" y="168"/>
                  </a:lnTo>
                  <a:lnTo>
                    <a:pt x="772" y="171"/>
                  </a:lnTo>
                  <a:lnTo>
                    <a:pt x="768" y="170"/>
                  </a:lnTo>
                  <a:lnTo>
                    <a:pt x="765" y="168"/>
                  </a:lnTo>
                  <a:lnTo>
                    <a:pt x="761" y="166"/>
                  </a:lnTo>
                  <a:lnTo>
                    <a:pt x="758" y="166"/>
                  </a:lnTo>
                  <a:lnTo>
                    <a:pt x="749" y="174"/>
                  </a:lnTo>
                  <a:lnTo>
                    <a:pt x="748" y="179"/>
                  </a:lnTo>
                  <a:lnTo>
                    <a:pt x="750" y="186"/>
                  </a:lnTo>
                  <a:lnTo>
                    <a:pt x="750" y="192"/>
                  </a:lnTo>
                  <a:lnTo>
                    <a:pt x="750" y="196"/>
                  </a:lnTo>
                  <a:lnTo>
                    <a:pt x="750" y="199"/>
                  </a:lnTo>
                  <a:lnTo>
                    <a:pt x="750" y="201"/>
                  </a:lnTo>
                  <a:lnTo>
                    <a:pt x="750" y="203"/>
                  </a:lnTo>
                  <a:lnTo>
                    <a:pt x="749" y="206"/>
                  </a:lnTo>
                  <a:lnTo>
                    <a:pt x="746" y="209"/>
                  </a:lnTo>
                  <a:lnTo>
                    <a:pt x="739" y="213"/>
                  </a:lnTo>
                  <a:lnTo>
                    <a:pt x="738" y="213"/>
                  </a:lnTo>
                  <a:lnTo>
                    <a:pt x="735" y="208"/>
                  </a:lnTo>
                  <a:lnTo>
                    <a:pt x="734" y="208"/>
                  </a:lnTo>
                  <a:lnTo>
                    <a:pt x="732" y="209"/>
                  </a:lnTo>
                  <a:lnTo>
                    <a:pt x="730" y="212"/>
                  </a:lnTo>
                  <a:lnTo>
                    <a:pt x="728" y="217"/>
                  </a:lnTo>
                  <a:lnTo>
                    <a:pt x="723" y="222"/>
                  </a:lnTo>
                  <a:lnTo>
                    <a:pt x="719" y="224"/>
                  </a:lnTo>
                  <a:lnTo>
                    <a:pt x="716" y="224"/>
                  </a:lnTo>
                  <a:lnTo>
                    <a:pt x="713" y="223"/>
                  </a:lnTo>
                  <a:lnTo>
                    <a:pt x="711" y="222"/>
                  </a:lnTo>
                  <a:lnTo>
                    <a:pt x="709" y="223"/>
                  </a:lnTo>
                  <a:lnTo>
                    <a:pt x="708" y="225"/>
                  </a:lnTo>
                  <a:lnTo>
                    <a:pt x="707" y="228"/>
                  </a:lnTo>
                  <a:lnTo>
                    <a:pt x="710" y="234"/>
                  </a:lnTo>
                  <a:lnTo>
                    <a:pt x="711" y="234"/>
                  </a:lnTo>
                  <a:lnTo>
                    <a:pt x="708" y="236"/>
                  </a:lnTo>
                  <a:lnTo>
                    <a:pt x="702" y="236"/>
                  </a:lnTo>
                  <a:lnTo>
                    <a:pt x="699" y="235"/>
                  </a:lnTo>
                  <a:lnTo>
                    <a:pt x="696" y="233"/>
                  </a:lnTo>
                  <a:lnTo>
                    <a:pt x="694" y="230"/>
                  </a:lnTo>
                  <a:lnTo>
                    <a:pt x="692" y="230"/>
                  </a:lnTo>
                  <a:lnTo>
                    <a:pt x="689" y="231"/>
                  </a:lnTo>
                  <a:lnTo>
                    <a:pt x="685" y="239"/>
                  </a:lnTo>
                  <a:lnTo>
                    <a:pt x="682" y="243"/>
                  </a:lnTo>
                  <a:lnTo>
                    <a:pt x="675" y="247"/>
                  </a:lnTo>
                  <a:lnTo>
                    <a:pt x="666" y="252"/>
                  </a:lnTo>
                  <a:lnTo>
                    <a:pt x="663" y="255"/>
                  </a:lnTo>
                  <a:lnTo>
                    <a:pt x="661" y="258"/>
                  </a:lnTo>
                  <a:lnTo>
                    <a:pt x="659" y="262"/>
                  </a:lnTo>
                  <a:lnTo>
                    <a:pt x="659" y="261"/>
                  </a:lnTo>
                  <a:lnTo>
                    <a:pt x="656" y="263"/>
                  </a:lnTo>
                  <a:lnTo>
                    <a:pt x="649" y="264"/>
                  </a:lnTo>
                  <a:lnTo>
                    <a:pt x="645" y="265"/>
                  </a:lnTo>
                  <a:lnTo>
                    <a:pt x="631" y="272"/>
                  </a:lnTo>
                  <a:lnTo>
                    <a:pt x="627" y="275"/>
                  </a:lnTo>
                  <a:lnTo>
                    <a:pt x="624" y="279"/>
                  </a:lnTo>
                  <a:lnTo>
                    <a:pt x="621" y="280"/>
                  </a:lnTo>
                  <a:lnTo>
                    <a:pt x="619" y="280"/>
                  </a:lnTo>
                  <a:lnTo>
                    <a:pt x="620" y="279"/>
                  </a:lnTo>
                  <a:lnTo>
                    <a:pt x="624" y="274"/>
                  </a:lnTo>
                  <a:lnTo>
                    <a:pt x="626" y="271"/>
                  </a:lnTo>
                  <a:lnTo>
                    <a:pt x="624" y="270"/>
                  </a:lnTo>
                  <a:lnTo>
                    <a:pt x="621" y="271"/>
                  </a:lnTo>
                  <a:lnTo>
                    <a:pt x="621" y="268"/>
                  </a:lnTo>
                  <a:lnTo>
                    <a:pt x="621" y="267"/>
                  </a:lnTo>
                  <a:lnTo>
                    <a:pt x="627" y="261"/>
                  </a:lnTo>
                  <a:lnTo>
                    <a:pt x="628" y="258"/>
                  </a:lnTo>
                  <a:lnTo>
                    <a:pt x="632" y="255"/>
                  </a:lnTo>
                  <a:lnTo>
                    <a:pt x="632" y="253"/>
                  </a:lnTo>
                  <a:lnTo>
                    <a:pt x="632" y="251"/>
                  </a:lnTo>
                  <a:lnTo>
                    <a:pt x="628" y="247"/>
                  </a:lnTo>
                  <a:lnTo>
                    <a:pt x="623" y="245"/>
                  </a:lnTo>
                  <a:lnTo>
                    <a:pt x="623" y="244"/>
                  </a:lnTo>
                  <a:lnTo>
                    <a:pt x="619" y="245"/>
                  </a:lnTo>
                  <a:lnTo>
                    <a:pt x="618" y="245"/>
                  </a:lnTo>
                  <a:lnTo>
                    <a:pt x="615" y="248"/>
                  </a:lnTo>
                  <a:lnTo>
                    <a:pt x="608" y="257"/>
                  </a:lnTo>
                  <a:lnTo>
                    <a:pt x="606" y="258"/>
                  </a:lnTo>
                  <a:lnTo>
                    <a:pt x="603" y="259"/>
                  </a:lnTo>
                  <a:lnTo>
                    <a:pt x="599" y="261"/>
                  </a:lnTo>
                  <a:lnTo>
                    <a:pt x="597" y="262"/>
                  </a:lnTo>
                  <a:lnTo>
                    <a:pt x="594" y="265"/>
                  </a:lnTo>
                  <a:lnTo>
                    <a:pt x="594" y="269"/>
                  </a:lnTo>
                  <a:lnTo>
                    <a:pt x="593" y="271"/>
                  </a:lnTo>
                  <a:lnTo>
                    <a:pt x="591" y="273"/>
                  </a:lnTo>
                  <a:lnTo>
                    <a:pt x="589" y="274"/>
                  </a:lnTo>
                  <a:lnTo>
                    <a:pt x="586" y="274"/>
                  </a:lnTo>
                  <a:lnTo>
                    <a:pt x="584" y="276"/>
                  </a:lnTo>
                  <a:lnTo>
                    <a:pt x="582" y="276"/>
                  </a:lnTo>
                  <a:lnTo>
                    <a:pt x="579" y="272"/>
                  </a:lnTo>
                  <a:lnTo>
                    <a:pt x="578" y="272"/>
                  </a:lnTo>
                  <a:lnTo>
                    <a:pt x="575" y="273"/>
                  </a:lnTo>
                  <a:lnTo>
                    <a:pt x="573" y="278"/>
                  </a:lnTo>
                  <a:lnTo>
                    <a:pt x="571" y="283"/>
                  </a:lnTo>
                  <a:lnTo>
                    <a:pt x="572" y="286"/>
                  </a:lnTo>
                  <a:lnTo>
                    <a:pt x="573" y="288"/>
                  </a:lnTo>
                  <a:lnTo>
                    <a:pt x="576" y="291"/>
                  </a:lnTo>
                  <a:lnTo>
                    <a:pt x="581" y="292"/>
                  </a:lnTo>
                  <a:lnTo>
                    <a:pt x="588" y="292"/>
                  </a:lnTo>
                  <a:lnTo>
                    <a:pt x="590" y="294"/>
                  </a:lnTo>
                  <a:lnTo>
                    <a:pt x="590" y="298"/>
                  </a:lnTo>
                  <a:lnTo>
                    <a:pt x="589" y="302"/>
                  </a:lnTo>
                  <a:lnTo>
                    <a:pt x="590" y="306"/>
                  </a:lnTo>
                  <a:lnTo>
                    <a:pt x="591" y="308"/>
                  </a:lnTo>
                  <a:lnTo>
                    <a:pt x="596" y="309"/>
                  </a:lnTo>
                  <a:lnTo>
                    <a:pt x="600" y="308"/>
                  </a:lnTo>
                  <a:lnTo>
                    <a:pt x="604" y="304"/>
                  </a:lnTo>
                  <a:lnTo>
                    <a:pt x="607" y="300"/>
                  </a:lnTo>
                  <a:lnTo>
                    <a:pt x="610" y="298"/>
                  </a:lnTo>
                  <a:lnTo>
                    <a:pt x="614" y="297"/>
                  </a:lnTo>
                  <a:lnTo>
                    <a:pt x="615" y="298"/>
                  </a:lnTo>
                  <a:lnTo>
                    <a:pt x="620" y="303"/>
                  </a:lnTo>
                  <a:lnTo>
                    <a:pt x="624" y="304"/>
                  </a:lnTo>
                  <a:lnTo>
                    <a:pt x="630" y="303"/>
                  </a:lnTo>
                  <a:lnTo>
                    <a:pt x="632" y="304"/>
                  </a:lnTo>
                  <a:lnTo>
                    <a:pt x="635" y="305"/>
                  </a:lnTo>
                  <a:lnTo>
                    <a:pt x="636" y="305"/>
                  </a:lnTo>
                  <a:lnTo>
                    <a:pt x="635" y="310"/>
                  </a:lnTo>
                  <a:lnTo>
                    <a:pt x="634" y="314"/>
                  </a:lnTo>
                  <a:lnTo>
                    <a:pt x="631" y="312"/>
                  </a:lnTo>
                  <a:lnTo>
                    <a:pt x="629" y="312"/>
                  </a:lnTo>
                  <a:lnTo>
                    <a:pt x="626" y="312"/>
                  </a:lnTo>
                  <a:lnTo>
                    <a:pt x="616" y="316"/>
                  </a:lnTo>
                  <a:lnTo>
                    <a:pt x="612" y="319"/>
                  </a:lnTo>
                  <a:lnTo>
                    <a:pt x="611" y="325"/>
                  </a:lnTo>
                  <a:lnTo>
                    <a:pt x="608" y="326"/>
                  </a:lnTo>
                  <a:lnTo>
                    <a:pt x="608" y="325"/>
                  </a:lnTo>
                  <a:lnTo>
                    <a:pt x="607" y="323"/>
                  </a:lnTo>
                  <a:lnTo>
                    <a:pt x="606" y="323"/>
                  </a:lnTo>
                  <a:lnTo>
                    <a:pt x="604" y="324"/>
                  </a:lnTo>
                  <a:lnTo>
                    <a:pt x="605" y="327"/>
                  </a:lnTo>
                  <a:lnTo>
                    <a:pt x="603" y="330"/>
                  </a:lnTo>
                  <a:lnTo>
                    <a:pt x="601" y="333"/>
                  </a:lnTo>
                  <a:lnTo>
                    <a:pt x="593" y="341"/>
                  </a:lnTo>
                  <a:lnTo>
                    <a:pt x="592" y="343"/>
                  </a:lnTo>
                  <a:lnTo>
                    <a:pt x="592" y="347"/>
                  </a:lnTo>
                  <a:lnTo>
                    <a:pt x="596" y="348"/>
                  </a:lnTo>
                  <a:lnTo>
                    <a:pt x="600" y="352"/>
                  </a:lnTo>
                  <a:lnTo>
                    <a:pt x="605" y="355"/>
                  </a:lnTo>
                  <a:lnTo>
                    <a:pt x="607" y="360"/>
                  </a:lnTo>
                  <a:lnTo>
                    <a:pt x="609" y="368"/>
                  </a:lnTo>
                  <a:lnTo>
                    <a:pt x="613" y="373"/>
                  </a:lnTo>
                  <a:lnTo>
                    <a:pt x="614" y="376"/>
                  </a:lnTo>
                  <a:lnTo>
                    <a:pt x="614" y="381"/>
                  </a:lnTo>
                  <a:lnTo>
                    <a:pt x="614" y="382"/>
                  </a:lnTo>
                  <a:lnTo>
                    <a:pt x="618" y="384"/>
                  </a:lnTo>
                  <a:lnTo>
                    <a:pt x="621" y="388"/>
                  </a:lnTo>
                  <a:lnTo>
                    <a:pt x="624" y="390"/>
                  </a:lnTo>
                  <a:lnTo>
                    <a:pt x="626" y="391"/>
                  </a:lnTo>
                  <a:lnTo>
                    <a:pt x="626" y="394"/>
                  </a:lnTo>
                  <a:lnTo>
                    <a:pt x="626" y="395"/>
                  </a:lnTo>
                  <a:lnTo>
                    <a:pt x="621" y="397"/>
                  </a:lnTo>
                  <a:lnTo>
                    <a:pt x="622" y="398"/>
                  </a:lnTo>
                  <a:lnTo>
                    <a:pt x="624" y="400"/>
                  </a:lnTo>
                  <a:lnTo>
                    <a:pt x="626" y="405"/>
                  </a:lnTo>
                  <a:lnTo>
                    <a:pt x="626" y="408"/>
                  </a:lnTo>
                  <a:lnTo>
                    <a:pt x="625" y="409"/>
                  </a:lnTo>
                  <a:lnTo>
                    <a:pt x="622" y="409"/>
                  </a:lnTo>
                  <a:lnTo>
                    <a:pt x="618" y="411"/>
                  </a:lnTo>
                  <a:lnTo>
                    <a:pt x="613" y="414"/>
                  </a:lnTo>
                  <a:lnTo>
                    <a:pt x="608" y="416"/>
                  </a:lnTo>
                  <a:lnTo>
                    <a:pt x="604" y="418"/>
                  </a:lnTo>
                  <a:lnTo>
                    <a:pt x="608" y="419"/>
                  </a:lnTo>
                  <a:lnTo>
                    <a:pt x="611" y="420"/>
                  </a:lnTo>
                  <a:lnTo>
                    <a:pt x="616" y="417"/>
                  </a:lnTo>
                  <a:lnTo>
                    <a:pt x="619" y="416"/>
                  </a:lnTo>
                  <a:lnTo>
                    <a:pt x="620" y="417"/>
                  </a:lnTo>
                  <a:lnTo>
                    <a:pt x="623" y="421"/>
                  </a:lnTo>
                  <a:lnTo>
                    <a:pt x="625" y="422"/>
                  </a:lnTo>
                  <a:lnTo>
                    <a:pt x="628" y="422"/>
                  </a:lnTo>
                  <a:lnTo>
                    <a:pt x="628" y="423"/>
                  </a:lnTo>
                  <a:lnTo>
                    <a:pt x="627" y="425"/>
                  </a:lnTo>
                  <a:lnTo>
                    <a:pt x="624" y="427"/>
                  </a:lnTo>
                  <a:lnTo>
                    <a:pt x="623" y="428"/>
                  </a:lnTo>
                  <a:lnTo>
                    <a:pt x="623" y="429"/>
                  </a:lnTo>
                  <a:lnTo>
                    <a:pt x="625" y="429"/>
                  </a:lnTo>
                  <a:lnTo>
                    <a:pt x="626" y="430"/>
                  </a:lnTo>
                  <a:lnTo>
                    <a:pt x="625" y="432"/>
                  </a:lnTo>
                  <a:lnTo>
                    <a:pt x="624" y="437"/>
                  </a:lnTo>
                  <a:lnTo>
                    <a:pt x="623" y="441"/>
                  </a:lnTo>
                  <a:lnTo>
                    <a:pt x="623" y="444"/>
                  </a:lnTo>
                  <a:lnTo>
                    <a:pt x="621" y="447"/>
                  </a:lnTo>
                  <a:lnTo>
                    <a:pt x="620" y="447"/>
                  </a:lnTo>
                  <a:lnTo>
                    <a:pt x="618" y="445"/>
                  </a:lnTo>
                  <a:lnTo>
                    <a:pt x="617" y="446"/>
                  </a:lnTo>
                  <a:lnTo>
                    <a:pt x="614" y="451"/>
                  </a:lnTo>
                  <a:lnTo>
                    <a:pt x="611" y="455"/>
                  </a:lnTo>
                  <a:lnTo>
                    <a:pt x="610" y="459"/>
                  </a:lnTo>
                  <a:lnTo>
                    <a:pt x="609" y="462"/>
                  </a:lnTo>
                  <a:lnTo>
                    <a:pt x="606" y="464"/>
                  </a:lnTo>
                  <a:lnTo>
                    <a:pt x="605" y="467"/>
                  </a:lnTo>
                  <a:lnTo>
                    <a:pt x="603" y="468"/>
                  </a:lnTo>
                  <a:lnTo>
                    <a:pt x="600" y="469"/>
                  </a:lnTo>
                  <a:lnTo>
                    <a:pt x="597" y="470"/>
                  </a:lnTo>
                  <a:lnTo>
                    <a:pt x="599" y="475"/>
                  </a:lnTo>
                  <a:lnTo>
                    <a:pt x="597" y="478"/>
                  </a:lnTo>
                  <a:lnTo>
                    <a:pt x="598" y="482"/>
                  </a:lnTo>
                  <a:lnTo>
                    <a:pt x="597" y="484"/>
                  </a:lnTo>
                  <a:lnTo>
                    <a:pt x="596" y="486"/>
                  </a:lnTo>
                  <a:lnTo>
                    <a:pt x="593" y="487"/>
                  </a:lnTo>
                  <a:lnTo>
                    <a:pt x="592" y="489"/>
                  </a:lnTo>
                  <a:lnTo>
                    <a:pt x="591" y="491"/>
                  </a:lnTo>
                  <a:lnTo>
                    <a:pt x="589" y="495"/>
                  </a:lnTo>
                  <a:lnTo>
                    <a:pt x="585" y="498"/>
                  </a:lnTo>
                  <a:lnTo>
                    <a:pt x="583" y="501"/>
                  </a:lnTo>
                  <a:lnTo>
                    <a:pt x="580" y="500"/>
                  </a:lnTo>
                  <a:lnTo>
                    <a:pt x="578" y="499"/>
                  </a:lnTo>
                  <a:lnTo>
                    <a:pt x="577" y="500"/>
                  </a:lnTo>
                  <a:lnTo>
                    <a:pt x="576" y="501"/>
                  </a:lnTo>
                  <a:lnTo>
                    <a:pt x="577" y="507"/>
                  </a:lnTo>
                  <a:lnTo>
                    <a:pt x="575" y="508"/>
                  </a:lnTo>
                  <a:lnTo>
                    <a:pt x="571" y="512"/>
                  </a:lnTo>
                  <a:lnTo>
                    <a:pt x="569" y="513"/>
                  </a:lnTo>
                  <a:lnTo>
                    <a:pt x="565" y="514"/>
                  </a:lnTo>
                  <a:lnTo>
                    <a:pt x="562" y="517"/>
                  </a:lnTo>
                  <a:lnTo>
                    <a:pt x="558" y="518"/>
                  </a:lnTo>
                  <a:lnTo>
                    <a:pt x="558" y="519"/>
                  </a:lnTo>
                  <a:lnTo>
                    <a:pt x="558" y="522"/>
                  </a:lnTo>
                  <a:lnTo>
                    <a:pt x="557" y="523"/>
                  </a:lnTo>
                  <a:lnTo>
                    <a:pt x="554" y="523"/>
                  </a:lnTo>
                  <a:lnTo>
                    <a:pt x="551" y="524"/>
                  </a:lnTo>
                  <a:lnTo>
                    <a:pt x="549" y="527"/>
                  </a:lnTo>
                  <a:lnTo>
                    <a:pt x="546" y="526"/>
                  </a:lnTo>
                  <a:lnTo>
                    <a:pt x="543" y="525"/>
                  </a:lnTo>
                  <a:lnTo>
                    <a:pt x="542" y="525"/>
                  </a:lnTo>
                  <a:lnTo>
                    <a:pt x="540" y="528"/>
                  </a:lnTo>
                  <a:lnTo>
                    <a:pt x="537" y="529"/>
                  </a:lnTo>
                  <a:lnTo>
                    <a:pt x="534" y="529"/>
                  </a:lnTo>
                  <a:lnTo>
                    <a:pt x="533" y="526"/>
                  </a:lnTo>
                  <a:lnTo>
                    <a:pt x="530" y="527"/>
                  </a:lnTo>
                  <a:lnTo>
                    <a:pt x="526" y="528"/>
                  </a:lnTo>
                  <a:lnTo>
                    <a:pt x="524" y="529"/>
                  </a:lnTo>
                  <a:lnTo>
                    <a:pt x="523" y="529"/>
                  </a:lnTo>
                  <a:lnTo>
                    <a:pt x="520" y="526"/>
                  </a:lnTo>
                  <a:lnTo>
                    <a:pt x="519" y="525"/>
                  </a:lnTo>
                  <a:lnTo>
                    <a:pt x="518" y="527"/>
                  </a:lnTo>
                  <a:lnTo>
                    <a:pt x="519" y="528"/>
                  </a:lnTo>
                  <a:lnTo>
                    <a:pt x="519" y="529"/>
                  </a:lnTo>
                  <a:lnTo>
                    <a:pt x="518" y="534"/>
                  </a:lnTo>
                  <a:lnTo>
                    <a:pt x="517" y="535"/>
                  </a:lnTo>
                  <a:lnTo>
                    <a:pt x="515" y="536"/>
                  </a:lnTo>
                  <a:lnTo>
                    <a:pt x="512" y="535"/>
                  </a:lnTo>
                  <a:lnTo>
                    <a:pt x="511" y="537"/>
                  </a:lnTo>
                  <a:lnTo>
                    <a:pt x="511" y="538"/>
                  </a:lnTo>
                  <a:lnTo>
                    <a:pt x="510" y="539"/>
                  </a:lnTo>
                  <a:lnTo>
                    <a:pt x="506" y="540"/>
                  </a:lnTo>
                  <a:lnTo>
                    <a:pt x="504" y="540"/>
                  </a:lnTo>
                  <a:lnTo>
                    <a:pt x="501" y="541"/>
                  </a:lnTo>
                  <a:lnTo>
                    <a:pt x="498" y="539"/>
                  </a:lnTo>
                  <a:lnTo>
                    <a:pt x="497" y="540"/>
                  </a:lnTo>
                  <a:lnTo>
                    <a:pt x="494" y="543"/>
                  </a:lnTo>
                  <a:lnTo>
                    <a:pt x="493" y="543"/>
                  </a:lnTo>
                  <a:lnTo>
                    <a:pt x="488" y="543"/>
                  </a:lnTo>
                  <a:lnTo>
                    <a:pt x="484" y="545"/>
                  </a:lnTo>
                  <a:lnTo>
                    <a:pt x="482" y="547"/>
                  </a:lnTo>
                  <a:lnTo>
                    <a:pt x="479" y="547"/>
                  </a:lnTo>
                  <a:lnTo>
                    <a:pt x="477" y="546"/>
                  </a:lnTo>
                  <a:lnTo>
                    <a:pt x="477" y="546"/>
                  </a:lnTo>
                  <a:lnTo>
                    <a:pt x="477" y="549"/>
                  </a:lnTo>
                  <a:lnTo>
                    <a:pt x="475" y="551"/>
                  </a:lnTo>
                  <a:lnTo>
                    <a:pt x="475" y="552"/>
                  </a:lnTo>
                  <a:lnTo>
                    <a:pt x="478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78" y="559"/>
                  </a:lnTo>
                  <a:lnTo>
                    <a:pt x="473" y="561"/>
                  </a:lnTo>
                  <a:lnTo>
                    <a:pt x="470" y="556"/>
                  </a:lnTo>
                  <a:lnTo>
                    <a:pt x="469" y="552"/>
                  </a:lnTo>
                  <a:lnTo>
                    <a:pt x="469" y="549"/>
                  </a:lnTo>
                  <a:lnTo>
                    <a:pt x="471" y="544"/>
                  </a:lnTo>
                  <a:lnTo>
                    <a:pt x="471" y="543"/>
                  </a:lnTo>
                  <a:lnTo>
                    <a:pt x="468" y="541"/>
                  </a:lnTo>
                  <a:lnTo>
                    <a:pt x="467" y="542"/>
                  </a:lnTo>
                  <a:lnTo>
                    <a:pt x="465" y="544"/>
                  </a:lnTo>
                  <a:lnTo>
                    <a:pt x="462" y="544"/>
                  </a:lnTo>
                  <a:lnTo>
                    <a:pt x="459" y="543"/>
                  </a:lnTo>
                  <a:lnTo>
                    <a:pt x="455" y="538"/>
                  </a:lnTo>
                  <a:lnTo>
                    <a:pt x="454" y="539"/>
                  </a:lnTo>
                  <a:lnTo>
                    <a:pt x="454" y="540"/>
                  </a:lnTo>
                  <a:lnTo>
                    <a:pt x="453" y="543"/>
                  </a:lnTo>
                  <a:lnTo>
                    <a:pt x="452" y="543"/>
                  </a:lnTo>
                  <a:lnTo>
                    <a:pt x="450" y="543"/>
                  </a:lnTo>
                  <a:lnTo>
                    <a:pt x="447" y="543"/>
                  </a:lnTo>
                  <a:lnTo>
                    <a:pt x="446" y="543"/>
                  </a:lnTo>
                  <a:lnTo>
                    <a:pt x="445" y="543"/>
                  </a:lnTo>
                  <a:lnTo>
                    <a:pt x="440" y="542"/>
                  </a:lnTo>
                  <a:lnTo>
                    <a:pt x="436" y="541"/>
                  </a:lnTo>
                  <a:lnTo>
                    <a:pt x="431" y="537"/>
                  </a:lnTo>
                  <a:lnTo>
                    <a:pt x="429" y="535"/>
                  </a:lnTo>
                  <a:lnTo>
                    <a:pt x="429" y="531"/>
                  </a:lnTo>
                  <a:lnTo>
                    <a:pt x="431" y="526"/>
                  </a:lnTo>
                  <a:lnTo>
                    <a:pt x="431" y="524"/>
                  </a:lnTo>
                  <a:lnTo>
                    <a:pt x="429" y="523"/>
                  </a:lnTo>
                  <a:lnTo>
                    <a:pt x="425" y="523"/>
                  </a:lnTo>
                  <a:lnTo>
                    <a:pt x="421" y="523"/>
                  </a:lnTo>
                  <a:lnTo>
                    <a:pt x="417" y="521"/>
                  </a:lnTo>
                  <a:lnTo>
                    <a:pt x="413" y="517"/>
                  </a:lnTo>
                  <a:lnTo>
                    <a:pt x="411" y="518"/>
                  </a:lnTo>
                  <a:lnTo>
                    <a:pt x="408" y="520"/>
                  </a:lnTo>
                  <a:lnTo>
                    <a:pt x="404" y="524"/>
                  </a:lnTo>
                  <a:lnTo>
                    <a:pt x="402" y="525"/>
                  </a:lnTo>
                  <a:lnTo>
                    <a:pt x="397" y="526"/>
                  </a:lnTo>
                  <a:lnTo>
                    <a:pt x="388" y="526"/>
                  </a:lnTo>
                  <a:lnTo>
                    <a:pt x="386" y="526"/>
                  </a:lnTo>
                  <a:lnTo>
                    <a:pt x="383" y="529"/>
                  </a:lnTo>
                  <a:lnTo>
                    <a:pt x="381" y="529"/>
                  </a:lnTo>
                  <a:lnTo>
                    <a:pt x="377" y="526"/>
                  </a:lnTo>
                  <a:lnTo>
                    <a:pt x="375" y="526"/>
                  </a:lnTo>
                  <a:lnTo>
                    <a:pt x="372" y="527"/>
                  </a:lnTo>
                  <a:lnTo>
                    <a:pt x="369" y="52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7" name="Freeform 147"/>
            <p:cNvSpPr>
              <a:spLocks/>
            </p:cNvSpPr>
            <p:nvPr/>
          </p:nvSpPr>
          <p:spPr bwMode="auto">
            <a:xfrm>
              <a:off x="7106821" y="3968750"/>
              <a:ext cx="661988" cy="319088"/>
            </a:xfrm>
            <a:custGeom>
              <a:avLst/>
              <a:gdLst/>
              <a:ahLst/>
              <a:cxnLst>
                <a:cxn ang="0">
                  <a:pos x="364" y="75"/>
                </a:cxn>
                <a:cxn ang="0">
                  <a:pos x="366" y="88"/>
                </a:cxn>
                <a:cxn ang="0">
                  <a:pos x="381" y="84"/>
                </a:cxn>
                <a:cxn ang="0">
                  <a:pos x="395" y="82"/>
                </a:cxn>
                <a:cxn ang="0">
                  <a:pos x="414" y="98"/>
                </a:cxn>
                <a:cxn ang="0">
                  <a:pos x="414" y="109"/>
                </a:cxn>
                <a:cxn ang="0">
                  <a:pos x="398" y="107"/>
                </a:cxn>
                <a:cxn ang="0">
                  <a:pos x="382" y="114"/>
                </a:cxn>
                <a:cxn ang="0">
                  <a:pos x="372" y="118"/>
                </a:cxn>
                <a:cxn ang="0">
                  <a:pos x="363" y="131"/>
                </a:cxn>
                <a:cxn ang="0">
                  <a:pos x="350" y="131"/>
                </a:cxn>
                <a:cxn ang="0">
                  <a:pos x="328" y="143"/>
                </a:cxn>
                <a:cxn ang="0">
                  <a:pos x="315" y="138"/>
                </a:cxn>
                <a:cxn ang="0">
                  <a:pos x="308" y="151"/>
                </a:cxn>
                <a:cxn ang="0">
                  <a:pos x="314" y="163"/>
                </a:cxn>
                <a:cxn ang="0">
                  <a:pos x="294" y="179"/>
                </a:cxn>
                <a:cxn ang="0">
                  <a:pos x="271" y="186"/>
                </a:cxn>
                <a:cxn ang="0">
                  <a:pos x="243" y="192"/>
                </a:cxn>
                <a:cxn ang="0">
                  <a:pos x="224" y="201"/>
                </a:cxn>
                <a:cxn ang="0">
                  <a:pos x="214" y="197"/>
                </a:cxn>
                <a:cxn ang="0">
                  <a:pos x="189" y="190"/>
                </a:cxn>
                <a:cxn ang="0">
                  <a:pos x="164" y="183"/>
                </a:cxn>
                <a:cxn ang="0">
                  <a:pos x="130" y="182"/>
                </a:cxn>
                <a:cxn ang="0">
                  <a:pos x="106" y="175"/>
                </a:cxn>
                <a:cxn ang="0">
                  <a:pos x="87" y="150"/>
                </a:cxn>
                <a:cxn ang="0">
                  <a:pos x="64" y="138"/>
                </a:cxn>
                <a:cxn ang="0">
                  <a:pos x="39" y="134"/>
                </a:cxn>
                <a:cxn ang="0">
                  <a:pos x="39" y="124"/>
                </a:cxn>
                <a:cxn ang="0">
                  <a:pos x="40" y="105"/>
                </a:cxn>
                <a:cxn ang="0">
                  <a:pos x="25" y="84"/>
                </a:cxn>
                <a:cxn ang="0">
                  <a:pos x="5" y="72"/>
                </a:cxn>
                <a:cxn ang="0">
                  <a:pos x="0" y="59"/>
                </a:cxn>
                <a:cxn ang="0">
                  <a:pos x="17" y="51"/>
                </a:cxn>
                <a:cxn ang="0">
                  <a:pos x="31" y="40"/>
                </a:cxn>
                <a:cxn ang="0">
                  <a:pos x="56" y="27"/>
                </a:cxn>
                <a:cxn ang="0">
                  <a:pos x="83" y="32"/>
                </a:cxn>
                <a:cxn ang="0">
                  <a:pos x="102" y="43"/>
                </a:cxn>
                <a:cxn ang="0">
                  <a:pos x="118" y="46"/>
                </a:cxn>
                <a:cxn ang="0">
                  <a:pos x="131" y="43"/>
                </a:cxn>
                <a:cxn ang="0">
                  <a:pos x="133" y="29"/>
                </a:cxn>
                <a:cxn ang="0">
                  <a:pos x="144" y="0"/>
                </a:cxn>
                <a:cxn ang="0">
                  <a:pos x="172" y="8"/>
                </a:cxn>
                <a:cxn ang="0">
                  <a:pos x="187" y="17"/>
                </a:cxn>
                <a:cxn ang="0">
                  <a:pos x="193" y="33"/>
                </a:cxn>
                <a:cxn ang="0">
                  <a:pos x="226" y="34"/>
                </a:cxn>
                <a:cxn ang="0">
                  <a:pos x="253" y="44"/>
                </a:cxn>
                <a:cxn ang="0">
                  <a:pos x="276" y="55"/>
                </a:cxn>
                <a:cxn ang="0">
                  <a:pos x="301" y="57"/>
                </a:cxn>
                <a:cxn ang="0">
                  <a:pos x="322" y="54"/>
                </a:cxn>
                <a:cxn ang="0">
                  <a:pos x="336" y="42"/>
                </a:cxn>
                <a:cxn ang="0">
                  <a:pos x="352" y="38"/>
                </a:cxn>
                <a:cxn ang="0">
                  <a:pos x="371" y="43"/>
                </a:cxn>
              </a:cxnLst>
              <a:rect l="0" t="0" r="r" b="b"/>
              <a:pathLst>
                <a:path w="417" h="201">
                  <a:moveTo>
                    <a:pt x="378" y="44"/>
                  </a:moveTo>
                  <a:lnTo>
                    <a:pt x="376" y="47"/>
                  </a:lnTo>
                  <a:lnTo>
                    <a:pt x="372" y="58"/>
                  </a:lnTo>
                  <a:lnTo>
                    <a:pt x="364" y="75"/>
                  </a:lnTo>
                  <a:lnTo>
                    <a:pt x="362" y="81"/>
                  </a:lnTo>
                  <a:lnTo>
                    <a:pt x="364" y="88"/>
                  </a:lnTo>
                  <a:lnTo>
                    <a:pt x="364" y="88"/>
                  </a:lnTo>
                  <a:lnTo>
                    <a:pt x="366" y="88"/>
                  </a:lnTo>
                  <a:lnTo>
                    <a:pt x="372" y="84"/>
                  </a:lnTo>
                  <a:lnTo>
                    <a:pt x="376" y="84"/>
                  </a:lnTo>
                  <a:lnTo>
                    <a:pt x="379" y="84"/>
                  </a:lnTo>
                  <a:lnTo>
                    <a:pt x="381" y="84"/>
                  </a:lnTo>
                  <a:lnTo>
                    <a:pt x="384" y="88"/>
                  </a:lnTo>
                  <a:lnTo>
                    <a:pt x="385" y="89"/>
                  </a:lnTo>
                  <a:lnTo>
                    <a:pt x="393" y="82"/>
                  </a:lnTo>
                  <a:lnTo>
                    <a:pt x="395" y="82"/>
                  </a:lnTo>
                  <a:lnTo>
                    <a:pt x="400" y="84"/>
                  </a:lnTo>
                  <a:lnTo>
                    <a:pt x="404" y="86"/>
                  </a:lnTo>
                  <a:lnTo>
                    <a:pt x="408" y="90"/>
                  </a:lnTo>
                  <a:lnTo>
                    <a:pt x="414" y="98"/>
                  </a:lnTo>
                  <a:lnTo>
                    <a:pt x="417" y="103"/>
                  </a:lnTo>
                  <a:lnTo>
                    <a:pt x="417" y="105"/>
                  </a:lnTo>
                  <a:lnTo>
                    <a:pt x="417" y="107"/>
                  </a:lnTo>
                  <a:lnTo>
                    <a:pt x="414" y="109"/>
                  </a:lnTo>
                  <a:lnTo>
                    <a:pt x="412" y="108"/>
                  </a:lnTo>
                  <a:lnTo>
                    <a:pt x="405" y="108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2" y="109"/>
                  </a:lnTo>
                  <a:lnTo>
                    <a:pt x="389" y="110"/>
                  </a:lnTo>
                  <a:lnTo>
                    <a:pt x="384" y="113"/>
                  </a:lnTo>
                  <a:lnTo>
                    <a:pt x="382" y="114"/>
                  </a:lnTo>
                  <a:lnTo>
                    <a:pt x="379" y="113"/>
                  </a:lnTo>
                  <a:lnTo>
                    <a:pt x="376" y="114"/>
                  </a:lnTo>
                  <a:lnTo>
                    <a:pt x="374" y="115"/>
                  </a:lnTo>
                  <a:lnTo>
                    <a:pt x="372" y="118"/>
                  </a:lnTo>
                  <a:lnTo>
                    <a:pt x="370" y="125"/>
                  </a:lnTo>
                  <a:lnTo>
                    <a:pt x="368" y="127"/>
                  </a:lnTo>
                  <a:lnTo>
                    <a:pt x="366" y="128"/>
                  </a:lnTo>
                  <a:lnTo>
                    <a:pt x="363" y="131"/>
                  </a:lnTo>
                  <a:lnTo>
                    <a:pt x="357" y="132"/>
                  </a:lnTo>
                  <a:lnTo>
                    <a:pt x="354" y="131"/>
                  </a:lnTo>
                  <a:lnTo>
                    <a:pt x="351" y="131"/>
                  </a:lnTo>
                  <a:lnTo>
                    <a:pt x="350" y="131"/>
                  </a:lnTo>
                  <a:lnTo>
                    <a:pt x="343" y="139"/>
                  </a:lnTo>
                  <a:lnTo>
                    <a:pt x="339" y="142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5" y="141"/>
                  </a:lnTo>
                  <a:lnTo>
                    <a:pt x="321" y="138"/>
                  </a:lnTo>
                  <a:lnTo>
                    <a:pt x="316" y="137"/>
                  </a:lnTo>
                  <a:lnTo>
                    <a:pt x="315" y="138"/>
                  </a:lnTo>
                  <a:lnTo>
                    <a:pt x="312" y="140"/>
                  </a:lnTo>
                  <a:lnTo>
                    <a:pt x="309" y="144"/>
                  </a:lnTo>
                  <a:lnTo>
                    <a:pt x="307" y="148"/>
                  </a:lnTo>
                  <a:lnTo>
                    <a:pt x="308" y="151"/>
                  </a:lnTo>
                  <a:lnTo>
                    <a:pt x="310" y="155"/>
                  </a:lnTo>
                  <a:lnTo>
                    <a:pt x="313" y="159"/>
                  </a:lnTo>
                  <a:lnTo>
                    <a:pt x="315" y="161"/>
                  </a:lnTo>
                  <a:lnTo>
                    <a:pt x="314" y="163"/>
                  </a:lnTo>
                  <a:lnTo>
                    <a:pt x="312" y="165"/>
                  </a:lnTo>
                  <a:lnTo>
                    <a:pt x="304" y="167"/>
                  </a:lnTo>
                  <a:lnTo>
                    <a:pt x="301" y="170"/>
                  </a:lnTo>
                  <a:lnTo>
                    <a:pt x="294" y="179"/>
                  </a:lnTo>
                  <a:lnTo>
                    <a:pt x="292" y="180"/>
                  </a:lnTo>
                  <a:lnTo>
                    <a:pt x="281" y="186"/>
                  </a:lnTo>
                  <a:lnTo>
                    <a:pt x="277" y="187"/>
                  </a:lnTo>
                  <a:lnTo>
                    <a:pt x="271" y="186"/>
                  </a:lnTo>
                  <a:lnTo>
                    <a:pt x="262" y="186"/>
                  </a:lnTo>
                  <a:lnTo>
                    <a:pt x="255" y="186"/>
                  </a:lnTo>
                  <a:lnTo>
                    <a:pt x="247" y="189"/>
                  </a:lnTo>
                  <a:lnTo>
                    <a:pt x="243" y="192"/>
                  </a:lnTo>
                  <a:lnTo>
                    <a:pt x="238" y="194"/>
                  </a:lnTo>
                  <a:lnTo>
                    <a:pt x="237" y="195"/>
                  </a:lnTo>
                  <a:lnTo>
                    <a:pt x="228" y="199"/>
                  </a:lnTo>
                  <a:lnTo>
                    <a:pt x="224" y="201"/>
                  </a:lnTo>
                  <a:lnTo>
                    <a:pt x="221" y="201"/>
                  </a:lnTo>
                  <a:lnTo>
                    <a:pt x="219" y="200"/>
                  </a:lnTo>
                  <a:lnTo>
                    <a:pt x="217" y="197"/>
                  </a:lnTo>
                  <a:lnTo>
                    <a:pt x="214" y="197"/>
                  </a:lnTo>
                  <a:lnTo>
                    <a:pt x="210" y="197"/>
                  </a:lnTo>
                  <a:lnTo>
                    <a:pt x="204" y="196"/>
                  </a:lnTo>
                  <a:lnTo>
                    <a:pt x="195" y="193"/>
                  </a:lnTo>
                  <a:lnTo>
                    <a:pt x="189" y="190"/>
                  </a:lnTo>
                  <a:lnTo>
                    <a:pt x="184" y="186"/>
                  </a:lnTo>
                  <a:lnTo>
                    <a:pt x="181" y="184"/>
                  </a:lnTo>
                  <a:lnTo>
                    <a:pt x="171" y="183"/>
                  </a:lnTo>
                  <a:lnTo>
                    <a:pt x="164" y="183"/>
                  </a:lnTo>
                  <a:lnTo>
                    <a:pt x="159" y="183"/>
                  </a:lnTo>
                  <a:lnTo>
                    <a:pt x="142" y="183"/>
                  </a:lnTo>
                  <a:lnTo>
                    <a:pt x="135" y="183"/>
                  </a:lnTo>
                  <a:lnTo>
                    <a:pt x="130" y="182"/>
                  </a:lnTo>
                  <a:lnTo>
                    <a:pt x="123" y="181"/>
                  </a:lnTo>
                  <a:lnTo>
                    <a:pt x="112" y="180"/>
                  </a:lnTo>
                  <a:lnTo>
                    <a:pt x="109" y="179"/>
                  </a:lnTo>
                  <a:lnTo>
                    <a:pt x="106" y="175"/>
                  </a:lnTo>
                  <a:lnTo>
                    <a:pt x="97" y="158"/>
                  </a:lnTo>
                  <a:lnTo>
                    <a:pt x="96" y="153"/>
                  </a:lnTo>
                  <a:lnTo>
                    <a:pt x="92" y="152"/>
                  </a:lnTo>
                  <a:lnTo>
                    <a:pt x="87" y="150"/>
                  </a:lnTo>
                  <a:lnTo>
                    <a:pt x="77" y="143"/>
                  </a:lnTo>
                  <a:lnTo>
                    <a:pt x="74" y="141"/>
                  </a:lnTo>
                  <a:lnTo>
                    <a:pt x="68" y="139"/>
                  </a:lnTo>
                  <a:lnTo>
                    <a:pt x="64" y="138"/>
                  </a:lnTo>
                  <a:lnTo>
                    <a:pt x="58" y="138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9" y="134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7" y="127"/>
                  </a:lnTo>
                  <a:lnTo>
                    <a:pt x="39" y="124"/>
                  </a:lnTo>
                  <a:lnTo>
                    <a:pt x="40" y="121"/>
                  </a:lnTo>
                  <a:lnTo>
                    <a:pt x="42" y="114"/>
                  </a:lnTo>
                  <a:lnTo>
                    <a:pt x="43" y="111"/>
                  </a:lnTo>
                  <a:lnTo>
                    <a:pt x="40" y="105"/>
                  </a:lnTo>
                  <a:lnTo>
                    <a:pt x="34" y="92"/>
                  </a:lnTo>
                  <a:lnTo>
                    <a:pt x="31" y="87"/>
                  </a:lnTo>
                  <a:lnTo>
                    <a:pt x="29" y="86"/>
                  </a:lnTo>
                  <a:lnTo>
                    <a:pt x="25" y="84"/>
                  </a:lnTo>
                  <a:lnTo>
                    <a:pt x="21" y="83"/>
                  </a:lnTo>
                  <a:lnTo>
                    <a:pt x="17" y="83"/>
                  </a:lnTo>
                  <a:lnTo>
                    <a:pt x="12" y="79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6" y="54"/>
                  </a:lnTo>
                  <a:lnTo>
                    <a:pt x="9" y="52"/>
                  </a:lnTo>
                  <a:lnTo>
                    <a:pt x="17" y="51"/>
                  </a:lnTo>
                  <a:lnTo>
                    <a:pt x="21" y="50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1" y="40"/>
                  </a:lnTo>
                  <a:lnTo>
                    <a:pt x="36" y="37"/>
                  </a:lnTo>
                  <a:lnTo>
                    <a:pt x="42" y="33"/>
                  </a:lnTo>
                  <a:lnTo>
                    <a:pt x="51" y="29"/>
                  </a:lnTo>
                  <a:lnTo>
                    <a:pt x="56" y="27"/>
                  </a:lnTo>
                  <a:lnTo>
                    <a:pt x="62" y="28"/>
                  </a:lnTo>
                  <a:lnTo>
                    <a:pt x="67" y="30"/>
                  </a:lnTo>
                  <a:lnTo>
                    <a:pt x="78" y="31"/>
                  </a:lnTo>
                  <a:lnTo>
                    <a:pt x="83" y="32"/>
                  </a:lnTo>
                  <a:lnTo>
                    <a:pt x="87" y="39"/>
                  </a:lnTo>
                  <a:lnTo>
                    <a:pt x="89" y="42"/>
                  </a:lnTo>
                  <a:lnTo>
                    <a:pt x="93" y="44"/>
                  </a:lnTo>
                  <a:lnTo>
                    <a:pt x="102" y="43"/>
                  </a:lnTo>
                  <a:lnTo>
                    <a:pt x="106" y="44"/>
                  </a:lnTo>
                  <a:lnTo>
                    <a:pt x="111" y="44"/>
                  </a:lnTo>
                  <a:lnTo>
                    <a:pt x="116" y="45"/>
                  </a:lnTo>
                  <a:lnTo>
                    <a:pt x="118" y="46"/>
                  </a:lnTo>
                  <a:lnTo>
                    <a:pt x="121" y="47"/>
                  </a:lnTo>
                  <a:lnTo>
                    <a:pt x="125" y="47"/>
                  </a:lnTo>
                  <a:lnTo>
                    <a:pt x="129" y="45"/>
                  </a:lnTo>
                  <a:lnTo>
                    <a:pt x="131" y="43"/>
                  </a:lnTo>
                  <a:lnTo>
                    <a:pt x="135" y="38"/>
                  </a:lnTo>
                  <a:lnTo>
                    <a:pt x="136" y="33"/>
                  </a:lnTo>
                  <a:lnTo>
                    <a:pt x="136" y="31"/>
                  </a:lnTo>
                  <a:lnTo>
                    <a:pt x="133" y="29"/>
                  </a:lnTo>
                  <a:lnTo>
                    <a:pt x="131" y="20"/>
                  </a:lnTo>
                  <a:lnTo>
                    <a:pt x="132" y="18"/>
                  </a:lnTo>
                  <a:lnTo>
                    <a:pt x="137" y="10"/>
                  </a:lnTo>
                  <a:lnTo>
                    <a:pt x="144" y="0"/>
                  </a:lnTo>
                  <a:lnTo>
                    <a:pt x="149" y="3"/>
                  </a:lnTo>
                  <a:lnTo>
                    <a:pt x="155" y="3"/>
                  </a:lnTo>
                  <a:lnTo>
                    <a:pt x="162" y="5"/>
                  </a:lnTo>
                  <a:lnTo>
                    <a:pt x="172" y="8"/>
                  </a:lnTo>
                  <a:lnTo>
                    <a:pt x="176" y="11"/>
                  </a:lnTo>
                  <a:lnTo>
                    <a:pt x="182" y="14"/>
                  </a:lnTo>
                  <a:lnTo>
                    <a:pt x="186" y="15"/>
                  </a:lnTo>
                  <a:lnTo>
                    <a:pt x="187" y="17"/>
                  </a:lnTo>
                  <a:lnTo>
                    <a:pt x="187" y="22"/>
                  </a:lnTo>
                  <a:lnTo>
                    <a:pt x="188" y="26"/>
                  </a:lnTo>
                  <a:lnTo>
                    <a:pt x="190" y="30"/>
                  </a:lnTo>
                  <a:lnTo>
                    <a:pt x="193" y="33"/>
                  </a:lnTo>
                  <a:lnTo>
                    <a:pt x="202" y="38"/>
                  </a:lnTo>
                  <a:lnTo>
                    <a:pt x="207" y="39"/>
                  </a:lnTo>
                  <a:lnTo>
                    <a:pt x="221" y="35"/>
                  </a:lnTo>
                  <a:lnTo>
                    <a:pt x="226" y="34"/>
                  </a:lnTo>
                  <a:lnTo>
                    <a:pt x="233" y="34"/>
                  </a:lnTo>
                  <a:lnTo>
                    <a:pt x="241" y="35"/>
                  </a:lnTo>
                  <a:lnTo>
                    <a:pt x="246" y="36"/>
                  </a:lnTo>
                  <a:lnTo>
                    <a:pt x="253" y="44"/>
                  </a:lnTo>
                  <a:lnTo>
                    <a:pt x="257" y="47"/>
                  </a:lnTo>
                  <a:lnTo>
                    <a:pt x="264" y="49"/>
                  </a:lnTo>
                  <a:lnTo>
                    <a:pt x="268" y="53"/>
                  </a:lnTo>
                  <a:lnTo>
                    <a:pt x="276" y="55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301" y="57"/>
                  </a:lnTo>
                  <a:lnTo>
                    <a:pt x="307" y="57"/>
                  </a:lnTo>
                  <a:lnTo>
                    <a:pt x="310" y="56"/>
                  </a:lnTo>
                  <a:lnTo>
                    <a:pt x="315" y="55"/>
                  </a:lnTo>
                  <a:lnTo>
                    <a:pt x="322" y="54"/>
                  </a:lnTo>
                  <a:lnTo>
                    <a:pt x="325" y="52"/>
                  </a:lnTo>
                  <a:lnTo>
                    <a:pt x="329" y="50"/>
                  </a:lnTo>
                  <a:lnTo>
                    <a:pt x="331" y="46"/>
                  </a:lnTo>
                  <a:lnTo>
                    <a:pt x="336" y="42"/>
                  </a:lnTo>
                  <a:lnTo>
                    <a:pt x="343" y="37"/>
                  </a:lnTo>
                  <a:lnTo>
                    <a:pt x="345" y="37"/>
                  </a:lnTo>
                  <a:lnTo>
                    <a:pt x="348" y="37"/>
                  </a:lnTo>
                  <a:lnTo>
                    <a:pt x="352" y="38"/>
                  </a:lnTo>
                  <a:lnTo>
                    <a:pt x="357" y="43"/>
                  </a:lnTo>
                  <a:lnTo>
                    <a:pt x="359" y="44"/>
                  </a:lnTo>
                  <a:lnTo>
                    <a:pt x="364" y="46"/>
                  </a:lnTo>
                  <a:lnTo>
                    <a:pt x="371" y="43"/>
                  </a:lnTo>
                  <a:lnTo>
                    <a:pt x="375" y="43"/>
                  </a:lnTo>
                  <a:lnTo>
                    <a:pt x="378" y="4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8" name="Freeform 148"/>
            <p:cNvSpPr>
              <a:spLocks/>
            </p:cNvSpPr>
            <p:nvPr/>
          </p:nvSpPr>
          <p:spPr bwMode="auto">
            <a:xfrm>
              <a:off x="6695659" y="4449763"/>
              <a:ext cx="608013" cy="622300"/>
            </a:xfrm>
            <a:custGeom>
              <a:avLst/>
              <a:gdLst/>
              <a:ahLst/>
              <a:cxnLst>
                <a:cxn ang="0">
                  <a:pos x="308" y="189"/>
                </a:cxn>
                <a:cxn ang="0">
                  <a:pos x="309" y="171"/>
                </a:cxn>
                <a:cxn ang="0">
                  <a:pos x="292" y="157"/>
                </a:cxn>
                <a:cxn ang="0">
                  <a:pos x="278" y="145"/>
                </a:cxn>
                <a:cxn ang="0">
                  <a:pos x="264" y="149"/>
                </a:cxn>
                <a:cxn ang="0">
                  <a:pos x="263" y="166"/>
                </a:cxn>
                <a:cxn ang="0">
                  <a:pos x="274" y="202"/>
                </a:cxn>
                <a:cxn ang="0">
                  <a:pos x="266" y="206"/>
                </a:cxn>
                <a:cxn ang="0">
                  <a:pos x="250" y="210"/>
                </a:cxn>
                <a:cxn ang="0">
                  <a:pos x="243" y="227"/>
                </a:cxn>
                <a:cxn ang="0">
                  <a:pos x="217" y="245"/>
                </a:cxn>
                <a:cxn ang="0">
                  <a:pos x="187" y="270"/>
                </a:cxn>
                <a:cxn ang="0">
                  <a:pos x="170" y="287"/>
                </a:cxn>
                <a:cxn ang="0">
                  <a:pos x="158" y="308"/>
                </a:cxn>
                <a:cxn ang="0">
                  <a:pos x="153" y="342"/>
                </a:cxn>
                <a:cxn ang="0">
                  <a:pos x="144" y="369"/>
                </a:cxn>
                <a:cxn ang="0">
                  <a:pos x="132" y="385"/>
                </a:cxn>
                <a:cxn ang="0">
                  <a:pos x="121" y="391"/>
                </a:cxn>
                <a:cxn ang="0">
                  <a:pos x="90" y="327"/>
                </a:cxn>
                <a:cxn ang="0">
                  <a:pos x="63" y="240"/>
                </a:cxn>
                <a:cxn ang="0">
                  <a:pos x="61" y="210"/>
                </a:cxn>
                <a:cxn ang="0">
                  <a:pos x="55" y="208"/>
                </a:cxn>
                <a:cxn ang="0">
                  <a:pos x="32" y="219"/>
                </a:cxn>
                <a:cxn ang="0">
                  <a:pos x="25" y="197"/>
                </a:cxn>
                <a:cxn ang="0">
                  <a:pos x="14" y="189"/>
                </a:cxn>
                <a:cxn ang="0">
                  <a:pos x="9" y="174"/>
                </a:cxn>
                <a:cxn ang="0">
                  <a:pos x="32" y="168"/>
                </a:cxn>
                <a:cxn ang="0">
                  <a:pos x="36" y="155"/>
                </a:cxn>
                <a:cxn ang="0">
                  <a:pos x="25" y="137"/>
                </a:cxn>
                <a:cxn ang="0">
                  <a:pos x="30" y="115"/>
                </a:cxn>
                <a:cxn ang="0">
                  <a:pos x="51" y="113"/>
                </a:cxn>
                <a:cxn ang="0">
                  <a:pos x="75" y="84"/>
                </a:cxn>
                <a:cxn ang="0">
                  <a:pos x="91" y="55"/>
                </a:cxn>
                <a:cxn ang="0">
                  <a:pos x="82" y="43"/>
                </a:cxn>
                <a:cxn ang="0">
                  <a:pos x="81" y="26"/>
                </a:cxn>
                <a:cxn ang="0">
                  <a:pos x="77" y="13"/>
                </a:cxn>
                <a:cxn ang="0">
                  <a:pos x="110" y="12"/>
                </a:cxn>
                <a:cxn ang="0">
                  <a:pos x="125" y="2"/>
                </a:cxn>
                <a:cxn ang="0">
                  <a:pos x="139" y="22"/>
                </a:cxn>
                <a:cxn ang="0">
                  <a:pos x="149" y="36"/>
                </a:cxn>
                <a:cxn ang="0">
                  <a:pos x="136" y="46"/>
                </a:cxn>
                <a:cxn ang="0">
                  <a:pos x="145" y="63"/>
                </a:cxn>
                <a:cxn ang="0">
                  <a:pos x="169" y="82"/>
                </a:cxn>
                <a:cxn ang="0">
                  <a:pos x="158" y="103"/>
                </a:cxn>
                <a:cxn ang="0">
                  <a:pos x="189" y="120"/>
                </a:cxn>
                <a:cxn ang="0">
                  <a:pos x="207" y="125"/>
                </a:cxn>
                <a:cxn ang="0">
                  <a:pos x="226" y="134"/>
                </a:cxn>
                <a:cxn ang="0">
                  <a:pos x="248" y="136"/>
                </a:cxn>
                <a:cxn ang="0">
                  <a:pos x="261" y="128"/>
                </a:cxn>
                <a:cxn ang="0">
                  <a:pos x="270" y="123"/>
                </a:cxn>
                <a:cxn ang="0">
                  <a:pos x="288" y="134"/>
                </a:cxn>
                <a:cxn ang="0">
                  <a:pos x="313" y="127"/>
                </a:cxn>
                <a:cxn ang="0">
                  <a:pos x="318" y="118"/>
                </a:cxn>
                <a:cxn ang="0">
                  <a:pos x="348" y="99"/>
                </a:cxn>
                <a:cxn ang="0">
                  <a:pos x="368" y="110"/>
                </a:cxn>
                <a:cxn ang="0">
                  <a:pos x="379" y="122"/>
                </a:cxn>
                <a:cxn ang="0">
                  <a:pos x="355" y="137"/>
                </a:cxn>
                <a:cxn ang="0">
                  <a:pos x="341" y="174"/>
                </a:cxn>
                <a:cxn ang="0">
                  <a:pos x="328" y="188"/>
                </a:cxn>
              </a:cxnLst>
              <a:rect l="0" t="0" r="r" b="b"/>
              <a:pathLst>
                <a:path w="383" h="392">
                  <a:moveTo>
                    <a:pt x="320" y="200"/>
                  </a:moveTo>
                  <a:lnTo>
                    <a:pt x="319" y="197"/>
                  </a:lnTo>
                  <a:lnTo>
                    <a:pt x="316" y="182"/>
                  </a:lnTo>
                  <a:lnTo>
                    <a:pt x="315" y="178"/>
                  </a:lnTo>
                  <a:lnTo>
                    <a:pt x="313" y="178"/>
                  </a:lnTo>
                  <a:lnTo>
                    <a:pt x="311" y="179"/>
                  </a:lnTo>
                  <a:lnTo>
                    <a:pt x="309" y="186"/>
                  </a:lnTo>
                  <a:lnTo>
                    <a:pt x="308" y="189"/>
                  </a:lnTo>
                  <a:lnTo>
                    <a:pt x="305" y="186"/>
                  </a:lnTo>
                  <a:lnTo>
                    <a:pt x="303" y="184"/>
                  </a:lnTo>
                  <a:lnTo>
                    <a:pt x="302" y="182"/>
                  </a:lnTo>
                  <a:lnTo>
                    <a:pt x="302" y="180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6" y="172"/>
                  </a:lnTo>
                  <a:lnTo>
                    <a:pt x="309" y="171"/>
                  </a:lnTo>
                  <a:lnTo>
                    <a:pt x="315" y="167"/>
                  </a:lnTo>
                  <a:lnTo>
                    <a:pt x="316" y="164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5" y="158"/>
                  </a:lnTo>
                  <a:lnTo>
                    <a:pt x="300" y="156"/>
                  </a:lnTo>
                  <a:lnTo>
                    <a:pt x="297" y="156"/>
                  </a:lnTo>
                  <a:lnTo>
                    <a:pt x="292" y="157"/>
                  </a:lnTo>
                  <a:lnTo>
                    <a:pt x="288" y="156"/>
                  </a:lnTo>
                  <a:lnTo>
                    <a:pt x="285" y="156"/>
                  </a:lnTo>
                  <a:lnTo>
                    <a:pt x="284" y="155"/>
                  </a:lnTo>
                  <a:lnTo>
                    <a:pt x="284" y="150"/>
                  </a:lnTo>
                  <a:lnTo>
                    <a:pt x="284" y="147"/>
                  </a:lnTo>
                  <a:lnTo>
                    <a:pt x="283" y="145"/>
                  </a:lnTo>
                  <a:lnTo>
                    <a:pt x="281" y="145"/>
                  </a:lnTo>
                  <a:lnTo>
                    <a:pt x="278" y="145"/>
                  </a:lnTo>
                  <a:lnTo>
                    <a:pt x="275" y="143"/>
                  </a:lnTo>
                  <a:lnTo>
                    <a:pt x="274" y="142"/>
                  </a:lnTo>
                  <a:lnTo>
                    <a:pt x="266" y="140"/>
                  </a:lnTo>
                  <a:lnTo>
                    <a:pt x="265" y="141"/>
                  </a:lnTo>
                  <a:lnTo>
                    <a:pt x="262" y="144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4" y="149"/>
                  </a:lnTo>
                  <a:lnTo>
                    <a:pt x="271" y="155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70" y="157"/>
                  </a:lnTo>
                  <a:lnTo>
                    <a:pt x="267" y="158"/>
                  </a:lnTo>
                  <a:lnTo>
                    <a:pt x="264" y="160"/>
                  </a:lnTo>
                  <a:lnTo>
                    <a:pt x="261" y="164"/>
                  </a:lnTo>
                  <a:lnTo>
                    <a:pt x="263" y="166"/>
                  </a:lnTo>
                  <a:lnTo>
                    <a:pt x="269" y="169"/>
                  </a:lnTo>
                  <a:lnTo>
                    <a:pt x="271" y="170"/>
                  </a:lnTo>
                  <a:lnTo>
                    <a:pt x="270" y="172"/>
                  </a:lnTo>
                  <a:lnTo>
                    <a:pt x="267" y="177"/>
                  </a:lnTo>
                  <a:lnTo>
                    <a:pt x="268" y="179"/>
                  </a:lnTo>
                  <a:lnTo>
                    <a:pt x="269" y="181"/>
                  </a:lnTo>
                  <a:lnTo>
                    <a:pt x="271" y="191"/>
                  </a:lnTo>
                  <a:lnTo>
                    <a:pt x="274" y="202"/>
                  </a:lnTo>
                  <a:lnTo>
                    <a:pt x="275" y="205"/>
                  </a:lnTo>
                  <a:lnTo>
                    <a:pt x="274" y="207"/>
                  </a:lnTo>
                  <a:lnTo>
                    <a:pt x="274" y="208"/>
                  </a:lnTo>
                  <a:lnTo>
                    <a:pt x="272" y="209"/>
                  </a:lnTo>
                  <a:lnTo>
                    <a:pt x="270" y="208"/>
                  </a:lnTo>
                  <a:lnTo>
                    <a:pt x="269" y="204"/>
                  </a:lnTo>
                  <a:lnTo>
                    <a:pt x="268" y="203"/>
                  </a:lnTo>
                  <a:lnTo>
                    <a:pt x="266" y="206"/>
                  </a:lnTo>
                  <a:lnTo>
                    <a:pt x="266" y="208"/>
                  </a:lnTo>
                  <a:lnTo>
                    <a:pt x="265" y="208"/>
                  </a:lnTo>
                  <a:lnTo>
                    <a:pt x="264" y="207"/>
                  </a:lnTo>
                  <a:lnTo>
                    <a:pt x="262" y="204"/>
                  </a:lnTo>
                  <a:lnTo>
                    <a:pt x="261" y="203"/>
                  </a:lnTo>
                  <a:lnTo>
                    <a:pt x="259" y="206"/>
                  </a:lnTo>
                  <a:lnTo>
                    <a:pt x="256" y="208"/>
                  </a:lnTo>
                  <a:lnTo>
                    <a:pt x="250" y="210"/>
                  </a:lnTo>
                  <a:lnTo>
                    <a:pt x="247" y="212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5" y="218"/>
                  </a:lnTo>
                  <a:lnTo>
                    <a:pt x="247" y="220"/>
                  </a:lnTo>
                  <a:lnTo>
                    <a:pt x="245" y="223"/>
                  </a:lnTo>
                  <a:lnTo>
                    <a:pt x="243" y="225"/>
                  </a:lnTo>
                  <a:lnTo>
                    <a:pt x="243" y="227"/>
                  </a:lnTo>
                  <a:lnTo>
                    <a:pt x="239" y="230"/>
                  </a:lnTo>
                  <a:lnTo>
                    <a:pt x="236" y="233"/>
                  </a:lnTo>
                  <a:lnTo>
                    <a:pt x="233" y="234"/>
                  </a:lnTo>
                  <a:lnTo>
                    <a:pt x="231" y="234"/>
                  </a:lnTo>
                  <a:lnTo>
                    <a:pt x="226" y="235"/>
                  </a:lnTo>
                  <a:lnTo>
                    <a:pt x="223" y="237"/>
                  </a:lnTo>
                  <a:lnTo>
                    <a:pt x="220" y="241"/>
                  </a:lnTo>
                  <a:lnTo>
                    <a:pt x="217" y="245"/>
                  </a:lnTo>
                  <a:lnTo>
                    <a:pt x="212" y="251"/>
                  </a:lnTo>
                  <a:lnTo>
                    <a:pt x="208" y="255"/>
                  </a:lnTo>
                  <a:lnTo>
                    <a:pt x="204" y="256"/>
                  </a:lnTo>
                  <a:lnTo>
                    <a:pt x="200" y="261"/>
                  </a:lnTo>
                  <a:lnTo>
                    <a:pt x="196" y="264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7" y="270"/>
                  </a:lnTo>
                  <a:lnTo>
                    <a:pt x="186" y="273"/>
                  </a:lnTo>
                  <a:lnTo>
                    <a:pt x="185" y="276"/>
                  </a:lnTo>
                  <a:lnTo>
                    <a:pt x="183" y="279"/>
                  </a:lnTo>
                  <a:lnTo>
                    <a:pt x="179" y="280"/>
                  </a:lnTo>
                  <a:lnTo>
                    <a:pt x="177" y="281"/>
                  </a:lnTo>
                  <a:lnTo>
                    <a:pt x="174" y="280"/>
                  </a:lnTo>
                  <a:lnTo>
                    <a:pt x="173" y="282"/>
                  </a:lnTo>
                  <a:lnTo>
                    <a:pt x="170" y="287"/>
                  </a:lnTo>
                  <a:lnTo>
                    <a:pt x="169" y="288"/>
                  </a:lnTo>
                  <a:lnTo>
                    <a:pt x="166" y="287"/>
                  </a:lnTo>
                  <a:lnTo>
                    <a:pt x="162" y="288"/>
                  </a:lnTo>
                  <a:lnTo>
                    <a:pt x="160" y="290"/>
                  </a:lnTo>
                  <a:lnTo>
                    <a:pt x="158" y="293"/>
                  </a:lnTo>
                  <a:lnTo>
                    <a:pt x="157" y="296"/>
                  </a:lnTo>
                  <a:lnTo>
                    <a:pt x="157" y="299"/>
                  </a:lnTo>
                  <a:lnTo>
                    <a:pt x="158" y="308"/>
                  </a:lnTo>
                  <a:lnTo>
                    <a:pt x="158" y="313"/>
                  </a:lnTo>
                  <a:lnTo>
                    <a:pt x="157" y="316"/>
                  </a:lnTo>
                  <a:lnTo>
                    <a:pt x="158" y="318"/>
                  </a:lnTo>
                  <a:lnTo>
                    <a:pt x="160" y="321"/>
                  </a:lnTo>
                  <a:lnTo>
                    <a:pt x="160" y="324"/>
                  </a:lnTo>
                  <a:lnTo>
                    <a:pt x="159" y="327"/>
                  </a:lnTo>
                  <a:lnTo>
                    <a:pt x="155" y="337"/>
                  </a:lnTo>
                  <a:lnTo>
                    <a:pt x="153" y="342"/>
                  </a:lnTo>
                  <a:lnTo>
                    <a:pt x="152" y="346"/>
                  </a:lnTo>
                  <a:lnTo>
                    <a:pt x="153" y="350"/>
                  </a:lnTo>
                  <a:lnTo>
                    <a:pt x="154" y="360"/>
                  </a:lnTo>
                  <a:lnTo>
                    <a:pt x="154" y="362"/>
                  </a:lnTo>
                  <a:lnTo>
                    <a:pt x="150" y="362"/>
                  </a:lnTo>
                  <a:lnTo>
                    <a:pt x="147" y="362"/>
                  </a:lnTo>
                  <a:lnTo>
                    <a:pt x="146" y="363"/>
                  </a:lnTo>
                  <a:lnTo>
                    <a:pt x="144" y="369"/>
                  </a:lnTo>
                  <a:lnTo>
                    <a:pt x="142" y="372"/>
                  </a:lnTo>
                  <a:lnTo>
                    <a:pt x="142" y="373"/>
                  </a:lnTo>
                  <a:lnTo>
                    <a:pt x="145" y="375"/>
                  </a:lnTo>
                  <a:lnTo>
                    <a:pt x="140" y="377"/>
                  </a:lnTo>
                  <a:lnTo>
                    <a:pt x="139" y="377"/>
                  </a:lnTo>
                  <a:lnTo>
                    <a:pt x="134" y="379"/>
                  </a:lnTo>
                  <a:lnTo>
                    <a:pt x="133" y="381"/>
                  </a:lnTo>
                  <a:lnTo>
                    <a:pt x="132" y="385"/>
                  </a:lnTo>
                  <a:lnTo>
                    <a:pt x="131" y="387"/>
                  </a:lnTo>
                  <a:lnTo>
                    <a:pt x="129" y="389"/>
                  </a:lnTo>
                  <a:lnTo>
                    <a:pt x="125" y="390"/>
                  </a:lnTo>
                  <a:lnTo>
                    <a:pt x="125" y="390"/>
                  </a:lnTo>
                  <a:lnTo>
                    <a:pt x="125" y="390"/>
                  </a:lnTo>
                  <a:lnTo>
                    <a:pt x="123" y="392"/>
                  </a:lnTo>
                  <a:lnTo>
                    <a:pt x="122" y="392"/>
                  </a:lnTo>
                  <a:lnTo>
                    <a:pt x="121" y="391"/>
                  </a:lnTo>
                  <a:lnTo>
                    <a:pt x="113" y="383"/>
                  </a:lnTo>
                  <a:lnTo>
                    <a:pt x="113" y="380"/>
                  </a:lnTo>
                  <a:lnTo>
                    <a:pt x="111" y="377"/>
                  </a:lnTo>
                  <a:lnTo>
                    <a:pt x="109" y="369"/>
                  </a:lnTo>
                  <a:lnTo>
                    <a:pt x="105" y="358"/>
                  </a:lnTo>
                  <a:lnTo>
                    <a:pt x="99" y="347"/>
                  </a:lnTo>
                  <a:lnTo>
                    <a:pt x="94" y="337"/>
                  </a:lnTo>
                  <a:lnTo>
                    <a:pt x="90" y="327"/>
                  </a:lnTo>
                  <a:lnTo>
                    <a:pt x="87" y="316"/>
                  </a:lnTo>
                  <a:lnTo>
                    <a:pt x="83" y="306"/>
                  </a:lnTo>
                  <a:lnTo>
                    <a:pt x="78" y="297"/>
                  </a:lnTo>
                  <a:lnTo>
                    <a:pt x="76" y="293"/>
                  </a:lnTo>
                  <a:lnTo>
                    <a:pt x="72" y="284"/>
                  </a:lnTo>
                  <a:lnTo>
                    <a:pt x="70" y="277"/>
                  </a:lnTo>
                  <a:lnTo>
                    <a:pt x="65" y="257"/>
                  </a:lnTo>
                  <a:lnTo>
                    <a:pt x="63" y="240"/>
                  </a:lnTo>
                  <a:lnTo>
                    <a:pt x="62" y="231"/>
                  </a:lnTo>
                  <a:lnTo>
                    <a:pt x="62" y="229"/>
                  </a:lnTo>
                  <a:lnTo>
                    <a:pt x="63" y="225"/>
                  </a:lnTo>
                  <a:lnTo>
                    <a:pt x="66" y="220"/>
                  </a:lnTo>
                  <a:lnTo>
                    <a:pt x="66" y="218"/>
                  </a:lnTo>
                  <a:lnTo>
                    <a:pt x="64" y="216"/>
                  </a:lnTo>
                  <a:lnTo>
                    <a:pt x="62" y="214"/>
                  </a:lnTo>
                  <a:lnTo>
                    <a:pt x="61" y="210"/>
                  </a:lnTo>
                  <a:lnTo>
                    <a:pt x="60" y="204"/>
                  </a:lnTo>
                  <a:lnTo>
                    <a:pt x="61" y="200"/>
                  </a:lnTo>
                  <a:lnTo>
                    <a:pt x="56" y="200"/>
                  </a:lnTo>
                  <a:lnTo>
                    <a:pt x="55" y="201"/>
                  </a:lnTo>
                  <a:lnTo>
                    <a:pt x="53" y="204"/>
                  </a:lnTo>
                  <a:lnTo>
                    <a:pt x="53" y="206"/>
                  </a:lnTo>
                  <a:lnTo>
                    <a:pt x="55" y="207"/>
                  </a:lnTo>
                  <a:lnTo>
                    <a:pt x="55" y="208"/>
                  </a:lnTo>
                  <a:lnTo>
                    <a:pt x="55" y="211"/>
                  </a:lnTo>
                  <a:lnTo>
                    <a:pt x="53" y="214"/>
                  </a:lnTo>
                  <a:lnTo>
                    <a:pt x="50" y="216"/>
                  </a:lnTo>
                  <a:lnTo>
                    <a:pt x="46" y="218"/>
                  </a:lnTo>
                  <a:lnTo>
                    <a:pt x="43" y="219"/>
                  </a:lnTo>
                  <a:lnTo>
                    <a:pt x="39" y="221"/>
                  </a:lnTo>
                  <a:lnTo>
                    <a:pt x="37" y="221"/>
                  </a:lnTo>
                  <a:lnTo>
                    <a:pt x="32" y="219"/>
                  </a:lnTo>
                  <a:lnTo>
                    <a:pt x="28" y="217"/>
                  </a:lnTo>
                  <a:lnTo>
                    <a:pt x="22" y="210"/>
                  </a:lnTo>
                  <a:lnTo>
                    <a:pt x="14" y="202"/>
                  </a:lnTo>
                  <a:lnTo>
                    <a:pt x="11" y="198"/>
                  </a:lnTo>
                  <a:lnTo>
                    <a:pt x="13" y="198"/>
                  </a:lnTo>
                  <a:lnTo>
                    <a:pt x="19" y="198"/>
                  </a:lnTo>
                  <a:lnTo>
                    <a:pt x="22" y="198"/>
                  </a:lnTo>
                  <a:lnTo>
                    <a:pt x="25" y="197"/>
                  </a:lnTo>
                  <a:lnTo>
                    <a:pt x="28" y="195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29" y="190"/>
                  </a:lnTo>
                  <a:lnTo>
                    <a:pt x="26" y="191"/>
                  </a:lnTo>
                  <a:lnTo>
                    <a:pt x="21" y="191"/>
                  </a:lnTo>
                  <a:lnTo>
                    <a:pt x="17" y="190"/>
                  </a:lnTo>
                  <a:lnTo>
                    <a:pt x="14" y="189"/>
                  </a:lnTo>
                  <a:lnTo>
                    <a:pt x="11" y="188"/>
                  </a:lnTo>
                  <a:lnTo>
                    <a:pt x="10" y="187"/>
                  </a:lnTo>
                  <a:lnTo>
                    <a:pt x="4" y="183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2" y="177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69"/>
                  </a:lnTo>
                  <a:lnTo>
                    <a:pt x="10" y="170"/>
                  </a:lnTo>
                  <a:lnTo>
                    <a:pt x="15" y="170"/>
                  </a:lnTo>
                  <a:lnTo>
                    <a:pt x="20" y="170"/>
                  </a:lnTo>
                  <a:lnTo>
                    <a:pt x="22" y="171"/>
                  </a:lnTo>
                  <a:lnTo>
                    <a:pt x="26" y="171"/>
                  </a:lnTo>
                  <a:lnTo>
                    <a:pt x="27" y="169"/>
                  </a:lnTo>
                  <a:lnTo>
                    <a:pt x="32" y="168"/>
                  </a:lnTo>
                  <a:lnTo>
                    <a:pt x="33" y="168"/>
                  </a:lnTo>
                  <a:lnTo>
                    <a:pt x="34" y="170"/>
                  </a:lnTo>
                  <a:lnTo>
                    <a:pt x="37" y="170"/>
                  </a:lnTo>
                  <a:lnTo>
                    <a:pt x="38" y="168"/>
                  </a:lnTo>
                  <a:lnTo>
                    <a:pt x="40" y="168"/>
                  </a:lnTo>
                  <a:lnTo>
                    <a:pt x="38" y="165"/>
                  </a:lnTo>
                  <a:lnTo>
                    <a:pt x="40" y="164"/>
                  </a:lnTo>
                  <a:lnTo>
                    <a:pt x="36" y="155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1" y="150"/>
                  </a:lnTo>
                  <a:lnTo>
                    <a:pt x="29" y="149"/>
                  </a:lnTo>
                  <a:lnTo>
                    <a:pt x="26" y="146"/>
                  </a:lnTo>
                  <a:lnTo>
                    <a:pt x="27" y="141"/>
                  </a:lnTo>
                  <a:lnTo>
                    <a:pt x="28" y="137"/>
                  </a:lnTo>
                  <a:lnTo>
                    <a:pt x="25" y="137"/>
                  </a:lnTo>
                  <a:lnTo>
                    <a:pt x="22" y="136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9" y="131"/>
                  </a:lnTo>
                  <a:lnTo>
                    <a:pt x="20" y="127"/>
                  </a:lnTo>
                  <a:lnTo>
                    <a:pt x="26" y="121"/>
                  </a:lnTo>
                  <a:lnTo>
                    <a:pt x="27" y="119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3" y="116"/>
                  </a:lnTo>
                  <a:lnTo>
                    <a:pt x="34" y="119"/>
                  </a:lnTo>
                  <a:lnTo>
                    <a:pt x="37" y="120"/>
                  </a:lnTo>
                  <a:lnTo>
                    <a:pt x="42" y="117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1" y="113"/>
                  </a:lnTo>
                  <a:lnTo>
                    <a:pt x="54" y="109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64" y="100"/>
                  </a:lnTo>
                  <a:lnTo>
                    <a:pt x="67" y="97"/>
                  </a:lnTo>
                  <a:lnTo>
                    <a:pt x="70" y="89"/>
                  </a:lnTo>
                  <a:lnTo>
                    <a:pt x="71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6" y="80"/>
                  </a:lnTo>
                  <a:lnTo>
                    <a:pt x="85" y="69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8"/>
                  </a:lnTo>
                  <a:lnTo>
                    <a:pt x="88" y="56"/>
                  </a:lnTo>
                  <a:lnTo>
                    <a:pt x="91" y="55"/>
                  </a:lnTo>
                  <a:lnTo>
                    <a:pt x="94" y="53"/>
                  </a:lnTo>
                  <a:lnTo>
                    <a:pt x="95" y="51"/>
                  </a:lnTo>
                  <a:lnTo>
                    <a:pt x="95" y="50"/>
                  </a:lnTo>
                  <a:lnTo>
                    <a:pt x="92" y="47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6" y="43"/>
                  </a:lnTo>
                  <a:lnTo>
                    <a:pt x="82" y="43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8" y="35"/>
                  </a:lnTo>
                  <a:lnTo>
                    <a:pt x="79" y="35"/>
                  </a:lnTo>
                  <a:lnTo>
                    <a:pt x="80" y="31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81" y="26"/>
                  </a:lnTo>
                  <a:lnTo>
                    <a:pt x="81" y="23"/>
                  </a:lnTo>
                  <a:lnTo>
                    <a:pt x="77" y="24"/>
                  </a:lnTo>
                  <a:lnTo>
                    <a:pt x="77" y="22"/>
                  </a:lnTo>
                  <a:lnTo>
                    <a:pt x="78" y="21"/>
                  </a:lnTo>
                  <a:lnTo>
                    <a:pt x="77" y="19"/>
                  </a:lnTo>
                  <a:lnTo>
                    <a:pt x="76" y="19"/>
                  </a:lnTo>
                  <a:lnTo>
                    <a:pt x="75" y="18"/>
                  </a:lnTo>
                  <a:lnTo>
                    <a:pt x="77" y="13"/>
                  </a:lnTo>
                  <a:lnTo>
                    <a:pt x="82" y="11"/>
                  </a:lnTo>
                  <a:lnTo>
                    <a:pt x="92" y="14"/>
                  </a:lnTo>
                  <a:lnTo>
                    <a:pt x="96" y="15"/>
                  </a:lnTo>
                  <a:lnTo>
                    <a:pt x="101" y="16"/>
                  </a:lnTo>
                  <a:lnTo>
                    <a:pt x="104" y="14"/>
                  </a:lnTo>
                  <a:lnTo>
                    <a:pt x="106" y="15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5" y="14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8" y="6"/>
                  </a:lnTo>
                  <a:lnTo>
                    <a:pt x="120" y="5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31" y="11"/>
                  </a:lnTo>
                  <a:lnTo>
                    <a:pt x="132" y="15"/>
                  </a:lnTo>
                  <a:lnTo>
                    <a:pt x="137" y="16"/>
                  </a:lnTo>
                  <a:lnTo>
                    <a:pt x="139" y="19"/>
                  </a:lnTo>
                  <a:lnTo>
                    <a:pt x="140" y="21"/>
                  </a:lnTo>
                  <a:lnTo>
                    <a:pt x="139" y="22"/>
                  </a:lnTo>
                  <a:lnTo>
                    <a:pt x="137" y="23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40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9" y="36"/>
                  </a:lnTo>
                  <a:lnTo>
                    <a:pt x="148" y="39"/>
                  </a:lnTo>
                  <a:lnTo>
                    <a:pt x="151" y="44"/>
                  </a:lnTo>
                  <a:lnTo>
                    <a:pt x="147" y="47"/>
                  </a:lnTo>
                  <a:lnTo>
                    <a:pt x="145" y="48"/>
                  </a:lnTo>
                  <a:lnTo>
                    <a:pt x="143" y="49"/>
                  </a:lnTo>
                  <a:lnTo>
                    <a:pt x="141" y="47"/>
                  </a:lnTo>
                  <a:lnTo>
                    <a:pt x="140" y="45"/>
                  </a:lnTo>
                  <a:lnTo>
                    <a:pt x="136" y="46"/>
                  </a:lnTo>
                  <a:lnTo>
                    <a:pt x="137" y="51"/>
                  </a:lnTo>
                  <a:lnTo>
                    <a:pt x="140" y="55"/>
                  </a:lnTo>
                  <a:lnTo>
                    <a:pt x="140" y="58"/>
                  </a:lnTo>
                  <a:lnTo>
                    <a:pt x="141" y="60"/>
                  </a:lnTo>
                  <a:lnTo>
                    <a:pt x="140" y="62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5" y="63"/>
                  </a:lnTo>
                  <a:lnTo>
                    <a:pt x="147" y="65"/>
                  </a:lnTo>
                  <a:lnTo>
                    <a:pt x="151" y="71"/>
                  </a:lnTo>
                  <a:lnTo>
                    <a:pt x="154" y="70"/>
                  </a:lnTo>
                  <a:lnTo>
                    <a:pt x="160" y="74"/>
                  </a:lnTo>
                  <a:lnTo>
                    <a:pt x="159" y="77"/>
                  </a:lnTo>
                  <a:lnTo>
                    <a:pt x="164" y="78"/>
                  </a:lnTo>
                  <a:lnTo>
                    <a:pt x="164" y="78"/>
                  </a:lnTo>
                  <a:lnTo>
                    <a:pt x="169" y="82"/>
                  </a:lnTo>
                  <a:lnTo>
                    <a:pt x="163" y="88"/>
                  </a:lnTo>
                  <a:lnTo>
                    <a:pt x="161" y="89"/>
                  </a:lnTo>
                  <a:lnTo>
                    <a:pt x="161" y="91"/>
                  </a:lnTo>
                  <a:lnTo>
                    <a:pt x="160" y="93"/>
                  </a:lnTo>
                  <a:lnTo>
                    <a:pt x="161" y="96"/>
                  </a:lnTo>
                  <a:lnTo>
                    <a:pt x="159" y="98"/>
                  </a:lnTo>
                  <a:lnTo>
                    <a:pt x="157" y="101"/>
                  </a:lnTo>
                  <a:lnTo>
                    <a:pt x="158" y="103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8" y="108"/>
                  </a:lnTo>
                  <a:lnTo>
                    <a:pt x="172" y="109"/>
                  </a:lnTo>
                  <a:lnTo>
                    <a:pt x="174" y="113"/>
                  </a:lnTo>
                  <a:lnTo>
                    <a:pt x="181" y="117"/>
                  </a:lnTo>
                  <a:lnTo>
                    <a:pt x="182" y="116"/>
                  </a:lnTo>
                  <a:lnTo>
                    <a:pt x="189" y="120"/>
                  </a:lnTo>
                  <a:lnTo>
                    <a:pt x="192" y="119"/>
                  </a:lnTo>
                  <a:lnTo>
                    <a:pt x="193" y="122"/>
                  </a:lnTo>
                  <a:lnTo>
                    <a:pt x="198" y="123"/>
                  </a:lnTo>
                  <a:lnTo>
                    <a:pt x="200" y="125"/>
                  </a:lnTo>
                  <a:lnTo>
                    <a:pt x="200" y="124"/>
                  </a:lnTo>
                  <a:lnTo>
                    <a:pt x="201" y="123"/>
                  </a:lnTo>
                  <a:lnTo>
                    <a:pt x="204" y="123"/>
                  </a:lnTo>
                  <a:lnTo>
                    <a:pt x="207" y="125"/>
                  </a:lnTo>
                  <a:lnTo>
                    <a:pt x="210" y="122"/>
                  </a:lnTo>
                  <a:lnTo>
                    <a:pt x="213" y="124"/>
                  </a:lnTo>
                  <a:lnTo>
                    <a:pt x="217" y="125"/>
                  </a:lnTo>
                  <a:lnTo>
                    <a:pt x="218" y="126"/>
                  </a:lnTo>
                  <a:lnTo>
                    <a:pt x="217" y="129"/>
                  </a:lnTo>
                  <a:lnTo>
                    <a:pt x="221" y="130"/>
                  </a:lnTo>
                  <a:lnTo>
                    <a:pt x="223" y="132"/>
                  </a:lnTo>
                  <a:lnTo>
                    <a:pt x="226" y="134"/>
                  </a:lnTo>
                  <a:lnTo>
                    <a:pt x="230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3" y="136"/>
                  </a:lnTo>
                  <a:lnTo>
                    <a:pt x="235" y="134"/>
                  </a:lnTo>
                  <a:lnTo>
                    <a:pt x="240" y="135"/>
                  </a:lnTo>
                  <a:lnTo>
                    <a:pt x="245" y="138"/>
                  </a:lnTo>
                  <a:lnTo>
                    <a:pt x="248" y="136"/>
                  </a:lnTo>
                  <a:lnTo>
                    <a:pt x="250" y="138"/>
                  </a:lnTo>
                  <a:lnTo>
                    <a:pt x="252" y="139"/>
                  </a:lnTo>
                  <a:lnTo>
                    <a:pt x="254" y="138"/>
                  </a:lnTo>
                  <a:lnTo>
                    <a:pt x="256" y="139"/>
                  </a:lnTo>
                  <a:lnTo>
                    <a:pt x="260" y="138"/>
                  </a:lnTo>
                  <a:lnTo>
                    <a:pt x="262" y="138"/>
                  </a:lnTo>
                  <a:lnTo>
                    <a:pt x="264" y="134"/>
                  </a:lnTo>
                  <a:lnTo>
                    <a:pt x="261" y="128"/>
                  </a:lnTo>
                  <a:lnTo>
                    <a:pt x="262" y="122"/>
                  </a:lnTo>
                  <a:lnTo>
                    <a:pt x="263" y="117"/>
                  </a:lnTo>
                  <a:lnTo>
                    <a:pt x="263" y="117"/>
                  </a:lnTo>
                  <a:lnTo>
                    <a:pt x="265" y="116"/>
                  </a:lnTo>
                  <a:lnTo>
                    <a:pt x="268" y="116"/>
                  </a:lnTo>
                  <a:lnTo>
                    <a:pt x="269" y="116"/>
                  </a:lnTo>
                  <a:lnTo>
                    <a:pt x="270" y="117"/>
                  </a:lnTo>
                  <a:lnTo>
                    <a:pt x="270" y="123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31"/>
                  </a:lnTo>
                  <a:lnTo>
                    <a:pt x="276" y="132"/>
                  </a:lnTo>
                  <a:lnTo>
                    <a:pt x="279" y="133"/>
                  </a:lnTo>
                  <a:lnTo>
                    <a:pt x="284" y="135"/>
                  </a:lnTo>
                  <a:lnTo>
                    <a:pt x="285" y="135"/>
                  </a:lnTo>
                  <a:lnTo>
                    <a:pt x="288" y="134"/>
                  </a:lnTo>
                  <a:lnTo>
                    <a:pt x="291" y="132"/>
                  </a:lnTo>
                  <a:lnTo>
                    <a:pt x="293" y="132"/>
                  </a:lnTo>
                  <a:lnTo>
                    <a:pt x="295" y="133"/>
                  </a:lnTo>
                  <a:lnTo>
                    <a:pt x="302" y="134"/>
                  </a:lnTo>
                  <a:lnTo>
                    <a:pt x="308" y="133"/>
                  </a:lnTo>
                  <a:lnTo>
                    <a:pt x="312" y="133"/>
                  </a:lnTo>
                  <a:lnTo>
                    <a:pt x="313" y="129"/>
                  </a:lnTo>
                  <a:lnTo>
                    <a:pt x="313" y="127"/>
                  </a:lnTo>
                  <a:lnTo>
                    <a:pt x="311" y="126"/>
                  </a:lnTo>
                  <a:lnTo>
                    <a:pt x="310" y="125"/>
                  </a:lnTo>
                  <a:lnTo>
                    <a:pt x="308" y="123"/>
                  </a:lnTo>
                  <a:lnTo>
                    <a:pt x="307" y="122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14" y="120"/>
                  </a:lnTo>
                  <a:lnTo>
                    <a:pt x="318" y="118"/>
                  </a:lnTo>
                  <a:lnTo>
                    <a:pt x="320" y="116"/>
                  </a:lnTo>
                  <a:lnTo>
                    <a:pt x="327" y="109"/>
                  </a:lnTo>
                  <a:lnTo>
                    <a:pt x="330" y="107"/>
                  </a:lnTo>
                  <a:lnTo>
                    <a:pt x="335" y="105"/>
                  </a:lnTo>
                  <a:lnTo>
                    <a:pt x="341" y="100"/>
                  </a:lnTo>
                  <a:lnTo>
                    <a:pt x="344" y="98"/>
                  </a:lnTo>
                  <a:lnTo>
                    <a:pt x="347" y="98"/>
                  </a:lnTo>
                  <a:lnTo>
                    <a:pt x="348" y="99"/>
                  </a:lnTo>
                  <a:lnTo>
                    <a:pt x="354" y="101"/>
                  </a:lnTo>
                  <a:lnTo>
                    <a:pt x="356" y="101"/>
                  </a:lnTo>
                  <a:lnTo>
                    <a:pt x="364" y="95"/>
                  </a:lnTo>
                  <a:lnTo>
                    <a:pt x="367" y="98"/>
                  </a:lnTo>
                  <a:lnTo>
                    <a:pt x="371" y="102"/>
                  </a:lnTo>
                  <a:lnTo>
                    <a:pt x="371" y="105"/>
                  </a:lnTo>
                  <a:lnTo>
                    <a:pt x="369" y="108"/>
                  </a:lnTo>
                  <a:lnTo>
                    <a:pt x="368" y="110"/>
                  </a:lnTo>
                  <a:lnTo>
                    <a:pt x="369" y="110"/>
                  </a:lnTo>
                  <a:lnTo>
                    <a:pt x="371" y="110"/>
                  </a:lnTo>
                  <a:lnTo>
                    <a:pt x="375" y="111"/>
                  </a:lnTo>
                  <a:lnTo>
                    <a:pt x="379" y="112"/>
                  </a:lnTo>
                  <a:lnTo>
                    <a:pt x="383" y="113"/>
                  </a:lnTo>
                  <a:lnTo>
                    <a:pt x="383" y="116"/>
                  </a:lnTo>
                  <a:lnTo>
                    <a:pt x="382" y="117"/>
                  </a:lnTo>
                  <a:lnTo>
                    <a:pt x="379" y="122"/>
                  </a:lnTo>
                  <a:lnTo>
                    <a:pt x="378" y="123"/>
                  </a:lnTo>
                  <a:lnTo>
                    <a:pt x="379" y="128"/>
                  </a:lnTo>
                  <a:lnTo>
                    <a:pt x="377" y="128"/>
                  </a:lnTo>
                  <a:lnTo>
                    <a:pt x="372" y="127"/>
                  </a:lnTo>
                  <a:lnTo>
                    <a:pt x="369" y="126"/>
                  </a:lnTo>
                  <a:lnTo>
                    <a:pt x="367" y="127"/>
                  </a:lnTo>
                  <a:lnTo>
                    <a:pt x="363" y="131"/>
                  </a:lnTo>
                  <a:lnTo>
                    <a:pt x="355" y="137"/>
                  </a:lnTo>
                  <a:lnTo>
                    <a:pt x="353" y="139"/>
                  </a:lnTo>
                  <a:lnTo>
                    <a:pt x="354" y="144"/>
                  </a:lnTo>
                  <a:lnTo>
                    <a:pt x="353" y="146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8"/>
                  </a:lnTo>
                  <a:lnTo>
                    <a:pt x="348" y="160"/>
                  </a:lnTo>
                  <a:lnTo>
                    <a:pt x="341" y="174"/>
                  </a:lnTo>
                  <a:lnTo>
                    <a:pt x="340" y="175"/>
                  </a:lnTo>
                  <a:lnTo>
                    <a:pt x="339" y="175"/>
                  </a:lnTo>
                  <a:lnTo>
                    <a:pt x="337" y="174"/>
                  </a:lnTo>
                  <a:lnTo>
                    <a:pt x="332" y="172"/>
                  </a:lnTo>
                  <a:lnTo>
                    <a:pt x="331" y="174"/>
                  </a:lnTo>
                  <a:lnTo>
                    <a:pt x="332" y="185"/>
                  </a:lnTo>
                  <a:lnTo>
                    <a:pt x="331" y="187"/>
                  </a:lnTo>
                  <a:lnTo>
                    <a:pt x="328" y="188"/>
                  </a:lnTo>
                  <a:lnTo>
                    <a:pt x="327" y="189"/>
                  </a:lnTo>
                  <a:lnTo>
                    <a:pt x="328" y="195"/>
                  </a:lnTo>
                  <a:lnTo>
                    <a:pt x="328" y="199"/>
                  </a:lnTo>
                  <a:lnTo>
                    <a:pt x="326" y="201"/>
                  </a:lnTo>
                  <a:lnTo>
                    <a:pt x="325" y="202"/>
                  </a:lnTo>
                  <a:lnTo>
                    <a:pt x="323" y="201"/>
                  </a:lnTo>
                  <a:lnTo>
                    <a:pt x="320" y="20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9" name="Freeform 149"/>
            <p:cNvSpPr>
              <a:spLocks/>
            </p:cNvSpPr>
            <p:nvPr/>
          </p:nvSpPr>
          <p:spPr bwMode="auto">
            <a:xfrm>
              <a:off x="6182896" y="5494338"/>
              <a:ext cx="149225" cy="295275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5" y="51"/>
                </a:cxn>
                <a:cxn ang="0">
                  <a:pos x="29" y="51"/>
                </a:cxn>
                <a:cxn ang="0">
                  <a:pos x="37" y="48"/>
                </a:cxn>
                <a:cxn ang="0">
                  <a:pos x="40" y="50"/>
                </a:cxn>
                <a:cxn ang="0">
                  <a:pos x="40" y="46"/>
                </a:cxn>
                <a:cxn ang="0">
                  <a:pos x="47" y="42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5" y="37"/>
                </a:cxn>
                <a:cxn ang="0">
                  <a:pos x="60" y="33"/>
                </a:cxn>
                <a:cxn ang="0">
                  <a:pos x="57" y="29"/>
                </a:cxn>
                <a:cxn ang="0">
                  <a:pos x="59" y="28"/>
                </a:cxn>
                <a:cxn ang="0">
                  <a:pos x="62" y="25"/>
                </a:cxn>
                <a:cxn ang="0">
                  <a:pos x="60" y="18"/>
                </a:cxn>
                <a:cxn ang="0">
                  <a:pos x="63" y="18"/>
                </a:cxn>
                <a:cxn ang="0">
                  <a:pos x="66" y="21"/>
                </a:cxn>
                <a:cxn ang="0">
                  <a:pos x="71" y="16"/>
                </a:cxn>
                <a:cxn ang="0">
                  <a:pos x="73" y="11"/>
                </a:cxn>
                <a:cxn ang="0">
                  <a:pos x="73" y="4"/>
                </a:cxn>
                <a:cxn ang="0">
                  <a:pos x="76" y="0"/>
                </a:cxn>
                <a:cxn ang="0">
                  <a:pos x="81" y="6"/>
                </a:cxn>
                <a:cxn ang="0">
                  <a:pos x="85" y="9"/>
                </a:cxn>
                <a:cxn ang="0">
                  <a:pos x="88" y="25"/>
                </a:cxn>
                <a:cxn ang="0">
                  <a:pos x="90" y="34"/>
                </a:cxn>
                <a:cxn ang="0">
                  <a:pos x="94" y="41"/>
                </a:cxn>
                <a:cxn ang="0">
                  <a:pos x="93" y="44"/>
                </a:cxn>
                <a:cxn ang="0">
                  <a:pos x="90" y="50"/>
                </a:cxn>
                <a:cxn ang="0">
                  <a:pos x="87" y="47"/>
                </a:cxn>
                <a:cxn ang="0">
                  <a:pos x="82" y="43"/>
                </a:cxn>
                <a:cxn ang="0">
                  <a:pos x="83" y="51"/>
                </a:cxn>
                <a:cxn ang="0">
                  <a:pos x="86" y="57"/>
                </a:cxn>
                <a:cxn ang="0">
                  <a:pos x="80" y="67"/>
                </a:cxn>
                <a:cxn ang="0">
                  <a:pos x="79" y="75"/>
                </a:cxn>
                <a:cxn ang="0">
                  <a:pos x="75" y="94"/>
                </a:cxn>
                <a:cxn ang="0">
                  <a:pos x="62" y="134"/>
                </a:cxn>
                <a:cxn ang="0">
                  <a:pos x="51" y="173"/>
                </a:cxn>
                <a:cxn ang="0">
                  <a:pos x="47" y="179"/>
                </a:cxn>
                <a:cxn ang="0">
                  <a:pos x="38" y="180"/>
                </a:cxn>
                <a:cxn ang="0">
                  <a:pos x="29" y="185"/>
                </a:cxn>
                <a:cxn ang="0">
                  <a:pos x="22" y="183"/>
                </a:cxn>
                <a:cxn ang="0">
                  <a:pos x="18" y="181"/>
                </a:cxn>
                <a:cxn ang="0">
                  <a:pos x="14" y="181"/>
                </a:cxn>
                <a:cxn ang="0">
                  <a:pos x="9" y="175"/>
                </a:cxn>
                <a:cxn ang="0">
                  <a:pos x="8" y="169"/>
                </a:cxn>
                <a:cxn ang="0">
                  <a:pos x="4" y="165"/>
                </a:cxn>
                <a:cxn ang="0">
                  <a:pos x="7" y="154"/>
                </a:cxn>
                <a:cxn ang="0">
                  <a:pos x="4" y="148"/>
                </a:cxn>
                <a:cxn ang="0">
                  <a:pos x="0" y="139"/>
                </a:cxn>
                <a:cxn ang="0">
                  <a:pos x="2" y="126"/>
                </a:cxn>
                <a:cxn ang="0">
                  <a:pos x="6" y="124"/>
                </a:cxn>
                <a:cxn ang="0">
                  <a:pos x="15" y="108"/>
                </a:cxn>
                <a:cxn ang="0">
                  <a:pos x="16" y="99"/>
                </a:cxn>
                <a:cxn ang="0">
                  <a:pos x="14" y="95"/>
                </a:cxn>
                <a:cxn ang="0">
                  <a:pos x="12" y="92"/>
                </a:cxn>
                <a:cxn ang="0">
                  <a:pos x="11" y="83"/>
                </a:cxn>
                <a:cxn ang="0">
                  <a:pos x="10" y="76"/>
                </a:cxn>
                <a:cxn ang="0">
                  <a:pos x="9" y="71"/>
                </a:cxn>
                <a:cxn ang="0">
                  <a:pos x="14" y="63"/>
                </a:cxn>
                <a:cxn ang="0">
                  <a:pos x="15" y="54"/>
                </a:cxn>
              </a:cxnLst>
              <a:rect l="0" t="0" r="r" b="b"/>
              <a:pathLst>
                <a:path w="94" h="186">
                  <a:moveTo>
                    <a:pt x="18" y="54"/>
                  </a:moveTo>
                  <a:lnTo>
                    <a:pt x="21" y="53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2"/>
                  </a:lnTo>
                  <a:lnTo>
                    <a:pt x="29" y="51"/>
                  </a:lnTo>
                  <a:lnTo>
                    <a:pt x="31" y="49"/>
                  </a:lnTo>
                  <a:lnTo>
                    <a:pt x="37" y="48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1" y="49"/>
                  </a:lnTo>
                  <a:lnTo>
                    <a:pt x="40" y="46"/>
                  </a:lnTo>
                  <a:lnTo>
                    <a:pt x="45" y="43"/>
                  </a:lnTo>
                  <a:lnTo>
                    <a:pt x="47" y="42"/>
                  </a:lnTo>
                  <a:lnTo>
                    <a:pt x="49" y="43"/>
                  </a:lnTo>
                  <a:lnTo>
                    <a:pt x="51" y="42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54" y="35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60" y="33"/>
                  </a:lnTo>
                  <a:lnTo>
                    <a:pt x="58" y="32"/>
                  </a:lnTo>
                  <a:lnTo>
                    <a:pt x="57" y="29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61" y="27"/>
                  </a:lnTo>
                  <a:lnTo>
                    <a:pt x="62" y="25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3" y="18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19"/>
                  </a:lnTo>
                  <a:lnTo>
                    <a:pt x="71" y="16"/>
                  </a:lnTo>
                  <a:lnTo>
                    <a:pt x="72" y="13"/>
                  </a:lnTo>
                  <a:lnTo>
                    <a:pt x="73" y="11"/>
                  </a:lnTo>
                  <a:lnTo>
                    <a:pt x="74" y="7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1" y="6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7" y="14"/>
                  </a:lnTo>
                  <a:lnTo>
                    <a:pt x="88" y="25"/>
                  </a:lnTo>
                  <a:lnTo>
                    <a:pt x="89" y="29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0" y="50"/>
                  </a:lnTo>
                  <a:lnTo>
                    <a:pt x="88" y="49"/>
                  </a:lnTo>
                  <a:lnTo>
                    <a:pt x="87" y="47"/>
                  </a:lnTo>
                  <a:lnTo>
                    <a:pt x="84" y="42"/>
                  </a:lnTo>
                  <a:lnTo>
                    <a:pt x="82" y="43"/>
                  </a:lnTo>
                  <a:lnTo>
                    <a:pt x="82" y="46"/>
                  </a:lnTo>
                  <a:lnTo>
                    <a:pt x="83" y="51"/>
                  </a:lnTo>
                  <a:lnTo>
                    <a:pt x="85" y="54"/>
                  </a:lnTo>
                  <a:lnTo>
                    <a:pt x="86" y="57"/>
                  </a:lnTo>
                  <a:lnTo>
                    <a:pt x="84" y="61"/>
                  </a:lnTo>
                  <a:lnTo>
                    <a:pt x="80" y="67"/>
                  </a:lnTo>
                  <a:lnTo>
                    <a:pt x="79" y="70"/>
                  </a:lnTo>
                  <a:lnTo>
                    <a:pt x="79" y="75"/>
                  </a:lnTo>
                  <a:lnTo>
                    <a:pt x="79" y="81"/>
                  </a:lnTo>
                  <a:lnTo>
                    <a:pt x="75" y="94"/>
                  </a:lnTo>
                  <a:lnTo>
                    <a:pt x="70" y="110"/>
                  </a:lnTo>
                  <a:lnTo>
                    <a:pt x="62" y="134"/>
                  </a:lnTo>
                  <a:lnTo>
                    <a:pt x="54" y="163"/>
                  </a:lnTo>
                  <a:lnTo>
                    <a:pt x="51" y="173"/>
                  </a:lnTo>
                  <a:lnTo>
                    <a:pt x="50" y="175"/>
                  </a:lnTo>
                  <a:lnTo>
                    <a:pt x="47" y="179"/>
                  </a:lnTo>
                  <a:lnTo>
                    <a:pt x="46" y="179"/>
                  </a:lnTo>
                  <a:lnTo>
                    <a:pt x="38" y="180"/>
                  </a:lnTo>
                  <a:lnTo>
                    <a:pt x="32" y="182"/>
                  </a:lnTo>
                  <a:lnTo>
                    <a:pt x="29" y="185"/>
                  </a:lnTo>
                  <a:lnTo>
                    <a:pt x="25" y="186"/>
                  </a:lnTo>
                  <a:lnTo>
                    <a:pt x="22" y="183"/>
                  </a:lnTo>
                  <a:lnTo>
                    <a:pt x="21" y="182"/>
                  </a:lnTo>
                  <a:lnTo>
                    <a:pt x="18" y="181"/>
                  </a:lnTo>
                  <a:lnTo>
                    <a:pt x="16" y="181"/>
                  </a:lnTo>
                  <a:lnTo>
                    <a:pt x="14" y="181"/>
                  </a:lnTo>
                  <a:lnTo>
                    <a:pt x="9" y="176"/>
                  </a:lnTo>
                  <a:lnTo>
                    <a:pt x="9" y="175"/>
                  </a:lnTo>
                  <a:lnTo>
                    <a:pt x="9" y="171"/>
                  </a:lnTo>
                  <a:lnTo>
                    <a:pt x="8" y="169"/>
                  </a:lnTo>
                  <a:lnTo>
                    <a:pt x="5" y="167"/>
                  </a:lnTo>
                  <a:lnTo>
                    <a:pt x="4" y="165"/>
                  </a:lnTo>
                  <a:lnTo>
                    <a:pt x="4" y="160"/>
                  </a:lnTo>
                  <a:lnTo>
                    <a:pt x="7" y="154"/>
                  </a:lnTo>
                  <a:lnTo>
                    <a:pt x="6" y="151"/>
                  </a:lnTo>
                  <a:lnTo>
                    <a:pt x="4" y="148"/>
                  </a:lnTo>
                  <a:lnTo>
                    <a:pt x="1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2" y="126"/>
                  </a:lnTo>
                  <a:lnTo>
                    <a:pt x="4" y="125"/>
                  </a:lnTo>
                  <a:lnTo>
                    <a:pt x="6" y="124"/>
                  </a:lnTo>
                  <a:lnTo>
                    <a:pt x="11" y="115"/>
                  </a:lnTo>
                  <a:lnTo>
                    <a:pt x="15" y="108"/>
                  </a:lnTo>
                  <a:lnTo>
                    <a:pt x="16" y="106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4" y="89"/>
                  </a:lnTo>
                  <a:lnTo>
                    <a:pt x="11" y="83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12" y="67"/>
                  </a:lnTo>
                  <a:lnTo>
                    <a:pt x="14" y="63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0" name="Freeform 150"/>
            <p:cNvSpPr>
              <a:spLocks/>
            </p:cNvSpPr>
            <p:nvPr/>
          </p:nvSpPr>
          <p:spPr bwMode="auto">
            <a:xfrm>
              <a:off x="6944896" y="4573588"/>
              <a:ext cx="169863" cy="968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7" y="5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33" y="8"/>
                </a:cxn>
                <a:cxn ang="0">
                  <a:pos x="40" y="13"/>
                </a:cxn>
                <a:cxn ang="0">
                  <a:pos x="43" y="14"/>
                </a:cxn>
                <a:cxn ang="0">
                  <a:pos x="48" y="18"/>
                </a:cxn>
                <a:cxn ang="0">
                  <a:pos x="54" y="19"/>
                </a:cxn>
                <a:cxn ang="0">
                  <a:pos x="55" y="23"/>
                </a:cxn>
                <a:cxn ang="0">
                  <a:pos x="66" y="28"/>
                </a:cxn>
                <a:cxn ang="0">
                  <a:pos x="66" y="30"/>
                </a:cxn>
                <a:cxn ang="0">
                  <a:pos x="72" y="33"/>
                </a:cxn>
                <a:cxn ang="0">
                  <a:pos x="77" y="36"/>
                </a:cxn>
                <a:cxn ang="0">
                  <a:pos x="79" y="38"/>
                </a:cxn>
                <a:cxn ang="0">
                  <a:pos x="83" y="38"/>
                </a:cxn>
                <a:cxn ang="0">
                  <a:pos x="85" y="35"/>
                </a:cxn>
                <a:cxn ang="0">
                  <a:pos x="91" y="37"/>
                </a:cxn>
                <a:cxn ang="0">
                  <a:pos x="99" y="39"/>
                </a:cxn>
                <a:cxn ang="0">
                  <a:pos x="102" y="38"/>
                </a:cxn>
                <a:cxn ang="0">
                  <a:pos x="106" y="39"/>
                </a:cxn>
                <a:cxn ang="0">
                  <a:pos x="104" y="50"/>
                </a:cxn>
                <a:cxn ang="0">
                  <a:pos x="105" y="60"/>
                </a:cxn>
                <a:cxn ang="0">
                  <a:pos x="99" y="61"/>
                </a:cxn>
                <a:cxn ang="0">
                  <a:pos x="95" y="61"/>
                </a:cxn>
                <a:cxn ang="0">
                  <a:pos x="91" y="58"/>
                </a:cxn>
                <a:cxn ang="0">
                  <a:pos x="83" y="57"/>
                </a:cxn>
                <a:cxn ang="0">
                  <a:pos x="76" y="58"/>
                </a:cxn>
                <a:cxn ang="0">
                  <a:pos x="75" y="54"/>
                </a:cxn>
                <a:cxn ang="0">
                  <a:pos x="69" y="56"/>
                </a:cxn>
                <a:cxn ang="0">
                  <a:pos x="64" y="52"/>
                </a:cxn>
                <a:cxn ang="0">
                  <a:pos x="61" y="48"/>
                </a:cxn>
                <a:cxn ang="0">
                  <a:pos x="56" y="46"/>
                </a:cxn>
                <a:cxn ang="0">
                  <a:pos x="50" y="47"/>
                </a:cxn>
                <a:cxn ang="0">
                  <a:pos x="44" y="45"/>
                </a:cxn>
                <a:cxn ang="0">
                  <a:pos x="43" y="47"/>
                </a:cxn>
                <a:cxn ang="0">
                  <a:pos x="36" y="44"/>
                </a:cxn>
                <a:cxn ang="0">
                  <a:pos x="32" y="42"/>
                </a:cxn>
                <a:cxn ang="0">
                  <a:pos x="24" y="39"/>
                </a:cxn>
                <a:cxn ang="0">
                  <a:pos x="15" y="31"/>
                </a:cxn>
                <a:cxn ang="0">
                  <a:pos x="7" y="27"/>
                </a:cxn>
                <a:cxn ang="0">
                  <a:pos x="1" y="25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12" y="4"/>
                </a:cxn>
              </a:cxnLst>
              <a:rect l="0" t="0" r="r" b="b"/>
              <a:pathLst>
                <a:path w="107" h="61">
                  <a:moveTo>
                    <a:pt x="12" y="4"/>
                  </a:moveTo>
                  <a:lnTo>
                    <a:pt x="14" y="6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9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63" y="29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5" y="35"/>
                  </a:lnTo>
                  <a:lnTo>
                    <a:pt x="88" y="35"/>
                  </a:lnTo>
                  <a:lnTo>
                    <a:pt x="91" y="37"/>
                  </a:lnTo>
                  <a:lnTo>
                    <a:pt x="93" y="39"/>
                  </a:lnTo>
                  <a:lnTo>
                    <a:pt x="99" y="39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5" y="44"/>
                  </a:lnTo>
                  <a:lnTo>
                    <a:pt x="104" y="50"/>
                  </a:lnTo>
                  <a:lnTo>
                    <a:pt x="107" y="56"/>
                  </a:lnTo>
                  <a:lnTo>
                    <a:pt x="105" y="60"/>
                  </a:lnTo>
                  <a:lnTo>
                    <a:pt x="103" y="60"/>
                  </a:lnTo>
                  <a:lnTo>
                    <a:pt x="99" y="61"/>
                  </a:lnTo>
                  <a:lnTo>
                    <a:pt x="97" y="60"/>
                  </a:lnTo>
                  <a:lnTo>
                    <a:pt x="95" y="61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60"/>
                  </a:lnTo>
                  <a:lnTo>
                    <a:pt x="83" y="57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69" y="56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60" y="47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0" y="47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6" y="44"/>
                  </a:lnTo>
                  <a:lnTo>
                    <a:pt x="35" y="41"/>
                  </a:lnTo>
                  <a:lnTo>
                    <a:pt x="32" y="42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17" y="35"/>
                  </a:lnTo>
                  <a:lnTo>
                    <a:pt x="15" y="31"/>
                  </a:lnTo>
                  <a:lnTo>
                    <a:pt x="11" y="30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1" name="Freeform 151"/>
            <p:cNvSpPr>
              <a:spLocks/>
            </p:cNvSpPr>
            <p:nvPr/>
          </p:nvSpPr>
          <p:spPr bwMode="auto">
            <a:xfrm>
              <a:off x="7125871" y="4625975"/>
              <a:ext cx="66675" cy="381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31" y="4"/>
                </a:cxn>
                <a:cxn ang="0">
                  <a:pos x="33" y="4"/>
                </a:cxn>
                <a:cxn ang="0">
                  <a:pos x="35" y="5"/>
                </a:cxn>
                <a:cxn ang="0">
                  <a:pos x="37" y="9"/>
                </a:cxn>
                <a:cxn ang="0">
                  <a:pos x="36" y="11"/>
                </a:cxn>
                <a:cxn ang="0">
                  <a:pos x="37" y="12"/>
                </a:cxn>
                <a:cxn ang="0">
                  <a:pos x="39" y="14"/>
                </a:cxn>
                <a:cxn ang="0">
                  <a:pos x="40" y="15"/>
                </a:cxn>
                <a:cxn ang="0">
                  <a:pos x="42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7" y="22"/>
                </a:cxn>
                <a:cxn ang="0">
                  <a:pos x="31" y="23"/>
                </a:cxn>
                <a:cxn ang="0">
                  <a:pos x="24" y="22"/>
                </a:cxn>
                <a:cxn ang="0">
                  <a:pos x="22" y="21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4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5" y="21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42" h="24">
                  <a:moveTo>
                    <a:pt x="0" y="17"/>
                  </a:moveTo>
                  <a:lnTo>
                    <a:pt x="7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7" y="9"/>
                  </a:lnTo>
                  <a:lnTo>
                    <a:pt x="36" y="11"/>
                  </a:lnTo>
                  <a:lnTo>
                    <a:pt x="37" y="12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7" y="22"/>
                  </a:lnTo>
                  <a:lnTo>
                    <a:pt x="31" y="23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2" name="Freeform 152"/>
            <p:cNvSpPr>
              <a:spLocks/>
            </p:cNvSpPr>
            <p:nvPr/>
          </p:nvSpPr>
          <p:spPr bwMode="auto">
            <a:xfrm>
              <a:off x="7109996" y="4672013"/>
              <a:ext cx="95250" cy="120650"/>
            </a:xfrm>
            <a:custGeom>
              <a:avLst/>
              <a:gdLst/>
              <a:ahLst/>
              <a:cxnLst>
                <a:cxn ang="0">
                  <a:pos x="53" y="74"/>
                </a:cxn>
                <a:cxn ang="0">
                  <a:pos x="50" y="63"/>
                </a:cxn>
                <a:cxn ang="0">
                  <a:pos x="44" y="52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3" y="48"/>
                </a:cxn>
                <a:cxn ang="0">
                  <a:pos x="32" y="52"/>
                </a:cxn>
                <a:cxn ang="0">
                  <a:pos x="34" y="60"/>
                </a:cxn>
                <a:cxn ang="0">
                  <a:pos x="31" y="61"/>
                </a:cxn>
                <a:cxn ang="0">
                  <a:pos x="28" y="66"/>
                </a:cxn>
                <a:cxn ang="0">
                  <a:pos x="25" y="60"/>
                </a:cxn>
                <a:cxn ang="0">
                  <a:pos x="23" y="64"/>
                </a:cxn>
                <a:cxn ang="0">
                  <a:pos x="20" y="66"/>
                </a:cxn>
                <a:cxn ang="0">
                  <a:pos x="16" y="67"/>
                </a:cxn>
                <a:cxn ang="0">
                  <a:pos x="13" y="62"/>
                </a:cxn>
                <a:cxn ang="0">
                  <a:pos x="8" y="41"/>
                </a:cxn>
                <a:cxn ang="0">
                  <a:pos x="6" y="37"/>
                </a:cxn>
                <a:cxn ang="0">
                  <a:pos x="10" y="30"/>
                </a:cxn>
                <a:cxn ang="0">
                  <a:pos x="2" y="26"/>
                </a:cxn>
                <a:cxn ang="0">
                  <a:pos x="3" y="20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13" y="2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3" y="10"/>
                </a:cxn>
                <a:cxn ang="0">
                  <a:pos x="24" y="16"/>
                </a:cxn>
                <a:cxn ang="0">
                  <a:pos x="31" y="17"/>
                </a:cxn>
                <a:cxn ang="0">
                  <a:pos x="39" y="16"/>
                </a:cxn>
                <a:cxn ang="0">
                  <a:pos x="55" y="18"/>
                </a:cxn>
                <a:cxn ang="0">
                  <a:pos x="55" y="24"/>
                </a:cxn>
                <a:cxn ang="0">
                  <a:pos x="48" y="31"/>
                </a:cxn>
                <a:cxn ang="0">
                  <a:pos x="41" y="34"/>
                </a:cxn>
                <a:cxn ang="0">
                  <a:pos x="41" y="40"/>
                </a:cxn>
                <a:cxn ang="0">
                  <a:pos x="42" y="44"/>
                </a:cxn>
                <a:cxn ang="0">
                  <a:pos x="47" y="49"/>
                </a:cxn>
                <a:cxn ang="0">
                  <a:pos x="50" y="39"/>
                </a:cxn>
                <a:cxn ang="0">
                  <a:pos x="54" y="38"/>
                </a:cxn>
                <a:cxn ang="0">
                  <a:pos x="58" y="57"/>
                </a:cxn>
                <a:cxn ang="0">
                  <a:pos x="60" y="70"/>
                </a:cxn>
                <a:cxn ang="0">
                  <a:pos x="53" y="76"/>
                </a:cxn>
              </a:cxnLst>
              <a:rect l="0" t="0" r="r" b="b"/>
              <a:pathLst>
                <a:path w="60" h="76">
                  <a:moveTo>
                    <a:pt x="53" y="76"/>
                  </a:moveTo>
                  <a:lnTo>
                    <a:pt x="53" y="74"/>
                  </a:lnTo>
                  <a:lnTo>
                    <a:pt x="51" y="71"/>
                  </a:lnTo>
                  <a:lnTo>
                    <a:pt x="50" y="63"/>
                  </a:lnTo>
                  <a:lnTo>
                    <a:pt x="46" y="54"/>
                  </a:lnTo>
                  <a:lnTo>
                    <a:pt x="44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2" y="49"/>
                  </a:lnTo>
                  <a:lnTo>
                    <a:pt x="32" y="52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9" y="65"/>
                  </a:lnTo>
                  <a:lnTo>
                    <a:pt x="28" y="66"/>
                  </a:lnTo>
                  <a:lnTo>
                    <a:pt x="26" y="63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3" y="64"/>
                  </a:lnTo>
                  <a:lnTo>
                    <a:pt x="22" y="66"/>
                  </a:lnTo>
                  <a:lnTo>
                    <a:pt x="20" y="66"/>
                  </a:lnTo>
                  <a:lnTo>
                    <a:pt x="19" y="63"/>
                  </a:lnTo>
                  <a:lnTo>
                    <a:pt x="16" y="67"/>
                  </a:lnTo>
                  <a:lnTo>
                    <a:pt x="14" y="65"/>
                  </a:lnTo>
                  <a:lnTo>
                    <a:pt x="13" y="62"/>
                  </a:lnTo>
                  <a:lnTo>
                    <a:pt x="10" y="51"/>
                  </a:lnTo>
                  <a:lnTo>
                    <a:pt x="8" y="41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1"/>
                  </a:lnTo>
                  <a:lnTo>
                    <a:pt x="5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48" y="31"/>
                  </a:lnTo>
                  <a:lnTo>
                    <a:pt x="45" y="32"/>
                  </a:lnTo>
                  <a:lnTo>
                    <a:pt x="41" y="34"/>
                  </a:lnTo>
                  <a:lnTo>
                    <a:pt x="41" y="36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7" y="49"/>
                  </a:lnTo>
                  <a:lnTo>
                    <a:pt x="48" y="46"/>
                  </a:lnTo>
                  <a:lnTo>
                    <a:pt x="50" y="39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42"/>
                  </a:lnTo>
                  <a:lnTo>
                    <a:pt x="58" y="57"/>
                  </a:lnTo>
                  <a:lnTo>
                    <a:pt x="59" y="60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53" y="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3" name="Freeform 153"/>
            <p:cNvSpPr>
              <a:spLocks/>
            </p:cNvSpPr>
            <p:nvPr/>
          </p:nvSpPr>
          <p:spPr bwMode="auto">
            <a:xfrm>
              <a:off x="6936959" y="5035550"/>
              <a:ext cx="46038" cy="79375"/>
            </a:xfrm>
            <a:custGeom>
              <a:avLst/>
              <a:gdLst/>
              <a:ahLst/>
              <a:cxnLst>
                <a:cxn ang="0">
                  <a:pos x="12" y="50"/>
                </a:cxn>
                <a:cxn ang="0">
                  <a:pos x="9" y="50"/>
                </a:cxn>
                <a:cxn ang="0">
                  <a:pos x="7" y="48"/>
                </a:cxn>
                <a:cxn ang="0">
                  <a:pos x="6" y="46"/>
                </a:cxn>
                <a:cxn ang="0">
                  <a:pos x="4" y="42"/>
                </a:cxn>
                <a:cxn ang="0">
                  <a:pos x="2" y="35"/>
                </a:cxn>
                <a:cxn ang="0">
                  <a:pos x="2" y="31"/>
                </a:cxn>
                <a:cxn ang="0">
                  <a:pos x="2" y="27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13" y="6"/>
                </a:cxn>
                <a:cxn ang="0">
                  <a:pos x="14" y="8"/>
                </a:cxn>
                <a:cxn ang="0">
                  <a:pos x="17" y="12"/>
                </a:cxn>
                <a:cxn ang="0">
                  <a:pos x="18" y="15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21" y="20"/>
                </a:cxn>
                <a:cxn ang="0">
                  <a:pos x="23" y="24"/>
                </a:cxn>
                <a:cxn ang="0">
                  <a:pos x="28" y="32"/>
                </a:cxn>
                <a:cxn ang="0">
                  <a:pos x="29" y="35"/>
                </a:cxn>
                <a:cxn ang="0">
                  <a:pos x="27" y="39"/>
                </a:cxn>
                <a:cxn ang="0">
                  <a:pos x="25" y="43"/>
                </a:cxn>
                <a:cxn ang="0">
                  <a:pos x="23" y="45"/>
                </a:cxn>
                <a:cxn ang="0">
                  <a:pos x="20" y="48"/>
                </a:cxn>
                <a:cxn ang="0">
                  <a:pos x="15" y="50"/>
                </a:cxn>
                <a:cxn ang="0">
                  <a:pos x="12" y="50"/>
                </a:cxn>
              </a:cxnLst>
              <a:rect l="0" t="0" r="r" b="b"/>
              <a:pathLst>
                <a:path w="29" h="50">
                  <a:moveTo>
                    <a:pt x="12" y="50"/>
                  </a:moveTo>
                  <a:lnTo>
                    <a:pt x="9" y="50"/>
                  </a:lnTo>
                  <a:lnTo>
                    <a:pt x="7" y="48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12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3" y="24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7" y="39"/>
                  </a:lnTo>
                  <a:lnTo>
                    <a:pt x="25" y="43"/>
                  </a:lnTo>
                  <a:lnTo>
                    <a:pt x="23" y="45"/>
                  </a:lnTo>
                  <a:lnTo>
                    <a:pt x="20" y="48"/>
                  </a:lnTo>
                  <a:lnTo>
                    <a:pt x="15" y="50"/>
                  </a:lnTo>
                  <a:lnTo>
                    <a:pt x="12" y="5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4" name="Freeform 154"/>
            <p:cNvSpPr>
              <a:spLocks/>
            </p:cNvSpPr>
            <p:nvPr/>
          </p:nvSpPr>
          <p:spPr bwMode="auto">
            <a:xfrm>
              <a:off x="7194134" y="4622800"/>
              <a:ext cx="185738" cy="404813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4" y="79"/>
                </a:cxn>
                <a:cxn ang="0">
                  <a:pos x="18" y="63"/>
                </a:cxn>
                <a:cxn ang="0">
                  <a:pos x="27" y="65"/>
                </a:cxn>
                <a:cxn ang="0">
                  <a:pos x="33" y="45"/>
                </a:cxn>
                <a:cxn ang="0">
                  <a:pos x="41" y="28"/>
                </a:cxn>
                <a:cxn ang="0">
                  <a:pos x="58" y="18"/>
                </a:cxn>
                <a:cxn ang="0">
                  <a:pos x="65" y="13"/>
                </a:cxn>
                <a:cxn ang="0">
                  <a:pos x="69" y="3"/>
                </a:cxn>
                <a:cxn ang="0">
                  <a:pos x="77" y="5"/>
                </a:cxn>
                <a:cxn ang="0">
                  <a:pos x="85" y="13"/>
                </a:cxn>
                <a:cxn ang="0">
                  <a:pos x="85" y="36"/>
                </a:cxn>
                <a:cxn ang="0">
                  <a:pos x="75" y="47"/>
                </a:cxn>
                <a:cxn ang="0">
                  <a:pos x="71" y="64"/>
                </a:cxn>
                <a:cxn ang="0">
                  <a:pos x="79" y="63"/>
                </a:cxn>
                <a:cxn ang="0">
                  <a:pos x="89" y="74"/>
                </a:cxn>
                <a:cxn ang="0">
                  <a:pos x="97" y="79"/>
                </a:cxn>
                <a:cxn ang="0">
                  <a:pos x="98" y="91"/>
                </a:cxn>
                <a:cxn ang="0">
                  <a:pos x="106" y="100"/>
                </a:cxn>
                <a:cxn ang="0">
                  <a:pos x="116" y="99"/>
                </a:cxn>
                <a:cxn ang="0">
                  <a:pos x="108" y="110"/>
                </a:cxn>
                <a:cxn ang="0">
                  <a:pos x="102" y="115"/>
                </a:cxn>
                <a:cxn ang="0">
                  <a:pos x="90" y="123"/>
                </a:cxn>
                <a:cxn ang="0">
                  <a:pos x="75" y="127"/>
                </a:cxn>
                <a:cxn ang="0">
                  <a:pos x="74" y="140"/>
                </a:cxn>
                <a:cxn ang="0">
                  <a:pos x="74" y="148"/>
                </a:cxn>
                <a:cxn ang="0">
                  <a:pos x="83" y="161"/>
                </a:cxn>
                <a:cxn ang="0">
                  <a:pos x="87" y="173"/>
                </a:cxn>
                <a:cxn ang="0">
                  <a:pos x="84" y="184"/>
                </a:cxn>
                <a:cxn ang="0">
                  <a:pos x="87" y="201"/>
                </a:cxn>
                <a:cxn ang="0">
                  <a:pos x="92" y="215"/>
                </a:cxn>
                <a:cxn ang="0">
                  <a:pos x="98" y="233"/>
                </a:cxn>
                <a:cxn ang="0">
                  <a:pos x="83" y="254"/>
                </a:cxn>
                <a:cxn ang="0">
                  <a:pos x="87" y="237"/>
                </a:cxn>
                <a:cxn ang="0">
                  <a:pos x="85" y="232"/>
                </a:cxn>
                <a:cxn ang="0">
                  <a:pos x="80" y="208"/>
                </a:cxn>
                <a:cxn ang="0">
                  <a:pos x="73" y="179"/>
                </a:cxn>
                <a:cxn ang="0">
                  <a:pos x="70" y="169"/>
                </a:cxn>
                <a:cxn ang="0">
                  <a:pos x="63" y="157"/>
                </a:cxn>
                <a:cxn ang="0">
                  <a:pos x="57" y="169"/>
                </a:cxn>
                <a:cxn ang="0">
                  <a:pos x="44" y="179"/>
                </a:cxn>
                <a:cxn ang="0">
                  <a:pos x="40" y="176"/>
                </a:cxn>
                <a:cxn ang="0">
                  <a:pos x="36" y="174"/>
                </a:cxn>
                <a:cxn ang="0">
                  <a:pos x="29" y="176"/>
                </a:cxn>
                <a:cxn ang="0">
                  <a:pos x="31" y="158"/>
                </a:cxn>
                <a:cxn ang="0">
                  <a:pos x="26" y="134"/>
                </a:cxn>
                <a:cxn ang="0">
                  <a:pos x="18" y="132"/>
                </a:cxn>
                <a:cxn ang="0">
                  <a:pos x="21" y="127"/>
                </a:cxn>
                <a:cxn ang="0">
                  <a:pos x="13" y="121"/>
                </a:cxn>
                <a:cxn ang="0">
                  <a:pos x="10" y="115"/>
                </a:cxn>
                <a:cxn ang="0">
                  <a:pos x="0" y="107"/>
                </a:cxn>
              </a:cxnLst>
              <a:rect l="0" t="0" r="r" b="b"/>
              <a:pathLst>
                <a:path w="117" h="255">
                  <a:moveTo>
                    <a:pt x="6" y="91"/>
                  </a:moveTo>
                  <a:lnTo>
                    <a:pt x="9" y="92"/>
                  </a:lnTo>
                  <a:lnTo>
                    <a:pt x="11" y="93"/>
                  </a:lnTo>
                  <a:lnTo>
                    <a:pt x="12" y="92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3" y="80"/>
                  </a:lnTo>
                  <a:lnTo>
                    <a:pt x="14" y="79"/>
                  </a:lnTo>
                  <a:lnTo>
                    <a:pt x="17" y="78"/>
                  </a:lnTo>
                  <a:lnTo>
                    <a:pt x="18" y="76"/>
                  </a:lnTo>
                  <a:lnTo>
                    <a:pt x="17" y="65"/>
                  </a:lnTo>
                  <a:lnTo>
                    <a:pt x="18" y="63"/>
                  </a:lnTo>
                  <a:lnTo>
                    <a:pt x="23" y="65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5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39" y="30"/>
                  </a:lnTo>
                  <a:lnTo>
                    <a:pt x="41" y="28"/>
                  </a:lnTo>
                  <a:lnTo>
                    <a:pt x="49" y="22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8" y="18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7" y="5"/>
                  </a:lnTo>
                  <a:lnTo>
                    <a:pt x="79" y="11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7" y="25"/>
                  </a:lnTo>
                  <a:lnTo>
                    <a:pt x="87" y="31"/>
                  </a:lnTo>
                  <a:lnTo>
                    <a:pt x="85" y="36"/>
                  </a:lnTo>
                  <a:lnTo>
                    <a:pt x="82" y="41"/>
                  </a:lnTo>
                  <a:lnTo>
                    <a:pt x="79" y="44"/>
                  </a:lnTo>
                  <a:lnTo>
                    <a:pt x="76" y="46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72" y="56"/>
                  </a:lnTo>
                  <a:lnTo>
                    <a:pt x="72" y="61"/>
                  </a:lnTo>
                  <a:lnTo>
                    <a:pt x="71" y="64"/>
                  </a:lnTo>
                  <a:lnTo>
                    <a:pt x="71" y="66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4" y="62"/>
                  </a:lnTo>
                  <a:lnTo>
                    <a:pt x="86" y="62"/>
                  </a:lnTo>
                  <a:lnTo>
                    <a:pt x="87" y="63"/>
                  </a:lnTo>
                  <a:lnTo>
                    <a:pt x="89" y="74"/>
                  </a:lnTo>
                  <a:lnTo>
                    <a:pt x="90" y="77"/>
                  </a:lnTo>
                  <a:lnTo>
                    <a:pt x="93" y="76"/>
                  </a:lnTo>
                  <a:lnTo>
                    <a:pt x="96" y="77"/>
                  </a:lnTo>
                  <a:lnTo>
                    <a:pt x="97" y="79"/>
                  </a:lnTo>
                  <a:lnTo>
                    <a:pt x="92" y="89"/>
                  </a:lnTo>
                  <a:lnTo>
                    <a:pt x="93" y="91"/>
                  </a:lnTo>
                  <a:lnTo>
                    <a:pt x="95" y="91"/>
                  </a:lnTo>
                  <a:lnTo>
                    <a:pt x="98" y="91"/>
                  </a:lnTo>
                  <a:lnTo>
                    <a:pt x="100" y="91"/>
                  </a:lnTo>
                  <a:lnTo>
                    <a:pt x="102" y="94"/>
                  </a:lnTo>
                  <a:lnTo>
                    <a:pt x="104" y="98"/>
                  </a:lnTo>
                  <a:lnTo>
                    <a:pt x="106" y="100"/>
                  </a:lnTo>
                  <a:lnTo>
                    <a:pt x="108" y="100"/>
                  </a:lnTo>
                  <a:lnTo>
                    <a:pt x="111" y="100"/>
                  </a:lnTo>
                  <a:lnTo>
                    <a:pt x="115" y="97"/>
                  </a:lnTo>
                  <a:lnTo>
                    <a:pt x="116" y="99"/>
                  </a:lnTo>
                  <a:lnTo>
                    <a:pt x="117" y="101"/>
                  </a:lnTo>
                  <a:lnTo>
                    <a:pt x="114" y="103"/>
                  </a:lnTo>
                  <a:lnTo>
                    <a:pt x="111" y="107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5"/>
                  </a:lnTo>
                  <a:lnTo>
                    <a:pt x="103" y="115"/>
                  </a:lnTo>
                  <a:lnTo>
                    <a:pt x="102" y="115"/>
                  </a:lnTo>
                  <a:lnTo>
                    <a:pt x="98" y="116"/>
                  </a:lnTo>
                  <a:lnTo>
                    <a:pt x="96" y="117"/>
                  </a:lnTo>
                  <a:lnTo>
                    <a:pt x="93" y="119"/>
                  </a:lnTo>
                  <a:lnTo>
                    <a:pt x="90" y="123"/>
                  </a:lnTo>
                  <a:lnTo>
                    <a:pt x="84" y="125"/>
                  </a:lnTo>
                  <a:lnTo>
                    <a:pt x="80" y="125"/>
                  </a:lnTo>
                  <a:lnTo>
                    <a:pt x="78" y="124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4" y="134"/>
                  </a:lnTo>
                  <a:lnTo>
                    <a:pt x="74" y="137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2" y="142"/>
                  </a:lnTo>
                  <a:lnTo>
                    <a:pt x="69" y="142"/>
                  </a:lnTo>
                  <a:lnTo>
                    <a:pt x="74" y="148"/>
                  </a:lnTo>
                  <a:lnTo>
                    <a:pt x="74" y="149"/>
                  </a:lnTo>
                  <a:lnTo>
                    <a:pt x="75" y="154"/>
                  </a:lnTo>
                  <a:lnTo>
                    <a:pt x="76" y="155"/>
                  </a:lnTo>
                  <a:lnTo>
                    <a:pt x="83" y="161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88" y="172"/>
                  </a:lnTo>
                  <a:lnTo>
                    <a:pt x="87" y="173"/>
                  </a:lnTo>
                  <a:lnTo>
                    <a:pt x="84" y="175"/>
                  </a:lnTo>
                  <a:lnTo>
                    <a:pt x="84" y="176"/>
                  </a:lnTo>
                  <a:lnTo>
                    <a:pt x="85" y="183"/>
                  </a:lnTo>
                  <a:lnTo>
                    <a:pt x="84" y="184"/>
                  </a:lnTo>
                  <a:lnTo>
                    <a:pt x="79" y="187"/>
                  </a:lnTo>
                  <a:lnTo>
                    <a:pt x="80" y="189"/>
                  </a:lnTo>
                  <a:lnTo>
                    <a:pt x="84" y="198"/>
                  </a:lnTo>
                  <a:lnTo>
                    <a:pt x="87" y="201"/>
                  </a:lnTo>
                  <a:lnTo>
                    <a:pt x="90" y="205"/>
                  </a:lnTo>
                  <a:lnTo>
                    <a:pt x="92" y="207"/>
                  </a:lnTo>
                  <a:lnTo>
                    <a:pt x="92" y="211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5" y="224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2" y="242"/>
                  </a:lnTo>
                  <a:lnTo>
                    <a:pt x="86" y="253"/>
                  </a:lnTo>
                  <a:lnTo>
                    <a:pt x="85" y="255"/>
                  </a:lnTo>
                  <a:lnTo>
                    <a:pt x="83" y="254"/>
                  </a:lnTo>
                  <a:lnTo>
                    <a:pt x="83" y="249"/>
                  </a:lnTo>
                  <a:lnTo>
                    <a:pt x="85" y="245"/>
                  </a:lnTo>
                  <a:lnTo>
                    <a:pt x="86" y="242"/>
                  </a:lnTo>
                  <a:lnTo>
                    <a:pt x="87" y="237"/>
                  </a:lnTo>
                  <a:lnTo>
                    <a:pt x="89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5" y="232"/>
                  </a:lnTo>
                  <a:lnTo>
                    <a:pt x="86" y="229"/>
                  </a:lnTo>
                  <a:lnTo>
                    <a:pt x="85" y="220"/>
                  </a:lnTo>
                  <a:lnTo>
                    <a:pt x="84" y="215"/>
                  </a:lnTo>
                  <a:lnTo>
                    <a:pt x="80" y="208"/>
                  </a:lnTo>
                  <a:lnTo>
                    <a:pt x="77" y="200"/>
                  </a:lnTo>
                  <a:lnTo>
                    <a:pt x="75" y="194"/>
                  </a:lnTo>
                  <a:lnTo>
                    <a:pt x="74" y="189"/>
                  </a:lnTo>
                  <a:lnTo>
                    <a:pt x="73" y="179"/>
                  </a:lnTo>
                  <a:lnTo>
                    <a:pt x="72" y="175"/>
                  </a:lnTo>
                  <a:lnTo>
                    <a:pt x="72" y="171"/>
                  </a:lnTo>
                  <a:lnTo>
                    <a:pt x="72" y="170"/>
                  </a:lnTo>
                  <a:lnTo>
                    <a:pt x="70" y="169"/>
                  </a:lnTo>
                  <a:lnTo>
                    <a:pt x="69" y="169"/>
                  </a:lnTo>
                  <a:lnTo>
                    <a:pt x="67" y="163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0" y="166"/>
                  </a:lnTo>
                  <a:lnTo>
                    <a:pt x="57" y="169"/>
                  </a:lnTo>
                  <a:lnTo>
                    <a:pt x="54" y="170"/>
                  </a:lnTo>
                  <a:lnTo>
                    <a:pt x="47" y="174"/>
                  </a:lnTo>
                  <a:lnTo>
                    <a:pt x="45" y="178"/>
                  </a:lnTo>
                  <a:lnTo>
                    <a:pt x="44" y="179"/>
                  </a:lnTo>
                  <a:lnTo>
                    <a:pt x="42" y="180"/>
                  </a:lnTo>
                  <a:lnTo>
                    <a:pt x="41" y="178"/>
                  </a:lnTo>
                  <a:lnTo>
                    <a:pt x="41" y="176"/>
                  </a:lnTo>
                  <a:lnTo>
                    <a:pt x="40" y="176"/>
                  </a:lnTo>
                  <a:lnTo>
                    <a:pt x="38" y="178"/>
                  </a:lnTo>
                  <a:lnTo>
                    <a:pt x="36" y="178"/>
                  </a:lnTo>
                  <a:lnTo>
                    <a:pt x="35" y="177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2" y="174"/>
                  </a:lnTo>
                  <a:lnTo>
                    <a:pt x="30" y="175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7" y="173"/>
                  </a:lnTo>
                  <a:lnTo>
                    <a:pt x="30" y="163"/>
                  </a:lnTo>
                  <a:lnTo>
                    <a:pt x="31" y="158"/>
                  </a:lnTo>
                  <a:lnTo>
                    <a:pt x="31" y="153"/>
                  </a:lnTo>
                  <a:lnTo>
                    <a:pt x="30" y="146"/>
                  </a:lnTo>
                  <a:lnTo>
                    <a:pt x="28" y="140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36"/>
                  </a:lnTo>
                  <a:lnTo>
                    <a:pt x="21" y="134"/>
                  </a:lnTo>
                  <a:lnTo>
                    <a:pt x="18" y="132"/>
                  </a:lnTo>
                  <a:lnTo>
                    <a:pt x="21" y="131"/>
                  </a:lnTo>
                  <a:lnTo>
                    <a:pt x="23" y="131"/>
                  </a:lnTo>
                  <a:lnTo>
                    <a:pt x="22" y="128"/>
                  </a:lnTo>
                  <a:lnTo>
                    <a:pt x="21" y="127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5" y="120"/>
                  </a:lnTo>
                  <a:lnTo>
                    <a:pt x="13" y="121"/>
                  </a:lnTo>
                  <a:lnTo>
                    <a:pt x="11" y="119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4" y="112"/>
                  </a:lnTo>
                  <a:lnTo>
                    <a:pt x="1" y="109"/>
                  </a:lnTo>
                  <a:lnTo>
                    <a:pt x="0" y="107"/>
                  </a:lnTo>
                  <a:lnTo>
                    <a:pt x="2" y="105"/>
                  </a:lnTo>
                  <a:lnTo>
                    <a:pt x="7" y="101"/>
                  </a:lnTo>
                  <a:lnTo>
                    <a:pt x="6" y="9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5" name="Freeform 155"/>
            <p:cNvSpPr>
              <a:spLocks/>
            </p:cNvSpPr>
            <p:nvPr/>
          </p:nvSpPr>
          <p:spPr bwMode="auto">
            <a:xfrm>
              <a:off x="7359234" y="4757738"/>
              <a:ext cx="153988" cy="190500"/>
            </a:xfrm>
            <a:custGeom>
              <a:avLst/>
              <a:gdLst/>
              <a:ahLst/>
              <a:cxnLst>
                <a:cxn ang="0">
                  <a:pos x="70" y="111"/>
                </a:cxn>
                <a:cxn ang="0">
                  <a:pos x="71" y="102"/>
                </a:cxn>
                <a:cxn ang="0">
                  <a:pos x="67" y="95"/>
                </a:cxn>
                <a:cxn ang="0">
                  <a:pos x="60" y="84"/>
                </a:cxn>
                <a:cxn ang="0">
                  <a:pos x="60" y="73"/>
                </a:cxn>
                <a:cxn ang="0">
                  <a:pos x="53" y="65"/>
                </a:cxn>
                <a:cxn ang="0">
                  <a:pos x="51" y="60"/>
                </a:cxn>
                <a:cxn ang="0">
                  <a:pos x="44" y="58"/>
                </a:cxn>
                <a:cxn ang="0">
                  <a:pos x="40" y="60"/>
                </a:cxn>
                <a:cxn ang="0">
                  <a:pos x="36" y="65"/>
                </a:cxn>
                <a:cxn ang="0">
                  <a:pos x="31" y="64"/>
                </a:cxn>
                <a:cxn ang="0">
                  <a:pos x="24" y="62"/>
                </a:cxn>
                <a:cxn ang="0">
                  <a:pos x="15" y="72"/>
                </a:cxn>
                <a:cxn ang="0">
                  <a:pos x="11" y="69"/>
                </a:cxn>
                <a:cxn ang="0">
                  <a:pos x="12" y="63"/>
                </a:cxn>
                <a:cxn ang="0">
                  <a:pos x="16" y="51"/>
                </a:cxn>
                <a:cxn ang="0">
                  <a:pos x="14" y="42"/>
                </a:cxn>
                <a:cxn ang="0">
                  <a:pos x="9" y="44"/>
                </a:cxn>
                <a:cxn ang="0">
                  <a:pos x="5" y="43"/>
                </a:cxn>
                <a:cxn ang="0">
                  <a:pos x="5" y="35"/>
                </a:cxn>
                <a:cxn ang="0">
                  <a:pos x="4" y="32"/>
                </a:cxn>
                <a:cxn ang="0">
                  <a:pos x="0" y="30"/>
                </a:cxn>
                <a:cxn ang="0">
                  <a:pos x="4" y="25"/>
                </a:cxn>
                <a:cxn ang="0">
                  <a:pos x="10" y="18"/>
                </a:cxn>
                <a:cxn ang="0">
                  <a:pos x="14" y="17"/>
                </a:cxn>
                <a:cxn ang="0">
                  <a:pos x="20" y="19"/>
                </a:cxn>
                <a:cxn ang="0">
                  <a:pos x="22" y="15"/>
                </a:cxn>
                <a:cxn ang="0">
                  <a:pos x="20" y="10"/>
                </a:cxn>
                <a:cxn ang="0">
                  <a:pos x="20" y="4"/>
                </a:cxn>
                <a:cxn ang="0">
                  <a:pos x="25" y="0"/>
                </a:cxn>
                <a:cxn ang="0">
                  <a:pos x="31" y="9"/>
                </a:cxn>
                <a:cxn ang="0">
                  <a:pos x="37" y="18"/>
                </a:cxn>
                <a:cxn ang="0">
                  <a:pos x="42" y="25"/>
                </a:cxn>
                <a:cxn ang="0">
                  <a:pos x="46" y="26"/>
                </a:cxn>
                <a:cxn ang="0">
                  <a:pos x="52" y="22"/>
                </a:cxn>
                <a:cxn ang="0">
                  <a:pos x="56" y="27"/>
                </a:cxn>
                <a:cxn ang="0">
                  <a:pos x="61" y="36"/>
                </a:cxn>
                <a:cxn ang="0">
                  <a:pos x="58" y="39"/>
                </a:cxn>
                <a:cxn ang="0">
                  <a:pos x="54" y="39"/>
                </a:cxn>
                <a:cxn ang="0">
                  <a:pos x="50" y="42"/>
                </a:cxn>
                <a:cxn ang="0">
                  <a:pos x="51" y="46"/>
                </a:cxn>
                <a:cxn ang="0">
                  <a:pos x="62" y="54"/>
                </a:cxn>
                <a:cxn ang="0">
                  <a:pos x="70" y="62"/>
                </a:cxn>
                <a:cxn ang="0">
                  <a:pos x="84" y="81"/>
                </a:cxn>
                <a:cxn ang="0">
                  <a:pos x="90" y="87"/>
                </a:cxn>
                <a:cxn ang="0">
                  <a:pos x="93" y="91"/>
                </a:cxn>
                <a:cxn ang="0">
                  <a:pos x="92" y="95"/>
                </a:cxn>
                <a:cxn ang="0">
                  <a:pos x="97" y="101"/>
                </a:cxn>
                <a:cxn ang="0">
                  <a:pos x="96" y="110"/>
                </a:cxn>
                <a:cxn ang="0">
                  <a:pos x="89" y="113"/>
                </a:cxn>
                <a:cxn ang="0">
                  <a:pos x="85" y="112"/>
                </a:cxn>
                <a:cxn ang="0">
                  <a:pos x="80" y="112"/>
                </a:cxn>
                <a:cxn ang="0">
                  <a:pos x="78" y="115"/>
                </a:cxn>
                <a:cxn ang="0">
                  <a:pos x="80" y="118"/>
                </a:cxn>
                <a:cxn ang="0">
                  <a:pos x="78" y="120"/>
                </a:cxn>
                <a:cxn ang="0">
                  <a:pos x="73" y="117"/>
                </a:cxn>
                <a:cxn ang="0">
                  <a:pos x="66" y="115"/>
                </a:cxn>
              </a:cxnLst>
              <a:rect l="0" t="0" r="r" b="b"/>
              <a:pathLst>
                <a:path w="97" h="120">
                  <a:moveTo>
                    <a:pt x="66" y="115"/>
                  </a:moveTo>
                  <a:lnTo>
                    <a:pt x="70" y="111"/>
                  </a:lnTo>
                  <a:lnTo>
                    <a:pt x="71" y="108"/>
                  </a:lnTo>
                  <a:lnTo>
                    <a:pt x="71" y="102"/>
                  </a:lnTo>
                  <a:lnTo>
                    <a:pt x="70" y="99"/>
                  </a:lnTo>
                  <a:lnTo>
                    <a:pt x="67" y="95"/>
                  </a:lnTo>
                  <a:lnTo>
                    <a:pt x="62" y="87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57" y="69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49" y="59"/>
                  </a:lnTo>
                  <a:lnTo>
                    <a:pt x="44" y="58"/>
                  </a:lnTo>
                  <a:lnTo>
                    <a:pt x="42" y="57"/>
                  </a:lnTo>
                  <a:lnTo>
                    <a:pt x="40" y="60"/>
                  </a:lnTo>
                  <a:lnTo>
                    <a:pt x="39" y="64"/>
                  </a:lnTo>
                  <a:lnTo>
                    <a:pt x="36" y="65"/>
                  </a:lnTo>
                  <a:lnTo>
                    <a:pt x="34" y="66"/>
                  </a:lnTo>
                  <a:lnTo>
                    <a:pt x="31" y="64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17" y="69"/>
                  </a:lnTo>
                  <a:lnTo>
                    <a:pt x="15" y="72"/>
                  </a:lnTo>
                  <a:lnTo>
                    <a:pt x="12" y="71"/>
                  </a:lnTo>
                  <a:lnTo>
                    <a:pt x="11" y="69"/>
                  </a:lnTo>
                  <a:lnTo>
                    <a:pt x="11" y="66"/>
                  </a:lnTo>
                  <a:lnTo>
                    <a:pt x="12" y="63"/>
                  </a:lnTo>
                  <a:lnTo>
                    <a:pt x="15" y="54"/>
                  </a:lnTo>
                  <a:lnTo>
                    <a:pt x="16" y="51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0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5" y="13"/>
                  </a:lnTo>
                  <a:lnTo>
                    <a:pt x="37" y="18"/>
                  </a:lnTo>
                  <a:lnTo>
                    <a:pt x="39" y="23"/>
                  </a:lnTo>
                  <a:lnTo>
                    <a:pt x="42" y="25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9" y="23"/>
                  </a:lnTo>
                  <a:lnTo>
                    <a:pt x="52" y="22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61" y="33"/>
                  </a:lnTo>
                  <a:lnTo>
                    <a:pt x="61" y="36"/>
                  </a:lnTo>
                  <a:lnTo>
                    <a:pt x="60" y="38"/>
                  </a:lnTo>
                  <a:lnTo>
                    <a:pt x="58" y="39"/>
                  </a:lnTo>
                  <a:lnTo>
                    <a:pt x="57" y="40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51" y="45"/>
                  </a:lnTo>
                  <a:lnTo>
                    <a:pt x="51" y="46"/>
                  </a:lnTo>
                  <a:lnTo>
                    <a:pt x="59" y="51"/>
                  </a:lnTo>
                  <a:lnTo>
                    <a:pt x="62" y="54"/>
                  </a:lnTo>
                  <a:lnTo>
                    <a:pt x="66" y="58"/>
                  </a:lnTo>
                  <a:lnTo>
                    <a:pt x="70" y="62"/>
                  </a:lnTo>
                  <a:lnTo>
                    <a:pt x="80" y="75"/>
                  </a:lnTo>
                  <a:lnTo>
                    <a:pt x="84" y="81"/>
                  </a:lnTo>
                  <a:lnTo>
                    <a:pt x="86" y="84"/>
                  </a:lnTo>
                  <a:lnTo>
                    <a:pt x="90" y="87"/>
                  </a:lnTo>
                  <a:lnTo>
                    <a:pt x="92" y="88"/>
                  </a:lnTo>
                  <a:lnTo>
                    <a:pt x="93" y="91"/>
                  </a:lnTo>
                  <a:lnTo>
                    <a:pt x="92" y="94"/>
                  </a:lnTo>
                  <a:lnTo>
                    <a:pt x="92" y="95"/>
                  </a:lnTo>
                  <a:lnTo>
                    <a:pt x="95" y="98"/>
                  </a:lnTo>
                  <a:lnTo>
                    <a:pt x="97" y="101"/>
                  </a:lnTo>
                  <a:lnTo>
                    <a:pt x="97" y="105"/>
                  </a:lnTo>
                  <a:lnTo>
                    <a:pt x="96" y="110"/>
                  </a:lnTo>
                  <a:lnTo>
                    <a:pt x="95" y="111"/>
                  </a:lnTo>
                  <a:lnTo>
                    <a:pt x="89" y="113"/>
                  </a:lnTo>
                  <a:lnTo>
                    <a:pt x="87" y="114"/>
                  </a:lnTo>
                  <a:lnTo>
                    <a:pt x="85" y="112"/>
                  </a:lnTo>
                  <a:lnTo>
                    <a:pt x="82" y="111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8" y="115"/>
                  </a:lnTo>
                  <a:lnTo>
                    <a:pt x="79" y="116"/>
                  </a:lnTo>
                  <a:lnTo>
                    <a:pt x="80" y="118"/>
                  </a:lnTo>
                  <a:lnTo>
                    <a:pt x="79" y="119"/>
                  </a:lnTo>
                  <a:lnTo>
                    <a:pt x="78" y="120"/>
                  </a:lnTo>
                  <a:lnTo>
                    <a:pt x="75" y="118"/>
                  </a:lnTo>
                  <a:lnTo>
                    <a:pt x="73" y="117"/>
                  </a:lnTo>
                  <a:lnTo>
                    <a:pt x="69" y="116"/>
                  </a:lnTo>
                  <a:lnTo>
                    <a:pt x="66" y="11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6" name="Freeform 156"/>
            <p:cNvSpPr>
              <a:spLocks/>
            </p:cNvSpPr>
            <p:nvPr/>
          </p:nvSpPr>
          <p:spPr bwMode="auto">
            <a:xfrm>
              <a:off x="7303671" y="4805363"/>
              <a:ext cx="168275" cy="317500"/>
            </a:xfrm>
            <a:custGeom>
              <a:avLst/>
              <a:gdLst/>
              <a:ahLst/>
              <a:cxnLst>
                <a:cxn ang="0">
                  <a:pos x="57" y="199"/>
                </a:cxn>
                <a:cxn ang="0">
                  <a:pos x="50" y="198"/>
                </a:cxn>
                <a:cxn ang="0">
                  <a:pos x="48" y="196"/>
                </a:cxn>
                <a:cxn ang="0">
                  <a:pos x="43" y="191"/>
                </a:cxn>
                <a:cxn ang="0">
                  <a:pos x="36" y="189"/>
                </a:cxn>
                <a:cxn ang="0">
                  <a:pos x="32" y="187"/>
                </a:cxn>
                <a:cxn ang="0">
                  <a:pos x="29" y="178"/>
                </a:cxn>
                <a:cxn ang="0">
                  <a:pos x="22" y="169"/>
                </a:cxn>
                <a:cxn ang="0">
                  <a:pos x="14" y="165"/>
                </a:cxn>
                <a:cxn ang="0">
                  <a:pos x="12" y="156"/>
                </a:cxn>
                <a:cxn ang="0">
                  <a:pos x="17" y="138"/>
                </a:cxn>
                <a:cxn ang="0">
                  <a:pos x="26" y="109"/>
                </a:cxn>
                <a:cxn ang="0">
                  <a:pos x="23" y="92"/>
                </a:cxn>
                <a:cxn ang="0">
                  <a:pos x="11" y="74"/>
                </a:cxn>
                <a:cxn ang="0">
                  <a:pos x="15" y="61"/>
                </a:cxn>
                <a:cxn ang="0">
                  <a:pos x="18" y="54"/>
                </a:cxn>
                <a:cxn ang="0">
                  <a:pos x="6" y="39"/>
                </a:cxn>
                <a:cxn ang="0">
                  <a:pos x="3" y="27"/>
                </a:cxn>
                <a:cxn ang="0">
                  <a:pos x="5" y="19"/>
                </a:cxn>
                <a:cxn ang="0">
                  <a:pos x="11" y="10"/>
                </a:cxn>
                <a:cxn ang="0">
                  <a:pos x="27" y="2"/>
                </a:cxn>
                <a:cxn ang="0">
                  <a:pos x="35" y="0"/>
                </a:cxn>
                <a:cxn ang="0">
                  <a:pos x="40" y="5"/>
                </a:cxn>
                <a:cxn ang="0">
                  <a:pos x="44" y="14"/>
                </a:cxn>
                <a:cxn ang="0">
                  <a:pos x="51" y="21"/>
                </a:cxn>
                <a:cxn ang="0">
                  <a:pos x="46" y="39"/>
                </a:cxn>
                <a:cxn ang="0">
                  <a:pos x="59" y="32"/>
                </a:cxn>
                <a:cxn ang="0">
                  <a:pos x="71" y="35"/>
                </a:cxn>
                <a:cxn ang="0">
                  <a:pos x="79" y="28"/>
                </a:cxn>
                <a:cxn ang="0">
                  <a:pos x="88" y="35"/>
                </a:cxn>
                <a:cxn ang="0">
                  <a:pos x="95" y="54"/>
                </a:cxn>
                <a:cxn ang="0">
                  <a:pos x="106" y="72"/>
                </a:cxn>
                <a:cxn ang="0">
                  <a:pos x="99" y="84"/>
                </a:cxn>
                <a:cxn ang="0">
                  <a:pos x="84" y="83"/>
                </a:cxn>
                <a:cxn ang="0">
                  <a:pos x="66" y="94"/>
                </a:cxn>
                <a:cxn ang="0">
                  <a:pos x="66" y="106"/>
                </a:cxn>
                <a:cxn ang="0">
                  <a:pos x="69" y="114"/>
                </a:cxn>
                <a:cxn ang="0">
                  <a:pos x="57" y="106"/>
                </a:cxn>
                <a:cxn ang="0">
                  <a:pos x="48" y="106"/>
                </a:cxn>
                <a:cxn ang="0">
                  <a:pos x="46" y="95"/>
                </a:cxn>
                <a:cxn ang="0">
                  <a:pos x="35" y="96"/>
                </a:cxn>
                <a:cxn ang="0">
                  <a:pos x="32" y="108"/>
                </a:cxn>
                <a:cxn ang="0">
                  <a:pos x="28" y="125"/>
                </a:cxn>
                <a:cxn ang="0">
                  <a:pos x="24" y="151"/>
                </a:cxn>
                <a:cxn ang="0">
                  <a:pos x="32" y="151"/>
                </a:cxn>
                <a:cxn ang="0">
                  <a:pos x="33" y="160"/>
                </a:cxn>
                <a:cxn ang="0">
                  <a:pos x="38" y="169"/>
                </a:cxn>
                <a:cxn ang="0">
                  <a:pos x="42" y="181"/>
                </a:cxn>
                <a:cxn ang="0">
                  <a:pos x="55" y="184"/>
                </a:cxn>
              </a:cxnLst>
              <a:rect l="0" t="0" r="r" b="b"/>
              <a:pathLst>
                <a:path w="106" h="200">
                  <a:moveTo>
                    <a:pt x="62" y="192"/>
                  </a:moveTo>
                  <a:lnTo>
                    <a:pt x="61" y="194"/>
                  </a:lnTo>
                  <a:lnTo>
                    <a:pt x="58" y="196"/>
                  </a:lnTo>
                  <a:lnTo>
                    <a:pt x="57" y="199"/>
                  </a:lnTo>
                  <a:lnTo>
                    <a:pt x="54" y="200"/>
                  </a:lnTo>
                  <a:lnTo>
                    <a:pt x="53" y="197"/>
                  </a:lnTo>
                  <a:lnTo>
                    <a:pt x="51" y="196"/>
                  </a:lnTo>
                  <a:lnTo>
                    <a:pt x="50" y="198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7" y="198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3" y="191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90"/>
                  </a:lnTo>
                  <a:lnTo>
                    <a:pt x="36" y="189"/>
                  </a:lnTo>
                  <a:lnTo>
                    <a:pt x="38" y="187"/>
                  </a:lnTo>
                  <a:lnTo>
                    <a:pt x="36" y="186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0" y="185"/>
                  </a:lnTo>
                  <a:lnTo>
                    <a:pt x="29" y="182"/>
                  </a:lnTo>
                  <a:lnTo>
                    <a:pt x="30" y="180"/>
                  </a:lnTo>
                  <a:lnTo>
                    <a:pt x="29" y="178"/>
                  </a:lnTo>
                  <a:lnTo>
                    <a:pt x="27" y="177"/>
                  </a:lnTo>
                  <a:lnTo>
                    <a:pt x="25" y="177"/>
                  </a:lnTo>
                  <a:lnTo>
                    <a:pt x="23" y="172"/>
                  </a:lnTo>
                  <a:lnTo>
                    <a:pt x="22" y="169"/>
                  </a:lnTo>
                  <a:lnTo>
                    <a:pt x="20" y="168"/>
                  </a:lnTo>
                  <a:lnTo>
                    <a:pt x="18" y="167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12" y="166"/>
                  </a:lnTo>
                  <a:lnTo>
                    <a:pt x="11" y="163"/>
                  </a:lnTo>
                  <a:lnTo>
                    <a:pt x="11" y="160"/>
                  </a:lnTo>
                  <a:lnTo>
                    <a:pt x="12" y="156"/>
                  </a:lnTo>
                  <a:lnTo>
                    <a:pt x="15" y="145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23" y="127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6" y="109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96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8" y="86"/>
                  </a:lnTo>
                  <a:lnTo>
                    <a:pt x="15" y="83"/>
                  </a:lnTo>
                  <a:lnTo>
                    <a:pt x="11" y="74"/>
                  </a:lnTo>
                  <a:lnTo>
                    <a:pt x="10" y="72"/>
                  </a:lnTo>
                  <a:lnTo>
                    <a:pt x="15" y="69"/>
                  </a:lnTo>
                  <a:lnTo>
                    <a:pt x="16" y="68"/>
                  </a:lnTo>
                  <a:lnTo>
                    <a:pt x="15" y="61"/>
                  </a:lnTo>
                  <a:lnTo>
                    <a:pt x="15" y="60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8" y="54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21" y="8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9" y="10"/>
                  </a:lnTo>
                  <a:lnTo>
                    <a:pt x="40" y="13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51" y="21"/>
                  </a:lnTo>
                  <a:lnTo>
                    <a:pt x="50" y="24"/>
                  </a:lnTo>
                  <a:lnTo>
                    <a:pt x="47" y="33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7" y="41"/>
                  </a:lnTo>
                  <a:lnTo>
                    <a:pt x="50" y="42"/>
                  </a:lnTo>
                  <a:lnTo>
                    <a:pt x="52" y="39"/>
                  </a:lnTo>
                  <a:lnTo>
                    <a:pt x="59" y="32"/>
                  </a:lnTo>
                  <a:lnTo>
                    <a:pt x="61" y="32"/>
                  </a:lnTo>
                  <a:lnTo>
                    <a:pt x="66" y="34"/>
                  </a:lnTo>
                  <a:lnTo>
                    <a:pt x="69" y="36"/>
                  </a:lnTo>
                  <a:lnTo>
                    <a:pt x="71" y="35"/>
                  </a:lnTo>
                  <a:lnTo>
                    <a:pt x="74" y="34"/>
                  </a:lnTo>
                  <a:lnTo>
                    <a:pt x="75" y="30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4" y="29"/>
                  </a:lnTo>
                  <a:lnTo>
                    <a:pt x="86" y="30"/>
                  </a:lnTo>
                  <a:lnTo>
                    <a:pt x="86" y="31"/>
                  </a:lnTo>
                  <a:lnTo>
                    <a:pt x="88" y="35"/>
                  </a:lnTo>
                  <a:lnTo>
                    <a:pt x="92" y="39"/>
                  </a:lnTo>
                  <a:lnTo>
                    <a:pt x="95" y="43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7" y="57"/>
                  </a:lnTo>
                  <a:lnTo>
                    <a:pt x="102" y="65"/>
                  </a:lnTo>
                  <a:lnTo>
                    <a:pt x="105" y="69"/>
                  </a:lnTo>
                  <a:lnTo>
                    <a:pt x="106" y="72"/>
                  </a:lnTo>
                  <a:lnTo>
                    <a:pt x="106" y="78"/>
                  </a:lnTo>
                  <a:lnTo>
                    <a:pt x="105" y="81"/>
                  </a:lnTo>
                  <a:lnTo>
                    <a:pt x="101" y="85"/>
                  </a:lnTo>
                  <a:lnTo>
                    <a:pt x="99" y="84"/>
                  </a:lnTo>
                  <a:lnTo>
                    <a:pt x="95" y="83"/>
                  </a:lnTo>
                  <a:lnTo>
                    <a:pt x="92" y="83"/>
                  </a:lnTo>
                  <a:lnTo>
                    <a:pt x="89" y="83"/>
                  </a:lnTo>
                  <a:lnTo>
                    <a:pt x="84" y="83"/>
                  </a:lnTo>
                  <a:lnTo>
                    <a:pt x="77" y="83"/>
                  </a:lnTo>
                  <a:lnTo>
                    <a:pt x="75" y="84"/>
                  </a:lnTo>
                  <a:lnTo>
                    <a:pt x="72" y="87"/>
                  </a:lnTo>
                  <a:lnTo>
                    <a:pt x="66" y="94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102"/>
                  </a:lnTo>
                  <a:lnTo>
                    <a:pt x="66" y="106"/>
                  </a:lnTo>
                  <a:lnTo>
                    <a:pt x="69" y="110"/>
                  </a:lnTo>
                  <a:lnTo>
                    <a:pt x="70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3"/>
                  </a:lnTo>
                  <a:lnTo>
                    <a:pt x="65" y="112"/>
                  </a:lnTo>
                  <a:lnTo>
                    <a:pt x="60" y="107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2" y="107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7" y="96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41" y="94"/>
                  </a:lnTo>
                  <a:lnTo>
                    <a:pt x="38" y="95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5" y="102"/>
                  </a:lnTo>
                  <a:lnTo>
                    <a:pt x="34" y="103"/>
                  </a:lnTo>
                  <a:lnTo>
                    <a:pt x="32" y="108"/>
                  </a:lnTo>
                  <a:lnTo>
                    <a:pt x="33" y="111"/>
                  </a:lnTo>
                  <a:lnTo>
                    <a:pt x="33" y="114"/>
                  </a:lnTo>
                  <a:lnTo>
                    <a:pt x="32" y="118"/>
                  </a:lnTo>
                  <a:lnTo>
                    <a:pt x="28" y="125"/>
                  </a:lnTo>
                  <a:lnTo>
                    <a:pt x="24" y="135"/>
                  </a:lnTo>
                  <a:lnTo>
                    <a:pt x="22" y="143"/>
                  </a:lnTo>
                  <a:lnTo>
                    <a:pt x="23" y="150"/>
                  </a:lnTo>
                  <a:lnTo>
                    <a:pt x="24" y="151"/>
                  </a:lnTo>
                  <a:lnTo>
                    <a:pt x="25" y="153"/>
                  </a:lnTo>
                  <a:lnTo>
                    <a:pt x="29" y="152"/>
                  </a:lnTo>
                  <a:lnTo>
                    <a:pt x="31" y="151"/>
                  </a:lnTo>
                  <a:lnTo>
                    <a:pt x="32" y="151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9"/>
                  </a:lnTo>
                  <a:lnTo>
                    <a:pt x="33" y="160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7" y="163"/>
                  </a:lnTo>
                  <a:lnTo>
                    <a:pt x="38" y="169"/>
                  </a:lnTo>
                  <a:lnTo>
                    <a:pt x="38" y="171"/>
                  </a:lnTo>
                  <a:lnTo>
                    <a:pt x="39" y="175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7" y="183"/>
                  </a:lnTo>
                  <a:lnTo>
                    <a:pt x="50" y="184"/>
                  </a:lnTo>
                  <a:lnTo>
                    <a:pt x="53" y="183"/>
                  </a:lnTo>
                  <a:lnTo>
                    <a:pt x="55" y="184"/>
                  </a:lnTo>
                  <a:lnTo>
                    <a:pt x="56" y="188"/>
                  </a:lnTo>
                  <a:lnTo>
                    <a:pt x="60" y="191"/>
                  </a:lnTo>
                  <a:lnTo>
                    <a:pt x="62" y="19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7" name="Freeform 157"/>
            <p:cNvSpPr>
              <a:spLocks/>
            </p:cNvSpPr>
            <p:nvPr/>
          </p:nvSpPr>
          <p:spPr bwMode="auto">
            <a:xfrm>
              <a:off x="7406859" y="4932363"/>
              <a:ext cx="107950" cy="90488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45" y="8"/>
                </a:cxn>
                <a:cxn ang="0">
                  <a:pos x="49" y="9"/>
                </a:cxn>
                <a:cxn ang="0">
                  <a:pos x="49" y="6"/>
                </a:cxn>
                <a:cxn ang="0">
                  <a:pos x="48" y="4"/>
                </a:cxn>
                <a:cxn ang="0">
                  <a:pos x="52" y="1"/>
                </a:cxn>
                <a:cxn ang="0">
                  <a:pos x="57" y="4"/>
                </a:cxn>
                <a:cxn ang="0">
                  <a:pos x="65" y="1"/>
                </a:cxn>
                <a:cxn ang="0">
                  <a:pos x="65" y="5"/>
                </a:cxn>
                <a:cxn ang="0">
                  <a:pos x="68" y="16"/>
                </a:cxn>
                <a:cxn ang="0">
                  <a:pos x="67" y="20"/>
                </a:cxn>
                <a:cxn ang="0">
                  <a:pos x="66" y="30"/>
                </a:cxn>
                <a:cxn ang="0">
                  <a:pos x="60" y="33"/>
                </a:cxn>
                <a:cxn ang="0">
                  <a:pos x="52" y="37"/>
                </a:cxn>
                <a:cxn ang="0">
                  <a:pos x="45" y="43"/>
                </a:cxn>
                <a:cxn ang="0">
                  <a:pos x="49" y="48"/>
                </a:cxn>
                <a:cxn ang="0">
                  <a:pos x="48" y="51"/>
                </a:cxn>
                <a:cxn ang="0">
                  <a:pos x="41" y="50"/>
                </a:cxn>
                <a:cxn ang="0">
                  <a:pos x="32" y="54"/>
                </a:cxn>
                <a:cxn ang="0">
                  <a:pos x="27" y="57"/>
                </a:cxn>
                <a:cxn ang="0">
                  <a:pos x="24" y="55"/>
                </a:cxn>
                <a:cxn ang="0">
                  <a:pos x="19" y="55"/>
                </a:cxn>
                <a:cxn ang="0">
                  <a:pos x="16" y="55"/>
                </a:cxn>
                <a:cxn ang="0">
                  <a:pos x="16" y="53"/>
                </a:cxn>
                <a:cxn ang="0">
                  <a:pos x="17" y="50"/>
                </a:cxn>
                <a:cxn ang="0">
                  <a:pos x="14" y="47"/>
                </a:cxn>
                <a:cxn ang="0">
                  <a:pos x="9" y="49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24" y="3"/>
                </a:cxn>
                <a:cxn ang="0">
                  <a:pos x="30" y="3"/>
                </a:cxn>
                <a:cxn ang="0">
                  <a:pos x="36" y="5"/>
                </a:cxn>
              </a:cxnLst>
              <a:rect l="0" t="0" r="r" b="b"/>
              <a:pathLst>
                <a:path w="68" h="57">
                  <a:moveTo>
                    <a:pt x="36" y="5"/>
                  </a:moveTo>
                  <a:lnTo>
                    <a:pt x="39" y="6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8" y="10"/>
                  </a:lnTo>
                  <a:lnTo>
                    <a:pt x="49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9" y="3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5" y="5"/>
                  </a:lnTo>
                  <a:lnTo>
                    <a:pt x="65" y="10"/>
                  </a:lnTo>
                  <a:lnTo>
                    <a:pt x="68" y="16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7"/>
                  </a:lnTo>
                  <a:lnTo>
                    <a:pt x="66" y="30"/>
                  </a:lnTo>
                  <a:lnTo>
                    <a:pt x="64" y="32"/>
                  </a:lnTo>
                  <a:lnTo>
                    <a:pt x="60" y="33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6" y="40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4" y="50"/>
                  </a:lnTo>
                  <a:lnTo>
                    <a:pt x="41" y="50"/>
                  </a:lnTo>
                  <a:lnTo>
                    <a:pt x="38" y="51"/>
                  </a:lnTo>
                  <a:lnTo>
                    <a:pt x="32" y="54"/>
                  </a:lnTo>
                  <a:lnTo>
                    <a:pt x="28" y="55"/>
                  </a:lnTo>
                  <a:lnTo>
                    <a:pt x="27" y="57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2" y="54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3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4"/>
                  </a:lnTo>
                  <a:lnTo>
                    <a:pt x="36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8" name="Freeform 158"/>
            <p:cNvSpPr>
              <a:spLocks/>
            </p:cNvSpPr>
            <p:nvPr/>
          </p:nvSpPr>
          <p:spPr bwMode="auto">
            <a:xfrm>
              <a:off x="7398921" y="4740275"/>
              <a:ext cx="152400" cy="3222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4" y="12"/>
                </a:cxn>
                <a:cxn ang="0">
                  <a:pos x="28" y="9"/>
                </a:cxn>
                <a:cxn ang="0">
                  <a:pos x="39" y="3"/>
                </a:cxn>
                <a:cxn ang="0">
                  <a:pos x="48" y="4"/>
                </a:cxn>
                <a:cxn ang="0">
                  <a:pos x="60" y="6"/>
                </a:cxn>
                <a:cxn ang="0">
                  <a:pos x="60" y="14"/>
                </a:cxn>
                <a:cxn ang="0">
                  <a:pos x="67" y="24"/>
                </a:cxn>
                <a:cxn ang="0">
                  <a:pos x="77" y="26"/>
                </a:cxn>
                <a:cxn ang="0">
                  <a:pos x="72" y="33"/>
                </a:cxn>
                <a:cxn ang="0">
                  <a:pos x="63" y="35"/>
                </a:cxn>
                <a:cxn ang="0">
                  <a:pos x="58" y="45"/>
                </a:cxn>
                <a:cxn ang="0">
                  <a:pos x="53" y="48"/>
                </a:cxn>
                <a:cxn ang="0">
                  <a:pos x="47" y="63"/>
                </a:cxn>
                <a:cxn ang="0">
                  <a:pos x="58" y="74"/>
                </a:cxn>
                <a:cxn ang="0">
                  <a:pos x="59" y="81"/>
                </a:cxn>
                <a:cxn ang="0">
                  <a:pos x="75" y="97"/>
                </a:cxn>
                <a:cxn ang="0">
                  <a:pos x="82" y="101"/>
                </a:cxn>
                <a:cxn ang="0">
                  <a:pos x="89" y="114"/>
                </a:cxn>
                <a:cxn ang="0">
                  <a:pos x="96" y="144"/>
                </a:cxn>
                <a:cxn ang="0">
                  <a:pos x="93" y="154"/>
                </a:cxn>
                <a:cxn ang="0">
                  <a:pos x="93" y="161"/>
                </a:cxn>
                <a:cxn ang="0">
                  <a:pos x="87" y="168"/>
                </a:cxn>
                <a:cxn ang="0">
                  <a:pos x="78" y="172"/>
                </a:cxn>
                <a:cxn ang="0">
                  <a:pos x="69" y="178"/>
                </a:cxn>
                <a:cxn ang="0">
                  <a:pos x="63" y="174"/>
                </a:cxn>
                <a:cxn ang="0">
                  <a:pos x="63" y="182"/>
                </a:cxn>
                <a:cxn ang="0">
                  <a:pos x="57" y="189"/>
                </a:cxn>
                <a:cxn ang="0">
                  <a:pos x="52" y="193"/>
                </a:cxn>
                <a:cxn ang="0">
                  <a:pos x="44" y="198"/>
                </a:cxn>
                <a:cxn ang="0">
                  <a:pos x="39" y="203"/>
                </a:cxn>
                <a:cxn ang="0">
                  <a:pos x="38" y="189"/>
                </a:cxn>
                <a:cxn ang="0">
                  <a:pos x="39" y="183"/>
                </a:cxn>
                <a:cxn ang="0">
                  <a:pos x="32" y="178"/>
                </a:cxn>
                <a:cxn ang="0">
                  <a:pos x="43" y="172"/>
                </a:cxn>
                <a:cxn ang="0">
                  <a:pos x="53" y="172"/>
                </a:cxn>
                <a:cxn ang="0">
                  <a:pos x="51" y="167"/>
                </a:cxn>
                <a:cxn ang="0">
                  <a:pos x="57" y="158"/>
                </a:cxn>
                <a:cxn ang="0">
                  <a:pos x="69" y="153"/>
                </a:cxn>
                <a:cxn ang="0">
                  <a:pos x="72" y="141"/>
                </a:cxn>
                <a:cxn ang="0">
                  <a:pos x="70" y="131"/>
                </a:cxn>
                <a:cxn ang="0">
                  <a:pos x="72" y="116"/>
                </a:cxn>
                <a:cxn ang="0">
                  <a:pos x="67" y="106"/>
                </a:cxn>
                <a:cxn ang="0">
                  <a:pos x="67" y="99"/>
                </a:cxn>
                <a:cxn ang="0">
                  <a:pos x="59" y="92"/>
                </a:cxn>
                <a:cxn ang="0">
                  <a:pos x="41" y="69"/>
                </a:cxn>
                <a:cxn ang="0">
                  <a:pos x="26" y="57"/>
                </a:cxn>
                <a:cxn ang="0">
                  <a:pos x="27" y="51"/>
                </a:cxn>
                <a:cxn ang="0">
                  <a:pos x="33" y="50"/>
                </a:cxn>
                <a:cxn ang="0">
                  <a:pos x="36" y="44"/>
                </a:cxn>
                <a:cxn ang="0">
                  <a:pos x="27" y="33"/>
                </a:cxn>
                <a:cxn ang="0">
                  <a:pos x="20" y="38"/>
                </a:cxn>
                <a:cxn ang="0">
                  <a:pos x="12" y="29"/>
                </a:cxn>
                <a:cxn ang="0">
                  <a:pos x="3" y="16"/>
                </a:cxn>
              </a:cxnLst>
              <a:rect l="0" t="0" r="r" b="b"/>
              <a:pathLst>
                <a:path w="96" h="203">
                  <a:moveTo>
                    <a:pt x="0" y="11"/>
                  </a:moveTo>
                  <a:lnTo>
                    <a:pt x="3" y="10"/>
                  </a:lnTo>
                  <a:lnTo>
                    <a:pt x="6" y="9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8" y="9"/>
                  </a:lnTo>
                  <a:lnTo>
                    <a:pt x="33" y="8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62" y="20"/>
                  </a:lnTo>
                  <a:lnTo>
                    <a:pt x="67" y="24"/>
                  </a:lnTo>
                  <a:lnTo>
                    <a:pt x="71" y="25"/>
                  </a:lnTo>
                  <a:lnTo>
                    <a:pt x="76" y="26"/>
                  </a:lnTo>
                  <a:lnTo>
                    <a:pt x="77" y="26"/>
                  </a:lnTo>
                  <a:lnTo>
                    <a:pt x="76" y="27"/>
                  </a:lnTo>
                  <a:lnTo>
                    <a:pt x="71" y="30"/>
                  </a:lnTo>
                  <a:lnTo>
                    <a:pt x="72" y="33"/>
                  </a:lnTo>
                  <a:lnTo>
                    <a:pt x="71" y="35"/>
                  </a:lnTo>
                  <a:lnTo>
                    <a:pt x="63" y="34"/>
                  </a:lnTo>
                  <a:lnTo>
                    <a:pt x="63" y="35"/>
                  </a:lnTo>
                  <a:lnTo>
                    <a:pt x="63" y="38"/>
                  </a:lnTo>
                  <a:lnTo>
                    <a:pt x="61" y="41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1" y="51"/>
                  </a:lnTo>
                  <a:lnTo>
                    <a:pt x="49" y="57"/>
                  </a:lnTo>
                  <a:lnTo>
                    <a:pt x="47" y="63"/>
                  </a:lnTo>
                  <a:lnTo>
                    <a:pt x="48" y="64"/>
                  </a:lnTo>
                  <a:lnTo>
                    <a:pt x="51" y="68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9"/>
                  </a:lnTo>
                  <a:lnTo>
                    <a:pt x="59" y="81"/>
                  </a:lnTo>
                  <a:lnTo>
                    <a:pt x="61" y="84"/>
                  </a:lnTo>
                  <a:lnTo>
                    <a:pt x="68" y="89"/>
                  </a:lnTo>
                  <a:lnTo>
                    <a:pt x="75" y="97"/>
                  </a:lnTo>
                  <a:lnTo>
                    <a:pt x="77" y="98"/>
                  </a:lnTo>
                  <a:lnTo>
                    <a:pt x="80" y="98"/>
                  </a:lnTo>
                  <a:lnTo>
                    <a:pt x="82" y="101"/>
                  </a:lnTo>
                  <a:lnTo>
                    <a:pt x="84" y="107"/>
                  </a:lnTo>
                  <a:lnTo>
                    <a:pt x="86" y="110"/>
                  </a:lnTo>
                  <a:lnTo>
                    <a:pt x="89" y="114"/>
                  </a:lnTo>
                  <a:lnTo>
                    <a:pt x="91" y="118"/>
                  </a:lnTo>
                  <a:lnTo>
                    <a:pt x="93" y="126"/>
                  </a:lnTo>
                  <a:lnTo>
                    <a:pt x="96" y="144"/>
                  </a:lnTo>
                  <a:lnTo>
                    <a:pt x="94" y="146"/>
                  </a:lnTo>
                  <a:lnTo>
                    <a:pt x="93" y="149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1" y="164"/>
                  </a:lnTo>
                  <a:lnTo>
                    <a:pt x="88" y="167"/>
                  </a:lnTo>
                  <a:lnTo>
                    <a:pt x="87" y="168"/>
                  </a:lnTo>
                  <a:lnTo>
                    <a:pt x="84" y="168"/>
                  </a:lnTo>
                  <a:lnTo>
                    <a:pt x="81" y="170"/>
                  </a:lnTo>
                  <a:lnTo>
                    <a:pt x="78" y="172"/>
                  </a:lnTo>
                  <a:lnTo>
                    <a:pt x="75" y="175"/>
                  </a:lnTo>
                  <a:lnTo>
                    <a:pt x="71" y="177"/>
                  </a:lnTo>
                  <a:lnTo>
                    <a:pt x="69" y="178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3" y="174"/>
                  </a:lnTo>
                  <a:lnTo>
                    <a:pt x="62" y="176"/>
                  </a:lnTo>
                  <a:lnTo>
                    <a:pt x="62" y="179"/>
                  </a:lnTo>
                  <a:lnTo>
                    <a:pt x="63" y="182"/>
                  </a:lnTo>
                  <a:lnTo>
                    <a:pt x="62" y="186"/>
                  </a:lnTo>
                  <a:lnTo>
                    <a:pt x="59" y="188"/>
                  </a:lnTo>
                  <a:lnTo>
                    <a:pt x="57" y="189"/>
                  </a:lnTo>
                  <a:lnTo>
                    <a:pt x="56" y="188"/>
                  </a:lnTo>
                  <a:lnTo>
                    <a:pt x="54" y="191"/>
                  </a:lnTo>
                  <a:lnTo>
                    <a:pt x="52" y="193"/>
                  </a:lnTo>
                  <a:lnTo>
                    <a:pt x="49" y="194"/>
                  </a:lnTo>
                  <a:lnTo>
                    <a:pt x="47" y="195"/>
                  </a:lnTo>
                  <a:lnTo>
                    <a:pt x="44" y="198"/>
                  </a:lnTo>
                  <a:lnTo>
                    <a:pt x="42" y="200"/>
                  </a:lnTo>
                  <a:lnTo>
                    <a:pt x="40" y="202"/>
                  </a:lnTo>
                  <a:lnTo>
                    <a:pt x="39" y="203"/>
                  </a:lnTo>
                  <a:lnTo>
                    <a:pt x="36" y="202"/>
                  </a:lnTo>
                  <a:lnTo>
                    <a:pt x="37" y="197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39" y="183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32" y="178"/>
                  </a:lnTo>
                  <a:lnTo>
                    <a:pt x="33" y="176"/>
                  </a:lnTo>
                  <a:lnTo>
                    <a:pt x="37" y="175"/>
                  </a:lnTo>
                  <a:lnTo>
                    <a:pt x="43" y="172"/>
                  </a:lnTo>
                  <a:lnTo>
                    <a:pt x="46" y="171"/>
                  </a:lnTo>
                  <a:lnTo>
                    <a:pt x="49" y="171"/>
                  </a:lnTo>
                  <a:lnTo>
                    <a:pt x="53" y="172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1" y="167"/>
                  </a:lnTo>
                  <a:lnTo>
                    <a:pt x="50" y="164"/>
                  </a:lnTo>
                  <a:lnTo>
                    <a:pt x="51" y="161"/>
                  </a:lnTo>
                  <a:lnTo>
                    <a:pt x="57" y="158"/>
                  </a:lnTo>
                  <a:lnTo>
                    <a:pt x="60" y="156"/>
                  </a:lnTo>
                  <a:lnTo>
                    <a:pt x="65" y="154"/>
                  </a:lnTo>
                  <a:lnTo>
                    <a:pt x="69" y="153"/>
                  </a:lnTo>
                  <a:lnTo>
                    <a:pt x="71" y="151"/>
                  </a:lnTo>
                  <a:lnTo>
                    <a:pt x="72" y="148"/>
                  </a:lnTo>
                  <a:lnTo>
                    <a:pt x="72" y="141"/>
                  </a:lnTo>
                  <a:lnTo>
                    <a:pt x="72" y="139"/>
                  </a:lnTo>
                  <a:lnTo>
                    <a:pt x="73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1" y="121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0" y="109"/>
                  </a:lnTo>
                  <a:lnTo>
                    <a:pt x="67" y="106"/>
                  </a:lnTo>
                  <a:lnTo>
                    <a:pt x="67" y="105"/>
                  </a:lnTo>
                  <a:lnTo>
                    <a:pt x="68" y="102"/>
                  </a:lnTo>
                  <a:lnTo>
                    <a:pt x="67" y="99"/>
                  </a:lnTo>
                  <a:lnTo>
                    <a:pt x="65" y="98"/>
                  </a:lnTo>
                  <a:lnTo>
                    <a:pt x="61" y="95"/>
                  </a:lnTo>
                  <a:lnTo>
                    <a:pt x="59" y="92"/>
                  </a:lnTo>
                  <a:lnTo>
                    <a:pt x="55" y="86"/>
                  </a:lnTo>
                  <a:lnTo>
                    <a:pt x="45" y="73"/>
                  </a:lnTo>
                  <a:lnTo>
                    <a:pt x="41" y="69"/>
                  </a:lnTo>
                  <a:lnTo>
                    <a:pt x="37" y="65"/>
                  </a:lnTo>
                  <a:lnTo>
                    <a:pt x="34" y="62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3"/>
                  </a:lnTo>
                  <a:lnTo>
                    <a:pt x="27" y="51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1" y="38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4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17" y="36"/>
                  </a:lnTo>
                  <a:lnTo>
                    <a:pt x="14" y="34"/>
                  </a:lnTo>
                  <a:lnTo>
                    <a:pt x="12" y="29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9" name="Freeform 159"/>
            <p:cNvSpPr>
              <a:spLocks noEditPoints="1"/>
            </p:cNvSpPr>
            <p:nvPr/>
          </p:nvSpPr>
          <p:spPr bwMode="auto">
            <a:xfrm>
              <a:off x="7360821" y="5094288"/>
              <a:ext cx="392113" cy="128588"/>
            </a:xfrm>
            <a:custGeom>
              <a:avLst/>
              <a:gdLst/>
              <a:ahLst/>
              <a:cxnLst>
                <a:cxn ang="0">
                  <a:pos x="29" y="11"/>
                </a:cxn>
                <a:cxn ang="0">
                  <a:pos x="42" y="28"/>
                </a:cxn>
                <a:cxn ang="0">
                  <a:pos x="42" y="41"/>
                </a:cxn>
                <a:cxn ang="0">
                  <a:pos x="42" y="54"/>
                </a:cxn>
                <a:cxn ang="0">
                  <a:pos x="48" y="62"/>
                </a:cxn>
                <a:cxn ang="0">
                  <a:pos x="51" y="72"/>
                </a:cxn>
                <a:cxn ang="0">
                  <a:pos x="42" y="72"/>
                </a:cxn>
                <a:cxn ang="0">
                  <a:pos x="30" y="64"/>
                </a:cxn>
                <a:cxn ang="0">
                  <a:pos x="16" y="54"/>
                </a:cxn>
                <a:cxn ang="0">
                  <a:pos x="7" y="40"/>
                </a:cxn>
                <a:cxn ang="0">
                  <a:pos x="6" y="31"/>
                </a:cxn>
                <a:cxn ang="0">
                  <a:pos x="2" y="14"/>
                </a:cxn>
                <a:cxn ang="0">
                  <a:pos x="3" y="7"/>
                </a:cxn>
                <a:cxn ang="0">
                  <a:pos x="10" y="10"/>
                </a:cxn>
                <a:cxn ang="0">
                  <a:pos x="12" y="14"/>
                </a:cxn>
                <a:cxn ang="0">
                  <a:pos x="12" y="18"/>
                </a:cxn>
                <a:cxn ang="0">
                  <a:pos x="17" y="15"/>
                </a:cxn>
                <a:cxn ang="0">
                  <a:pos x="22" y="14"/>
                </a:cxn>
                <a:cxn ang="0">
                  <a:pos x="123" y="67"/>
                </a:cxn>
                <a:cxn ang="0">
                  <a:pos x="128" y="70"/>
                </a:cxn>
                <a:cxn ang="0">
                  <a:pos x="140" y="74"/>
                </a:cxn>
                <a:cxn ang="0">
                  <a:pos x="141" y="71"/>
                </a:cxn>
                <a:cxn ang="0">
                  <a:pos x="147" y="57"/>
                </a:cxn>
                <a:cxn ang="0">
                  <a:pos x="165" y="51"/>
                </a:cxn>
                <a:cxn ang="0">
                  <a:pos x="174" y="41"/>
                </a:cxn>
                <a:cxn ang="0">
                  <a:pos x="182" y="33"/>
                </a:cxn>
                <a:cxn ang="0">
                  <a:pos x="183" y="35"/>
                </a:cxn>
                <a:cxn ang="0">
                  <a:pos x="187" y="38"/>
                </a:cxn>
                <a:cxn ang="0">
                  <a:pos x="197" y="34"/>
                </a:cxn>
                <a:cxn ang="0">
                  <a:pos x="195" y="31"/>
                </a:cxn>
                <a:cxn ang="0">
                  <a:pos x="195" y="27"/>
                </a:cxn>
                <a:cxn ang="0">
                  <a:pos x="199" y="27"/>
                </a:cxn>
                <a:cxn ang="0">
                  <a:pos x="197" y="22"/>
                </a:cxn>
                <a:cxn ang="0">
                  <a:pos x="204" y="19"/>
                </a:cxn>
                <a:cxn ang="0">
                  <a:pos x="209" y="11"/>
                </a:cxn>
                <a:cxn ang="0">
                  <a:pos x="215" y="0"/>
                </a:cxn>
                <a:cxn ang="0">
                  <a:pos x="221" y="1"/>
                </a:cxn>
                <a:cxn ang="0">
                  <a:pos x="227" y="7"/>
                </a:cxn>
                <a:cxn ang="0">
                  <a:pos x="225" y="14"/>
                </a:cxn>
                <a:cxn ang="0">
                  <a:pos x="232" y="13"/>
                </a:cxn>
                <a:cxn ang="0">
                  <a:pos x="235" y="17"/>
                </a:cxn>
                <a:cxn ang="0">
                  <a:pos x="245" y="21"/>
                </a:cxn>
                <a:cxn ang="0">
                  <a:pos x="246" y="25"/>
                </a:cxn>
                <a:cxn ang="0">
                  <a:pos x="239" y="26"/>
                </a:cxn>
                <a:cxn ang="0">
                  <a:pos x="234" y="29"/>
                </a:cxn>
                <a:cxn ang="0">
                  <a:pos x="235" y="37"/>
                </a:cxn>
                <a:cxn ang="0">
                  <a:pos x="228" y="39"/>
                </a:cxn>
                <a:cxn ang="0">
                  <a:pos x="220" y="36"/>
                </a:cxn>
                <a:cxn ang="0">
                  <a:pos x="208" y="35"/>
                </a:cxn>
                <a:cxn ang="0">
                  <a:pos x="201" y="40"/>
                </a:cxn>
                <a:cxn ang="0">
                  <a:pos x="200" y="52"/>
                </a:cxn>
                <a:cxn ang="0">
                  <a:pos x="195" y="59"/>
                </a:cxn>
                <a:cxn ang="0">
                  <a:pos x="183" y="73"/>
                </a:cxn>
                <a:cxn ang="0">
                  <a:pos x="176" y="76"/>
                </a:cxn>
                <a:cxn ang="0">
                  <a:pos x="166" y="72"/>
                </a:cxn>
                <a:cxn ang="0">
                  <a:pos x="158" y="74"/>
                </a:cxn>
                <a:cxn ang="0">
                  <a:pos x="150" y="81"/>
                </a:cxn>
                <a:cxn ang="0">
                  <a:pos x="142" y="79"/>
                </a:cxn>
                <a:cxn ang="0">
                  <a:pos x="132" y="79"/>
                </a:cxn>
                <a:cxn ang="0">
                  <a:pos x="123" y="67"/>
                </a:cxn>
              </a:cxnLst>
              <a:rect l="0" t="0" r="r" b="b"/>
              <a:pathLst>
                <a:path w="247" h="81">
                  <a:moveTo>
                    <a:pt x="26" y="10"/>
                  </a:moveTo>
                  <a:lnTo>
                    <a:pt x="26" y="10"/>
                  </a:lnTo>
                  <a:lnTo>
                    <a:pt x="29" y="11"/>
                  </a:lnTo>
                  <a:lnTo>
                    <a:pt x="35" y="18"/>
                  </a:lnTo>
                  <a:lnTo>
                    <a:pt x="39" y="23"/>
                  </a:lnTo>
                  <a:lnTo>
                    <a:pt x="42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42" y="47"/>
                  </a:lnTo>
                  <a:lnTo>
                    <a:pt x="42" y="51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7" y="59"/>
                  </a:lnTo>
                  <a:lnTo>
                    <a:pt x="48" y="62"/>
                  </a:lnTo>
                  <a:lnTo>
                    <a:pt x="53" y="72"/>
                  </a:lnTo>
                  <a:lnTo>
                    <a:pt x="53" y="73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3" y="73"/>
                  </a:lnTo>
                  <a:lnTo>
                    <a:pt x="42" y="72"/>
                  </a:lnTo>
                  <a:lnTo>
                    <a:pt x="39" y="70"/>
                  </a:lnTo>
                  <a:lnTo>
                    <a:pt x="34" y="66"/>
                  </a:lnTo>
                  <a:lnTo>
                    <a:pt x="30" y="64"/>
                  </a:lnTo>
                  <a:lnTo>
                    <a:pt x="23" y="60"/>
                  </a:lnTo>
                  <a:lnTo>
                    <a:pt x="17" y="56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2" y="44"/>
                  </a:lnTo>
                  <a:lnTo>
                    <a:pt x="7" y="40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7"/>
                  </a:lnTo>
                  <a:lnTo>
                    <a:pt x="6" y="7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2" y="14"/>
                  </a:lnTo>
                  <a:lnTo>
                    <a:pt x="25" y="12"/>
                  </a:lnTo>
                  <a:lnTo>
                    <a:pt x="26" y="10"/>
                  </a:lnTo>
                  <a:close/>
                  <a:moveTo>
                    <a:pt x="123" y="67"/>
                  </a:moveTo>
                  <a:lnTo>
                    <a:pt x="123" y="67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33" y="71"/>
                  </a:lnTo>
                  <a:lnTo>
                    <a:pt x="135" y="72"/>
                  </a:lnTo>
                  <a:lnTo>
                    <a:pt x="140" y="74"/>
                  </a:lnTo>
                  <a:lnTo>
                    <a:pt x="142" y="75"/>
                  </a:lnTo>
                  <a:lnTo>
                    <a:pt x="144" y="74"/>
                  </a:lnTo>
                  <a:lnTo>
                    <a:pt x="141" y="71"/>
                  </a:lnTo>
                  <a:lnTo>
                    <a:pt x="142" y="68"/>
                  </a:lnTo>
                  <a:lnTo>
                    <a:pt x="144" y="64"/>
                  </a:lnTo>
                  <a:lnTo>
                    <a:pt x="147" y="57"/>
                  </a:lnTo>
                  <a:lnTo>
                    <a:pt x="150" y="55"/>
                  </a:lnTo>
                  <a:lnTo>
                    <a:pt x="159" y="53"/>
                  </a:lnTo>
                  <a:lnTo>
                    <a:pt x="165" y="51"/>
                  </a:lnTo>
                  <a:lnTo>
                    <a:pt x="168" y="49"/>
                  </a:lnTo>
                  <a:lnTo>
                    <a:pt x="171" y="43"/>
                  </a:lnTo>
                  <a:lnTo>
                    <a:pt x="174" y="41"/>
                  </a:lnTo>
                  <a:lnTo>
                    <a:pt x="179" y="35"/>
                  </a:lnTo>
                  <a:lnTo>
                    <a:pt x="180" y="34"/>
                  </a:lnTo>
                  <a:lnTo>
                    <a:pt x="182" y="33"/>
                  </a:lnTo>
                  <a:lnTo>
                    <a:pt x="182" y="32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5" y="35"/>
                  </a:lnTo>
                  <a:lnTo>
                    <a:pt x="185" y="37"/>
                  </a:lnTo>
                  <a:lnTo>
                    <a:pt x="187" y="38"/>
                  </a:lnTo>
                  <a:lnTo>
                    <a:pt x="189" y="37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28"/>
                  </a:lnTo>
                  <a:lnTo>
                    <a:pt x="194" y="27"/>
                  </a:lnTo>
                  <a:lnTo>
                    <a:pt x="195" y="27"/>
                  </a:lnTo>
                  <a:lnTo>
                    <a:pt x="196" y="28"/>
                  </a:lnTo>
                  <a:lnTo>
                    <a:pt x="197" y="28"/>
                  </a:lnTo>
                  <a:lnTo>
                    <a:pt x="199" y="27"/>
                  </a:lnTo>
                  <a:lnTo>
                    <a:pt x="200" y="25"/>
                  </a:lnTo>
                  <a:lnTo>
                    <a:pt x="200" y="24"/>
                  </a:lnTo>
                  <a:lnTo>
                    <a:pt x="197" y="22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4" y="19"/>
                  </a:lnTo>
                  <a:lnTo>
                    <a:pt x="205" y="16"/>
                  </a:lnTo>
                  <a:lnTo>
                    <a:pt x="207" y="14"/>
                  </a:lnTo>
                  <a:lnTo>
                    <a:pt x="209" y="11"/>
                  </a:lnTo>
                  <a:lnTo>
                    <a:pt x="212" y="7"/>
                  </a:lnTo>
                  <a:lnTo>
                    <a:pt x="215" y="1"/>
                  </a:lnTo>
                  <a:lnTo>
                    <a:pt x="215" y="0"/>
                  </a:lnTo>
                  <a:lnTo>
                    <a:pt x="217" y="3"/>
                  </a:lnTo>
                  <a:lnTo>
                    <a:pt x="219" y="4"/>
                  </a:lnTo>
                  <a:lnTo>
                    <a:pt x="221" y="1"/>
                  </a:lnTo>
                  <a:lnTo>
                    <a:pt x="223" y="4"/>
                  </a:lnTo>
                  <a:lnTo>
                    <a:pt x="225" y="6"/>
                  </a:lnTo>
                  <a:lnTo>
                    <a:pt x="227" y="7"/>
                  </a:lnTo>
                  <a:lnTo>
                    <a:pt x="228" y="9"/>
                  </a:lnTo>
                  <a:lnTo>
                    <a:pt x="227" y="11"/>
                  </a:lnTo>
                  <a:lnTo>
                    <a:pt x="225" y="14"/>
                  </a:lnTo>
                  <a:lnTo>
                    <a:pt x="225" y="15"/>
                  </a:lnTo>
                  <a:lnTo>
                    <a:pt x="229" y="14"/>
                  </a:lnTo>
                  <a:lnTo>
                    <a:pt x="232" y="13"/>
                  </a:lnTo>
                  <a:lnTo>
                    <a:pt x="233" y="15"/>
                  </a:lnTo>
                  <a:lnTo>
                    <a:pt x="231" y="18"/>
                  </a:lnTo>
                  <a:lnTo>
                    <a:pt x="235" y="17"/>
                  </a:lnTo>
                  <a:lnTo>
                    <a:pt x="237" y="17"/>
                  </a:lnTo>
                  <a:lnTo>
                    <a:pt x="239" y="17"/>
                  </a:lnTo>
                  <a:lnTo>
                    <a:pt x="245" y="21"/>
                  </a:lnTo>
                  <a:lnTo>
                    <a:pt x="247" y="22"/>
                  </a:lnTo>
                  <a:lnTo>
                    <a:pt x="247" y="23"/>
                  </a:lnTo>
                  <a:lnTo>
                    <a:pt x="246" y="25"/>
                  </a:lnTo>
                  <a:lnTo>
                    <a:pt x="245" y="26"/>
                  </a:lnTo>
                  <a:lnTo>
                    <a:pt x="243" y="26"/>
                  </a:lnTo>
                  <a:lnTo>
                    <a:pt x="239" y="26"/>
                  </a:lnTo>
                  <a:lnTo>
                    <a:pt x="235" y="26"/>
                  </a:lnTo>
                  <a:lnTo>
                    <a:pt x="233" y="28"/>
                  </a:lnTo>
                  <a:lnTo>
                    <a:pt x="234" y="29"/>
                  </a:lnTo>
                  <a:lnTo>
                    <a:pt x="239" y="34"/>
                  </a:lnTo>
                  <a:lnTo>
                    <a:pt x="238" y="35"/>
                  </a:lnTo>
                  <a:lnTo>
                    <a:pt x="235" y="37"/>
                  </a:lnTo>
                  <a:lnTo>
                    <a:pt x="231" y="37"/>
                  </a:lnTo>
                  <a:lnTo>
                    <a:pt x="228" y="38"/>
                  </a:lnTo>
                  <a:lnTo>
                    <a:pt x="228" y="39"/>
                  </a:lnTo>
                  <a:lnTo>
                    <a:pt x="227" y="38"/>
                  </a:lnTo>
                  <a:lnTo>
                    <a:pt x="222" y="37"/>
                  </a:lnTo>
                  <a:lnTo>
                    <a:pt x="220" y="36"/>
                  </a:lnTo>
                  <a:lnTo>
                    <a:pt x="216" y="36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5" y="35"/>
                  </a:lnTo>
                  <a:lnTo>
                    <a:pt x="204" y="36"/>
                  </a:lnTo>
                  <a:lnTo>
                    <a:pt x="201" y="40"/>
                  </a:lnTo>
                  <a:lnTo>
                    <a:pt x="201" y="43"/>
                  </a:lnTo>
                  <a:lnTo>
                    <a:pt x="201" y="49"/>
                  </a:lnTo>
                  <a:lnTo>
                    <a:pt x="200" y="52"/>
                  </a:lnTo>
                  <a:lnTo>
                    <a:pt x="196" y="53"/>
                  </a:lnTo>
                  <a:lnTo>
                    <a:pt x="195" y="55"/>
                  </a:lnTo>
                  <a:lnTo>
                    <a:pt x="195" y="59"/>
                  </a:lnTo>
                  <a:lnTo>
                    <a:pt x="190" y="70"/>
                  </a:lnTo>
                  <a:lnTo>
                    <a:pt x="188" y="71"/>
                  </a:lnTo>
                  <a:lnTo>
                    <a:pt x="183" y="73"/>
                  </a:lnTo>
                  <a:lnTo>
                    <a:pt x="180" y="74"/>
                  </a:lnTo>
                  <a:lnTo>
                    <a:pt x="177" y="76"/>
                  </a:lnTo>
                  <a:lnTo>
                    <a:pt x="176" y="76"/>
                  </a:lnTo>
                  <a:lnTo>
                    <a:pt x="172" y="75"/>
                  </a:lnTo>
                  <a:lnTo>
                    <a:pt x="169" y="74"/>
                  </a:lnTo>
                  <a:lnTo>
                    <a:pt x="166" y="72"/>
                  </a:lnTo>
                  <a:lnTo>
                    <a:pt x="163" y="71"/>
                  </a:lnTo>
                  <a:lnTo>
                    <a:pt x="161" y="72"/>
                  </a:lnTo>
                  <a:lnTo>
                    <a:pt x="158" y="74"/>
                  </a:lnTo>
                  <a:lnTo>
                    <a:pt x="155" y="78"/>
                  </a:lnTo>
                  <a:lnTo>
                    <a:pt x="152" y="80"/>
                  </a:lnTo>
                  <a:lnTo>
                    <a:pt x="150" y="81"/>
                  </a:lnTo>
                  <a:lnTo>
                    <a:pt x="146" y="80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36" y="81"/>
                  </a:lnTo>
                  <a:lnTo>
                    <a:pt x="134" y="80"/>
                  </a:lnTo>
                  <a:lnTo>
                    <a:pt x="132" y="79"/>
                  </a:lnTo>
                  <a:lnTo>
                    <a:pt x="126" y="73"/>
                  </a:lnTo>
                  <a:lnTo>
                    <a:pt x="125" y="71"/>
                  </a:lnTo>
                  <a:lnTo>
                    <a:pt x="123" y="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0" name="Freeform 160"/>
            <p:cNvSpPr>
              <a:spLocks noEditPoints="1"/>
            </p:cNvSpPr>
            <p:nvPr/>
          </p:nvSpPr>
          <p:spPr bwMode="auto">
            <a:xfrm>
              <a:off x="7259221" y="5122863"/>
              <a:ext cx="949325" cy="331788"/>
            </a:xfrm>
            <a:custGeom>
              <a:avLst/>
              <a:gdLst/>
              <a:ahLst/>
              <a:cxnLst>
                <a:cxn ang="0">
                  <a:pos x="574" y="176"/>
                </a:cxn>
                <a:cxn ang="0">
                  <a:pos x="547" y="139"/>
                </a:cxn>
                <a:cxn ang="0">
                  <a:pos x="504" y="114"/>
                </a:cxn>
                <a:cxn ang="0">
                  <a:pos x="481" y="112"/>
                </a:cxn>
                <a:cxn ang="0">
                  <a:pos x="504" y="102"/>
                </a:cxn>
                <a:cxn ang="0">
                  <a:pos x="473" y="86"/>
                </a:cxn>
                <a:cxn ang="0">
                  <a:pos x="509" y="107"/>
                </a:cxn>
                <a:cxn ang="0">
                  <a:pos x="538" y="104"/>
                </a:cxn>
                <a:cxn ang="0">
                  <a:pos x="325" y="63"/>
                </a:cxn>
                <a:cxn ang="0">
                  <a:pos x="378" y="62"/>
                </a:cxn>
                <a:cxn ang="0">
                  <a:pos x="376" y="69"/>
                </a:cxn>
                <a:cxn ang="0">
                  <a:pos x="322" y="82"/>
                </a:cxn>
                <a:cxn ang="0">
                  <a:pos x="356" y="85"/>
                </a:cxn>
                <a:cxn ang="0">
                  <a:pos x="343" y="99"/>
                </a:cxn>
                <a:cxn ang="0">
                  <a:pos x="356" y="131"/>
                </a:cxn>
                <a:cxn ang="0">
                  <a:pos x="336" y="110"/>
                </a:cxn>
                <a:cxn ang="0">
                  <a:pos x="317" y="149"/>
                </a:cxn>
                <a:cxn ang="0">
                  <a:pos x="307" y="109"/>
                </a:cxn>
                <a:cxn ang="0">
                  <a:pos x="289" y="26"/>
                </a:cxn>
                <a:cxn ang="0">
                  <a:pos x="308" y="62"/>
                </a:cxn>
                <a:cxn ang="0">
                  <a:pos x="277" y="94"/>
                </a:cxn>
                <a:cxn ang="0">
                  <a:pos x="253" y="129"/>
                </a:cxn>
                <a:cxn ang="0">
                  <a:pos x="227" y="118"/>
                </a:cxn>
                <a:cxn ang="0">
                  <a:pos x="194" y="109"/>
                </a:cxn>
                <a:cxn ang="0">
                  <a:pos x="178" y="65"/>
                </a:cxn>
                <a:cxn ang="0">
                  <a:pos x="210" y="62"/>
                </a:cxn>
                <a:cxn ang="0">
                  <a:pos x="254" y="52"/>
                </a:cxn>
                <a:cxn ang="0">
                  <a:pos x="291" y="20"/>
                </a:cxn>
                <a:cxn ang="0">
                  <a:pos x="331" y="205"/>
                </a:cxn>
                <a:cxn ang="0">
                  <a:pos x="411" y="185"/>
                </a:cxn>
                <a:cxn ang="0">
                  <a:pos x="130" y="163"/>
                </a:cxn>
                <a:cxn ang="0">
                  <a:pos x="152" y="155"/>
                </a:cxn>
                <a:cxn ang="0">
                  <a:pos x="185" y="164"/>
                </a:cxn>
                <a:cxn ang="0">
                  <a:pos x="226" y="170"/>
                </a:cxn>
                <a:cxn ang="0">
                  <a:pos x="238" y="184"/>
                </a:cxn>
                <a:cxn ang="0">
                  <a:pos x="163" y="175"/>
                </a:cxn>
                <a:cxn ang="0">
                  <a:pos x="139" y="108"/>
                </a:cxn>
                <a:cxn ang="0">
                  <a:pos x="149" y="108"/>
                </a:cxn>
                <a:cxn ang="0">
                  <a:pos x="428" y="54"/>
                </a:cxn>
                <a:cxn ang="0">
                  <a:pos x="431" y="64"/>
                </a:cxn>
                <a:cxn ang="0">
                  <a:pos x="433" y="85"/>
                </a:cxn>
                <a:cxn ang="0">
                  <a:pos x="116" y="88"/>
                </a:cxn>
                <a:cxn ang="0">
                  <a:pos x="140" y="115"/>
                </a:cxn>
                <a:cxn ang="0">
                  <a:pos x="122" y="146"/>
                </a:cxn>
                <a:cxn ang="0">
                  <a:pos x="73" y="101"/>
                </a:cxn>
                <a:cxn ang="0">
                  <a:pos x="36" y="45"/>
                </a:cxn>
                <a:cxn ang="0">
                  <a:pos x="0" y="2"/>
                </a:cxn>
                <a:cxn ang="0">
                  <a:pos x="39" y="16"/>
                </a:cxn>
                <a:cxn ang="0">
                  <a:pos x="73" y="46"/>
                </a:cxn>
                <a:cxn ang="0">
                  <a:pos x="111" y="73"/>
                </a:cxn>
                <a:cxn ang="0">
                  <a:pos x="294" y="183"/>
                </a:cxn>
                <a:cxn ang="0">
                  <a:pos x="309" y="184"/>
                </a:cxn>
                <a:cxn ang="0">
                  <a:pos x="295" y="190"/>
                </a:cxn>
                <a:cxn ang="0">
                  <a:pos x="289" y="185"/>
                </a:cxn>
                <a:cxn ang="0">
                  <a:pos x="346" y="191"/>
                </a:cxn>
                <a:cxn ang="0">
                  <a:pos x="340" y="187"/>
                </a:cxn>
                <a:cxn ang="0">
                  <a:pos x="361" y="179"/>
                </a:cxn>
                <a:cxn ang="0">
                  <a:pos x="561" y="185"/>
                </a:cxn>
                <a:cxn ang="0">
                  <a:pos x="465" y="124"/>
                </a:cxn>
                <a:cxn ang="0">
                  <a:pos x="430" y="115"/>
                </a:cxn>
                <a:cxn ang="0">
                  <a:pos x="465" y="124"/>
                </a:cxn>
              </a:cxnLst>
              <a:rect l="0" t="0" r="r" b="b"/>
              <a:pathLst>
                <a:path w="598" h="209">
                  <a:moveTo>
                    <a:pt x="597" y="109"/>
                  </a:moveTo>
                  <a:lnTo>
                    <a:pt x="597" y="156"/>
                  </a:lnTo>
                  <a:lnTo>
                    <a:pt x="595" y="161"/>
                  </a:lnTo>
                  <a:lnTo>
                    <a:pt x="597" y="169"/>
                  </a:lnTo>
                  <a:lnTo>
                    <a:pt x="598" y="174"/>
                  </a:lnTo>
                  <a:lnTo>
                    <a:pt x="598" y="194"/>
                  </a:lnTo>
                  <a:lnTo>
                    <a:pt x="594" y="191"/>
                  </a:lnTo>
                  <a:lnTo>
                    <a:pt x="589" y="186"/>
                  </a:lnTo>
                  <a:lnTo>
                    <a:pt x="585" y="181"/>
                  </a:lnTo>
                  <a:lnTo>
                    <a:pt x="582" y="180"/>
                  </a:lnTo>
                  <a:lnTo>
                    <a:pt x="578" y="181"/>
                  </a:lnTo>
                  <a:lnTo>
                    <a:pt x="574" y="182"/>
                  </a:lnTo>
                  <a:lnTo>
                    <a:pt x="571" y="182"/>
                  </a:lnTo>
                  <a:lnTo>
                    <a:pt x="571" y="179"/>
                  </a:lnTo>
                  <a:lnTo>
                    <a:pt x="574" y="176"/>
                  </a:lnTo>
                  <a:lnTo>
                    <a:pt x="574" y="174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8" y="165"/>
                  </a:lnTo>
                  <a:lnTo>
                    <a:pt x="570" y="166"/>
                  </a:lnTo>
                  <a:lnTo>
                    <a:pt x="572" y="165"/>
                  </a:lnTo>
                  <a:lnTo>
                    <a:pt x="573" y="165"/>
                  </a:lnTo>
                  <a:lnTo>
                    <a:pt x="570" y="162"/>
                  </a:lnTo>
                  <a:lnTo>
                    <a:pt x="566" y="160"/>
                  </a:lnTo>
                  <a:lnTo>
                    <a:pt x="565" y="158"/>
                  </a:lnTo>
                  <a:lnTo>
                    <a:pt x="563" y="154"/>
                  </a:lnTo>
                  <a:lnTo>
                    <a:pt x="557" y="144"/>
                  </a:lnTo>
                  <a:lnTo>
                    <a:pt x="554" y="142"/>
                  </a:lnTo>
                  <a:lnTo>
                    <a:pt x="551" y="140"/>
                  </a:lnTo>
                  <a:lnTo>
                    <a:pt x="547" y="139"/>
                  </a:lnTo>
                  <a:lnTo>
                    <a:pt x="536" y="135"/>
                  </a:lnTo>
                  <a:lnTo>
                    <a:pt x="528" y="133"/>
                  </a:lnTo>
                  <a:lnTo>
                    <a:pt x="525" y="132"/>
                  </a:lnTo>
                  <a:lnTo>
                    <a:pt x="520" y="131"/>
                  </a:lnTo>
                  <a:lnTo>
                    <a:pt x="517" y="129"/>
                  </a:lnTo>
                  <a:lnTo>
                    <a:pt x="517" y="127"/>
                  </a:lnTo>
                  <a:lnTo>
                    <a:pt x="517" y="125"/>
                  </a:lnTo>
                  <a:lnTo>
                    <a:pt x="516" y="125"/>
                  </a:lnTo>
                  <a:lnTo>
                    <a:pt x="512" y="126"/>
                  </a:lnTo>
                  <a:lnTo>
                    <a:pt x="510" y="125"/>
                  </a:lnTo>
                  <a:lnTo>
                    <a:pt x="507" y="124"/>
                  </a:lnTo>
                  <a:lnTo>
                    <a:pt x="505" y="122"/>
                  </a:lnTo>
                  <a:lnTo>
                    <a:pt x="504" y="119"/>
                  </a:lnTo>
                  <a:lnTo>
                    <a:pt x="504" y="116"/>
                  </a:lnTo>
                  <a:lnTo>
                    <a:pt x="504" y="114"/>
                  </a:lnTo>
                  <a:lnTo>
                    <a:pt x="502" y="115"/>
                  </a:lnTo>
                  <a:lnTo>
                    <a:pt x="501" y="117"/>
                  </a:lnTo>
                  <a:lnTo>
                    <a:pt x="500" y="121"/>
                  </a:lnTo>
                  <a:lnTo>
                    <a:pt x="499" y="125"/>
                  </a:lnTo>
                  <a:lnTo>
                    <a:pt x="497" y="127"/>
                  </a:lnTo>
                  <a:lnTo>
                    <a:pt x="493" y="128"/>
                  </a:lnTo>
                  <a:lnTo>
                    <a:pt x="492" y="128"/>
                  </a:lnTo>
                  <a:lnTo>
                    <a:pt x="490" y="124"/>
                  </a:lnTo>
                  <a:lnTo>
                    <a:pt x="490" y="122"/>
                  </a:lnTo>
                  <a:lnTo>
                    <a:pt x="492" y="121"/>
                  </a:lnTo>
                  <a:lnTo>
                    <a:pt x="492" y="119"/>
                  </a:lnTo>
                  <a:lnTo>
                    <a:pt x="490" y="117"/>
                  </a:lnTo>
                  <a:lnTo>
                    <a:pt x="487" y="115"/>
                  </a:lnTo>
                  <a:lnTo>
                    <a:pt x="483" y="112"/>
                  </a:lnTo>
                  <a:lnTo>
                    <a:pt x="481" y="112"/>
                  </a:lnTo>
                  <a:lnTo>
                    <a:pt x="481" y="111"/>
                  </a:lnTo>
                  <a:lnTo>
                    <a:pt x="481" y="110"/>
                  </a:lnTo>
                  <a:lnTo>
                    <a:pt x="483" y="109"/>
                  </a:lnTo>
                  <a:lnTo>
                    <a:pt x="486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2" y="109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8" y="109"/>
                  </a:lnTo>
                  <a:lnTo>
                    <a:pt x="504" y="108"/>
                  </a:lnTo>
                  <a:lnTo>
                    <a:pt x="505" y="107"/>
                  </a:lnTo>
                  <a:lnTo>
                    <a:pt x="505" y="104"/>
                  </a:lnTo>
                  <a:lnTo>
                    <a:pt x="505" y="102"/>
                  </a:lnTo>
                  <a:lnTo>
                    <a:pt x="504" y="102"/>
                  </a:lnTo>
                  <a:lnTo>
                    <a:pt x="501" y="103"/>
                  </a:lnTo>
                  <a:lnTo>
                    <a:pt x="498" y="104"/>
                  </a:lnTo>
                  <a:lnTo>
                    <a:pt x="494" y="104"/>
                  </a:lnTo>
                  <a:lnTo>
                    <a:pt x="489" y="104"/>
                  </a:lnTo>
                  <a:lnTo>
                    <a:pt x="483" y="103"/>
                  </a:lnTo>
                  <a:lnTo>
                    <a:pt x="481" y="101"/>
                  </a:lnTo>
                  <a:lnTo>
                    <a:pt x="480" y="100"/>
                  </a:lnTo>
                  <a:lnTo>
                    <a:pt x="479" y="97"/>
                  </a:lnTo>
                  <a:lnTo>
                    <a:pt x="478" y="94"/>
                  </a:lnTo>
                  <a:lnTo>
                    <a:pt x="476" y="94"/>
                  </a:lnTo>
                  <a:lnTo>
                    <a:pt x="468" y="93"/>
                  </a:lnTo>
                  <a:lnTo>
                    <a:pt x="470" y="91"/>
                  </a:lnTo>
                  <a:lnTo>
                    <a:pt x="470" y="89"/>
                  </a:lnTo>
                  <a:lnTo>
                    <a:pt x="470" y="86"/>
                  </a:lnTo>
                  <a:lnTo>
                    <a:pt x="473" y="86"/>
                  </a:lnTo>
                  <a:lnTo>
                    <a:pt x="478" y="83"/>
                  </a:lnTo>
                  <a:lnTo>
                    <a:pt x="481" y="81"/>
                  </a:lnTo>
                  <a:lnTo>
                    <a:pt x="484" y="80"/>
                  </a:lnTo>
                  <a:lnTo>
                    <a:pt x="486" y="80"/>
                  </a:lnTo>
                  <a:lnTo>
                    <a:pt x="488" y="80"/>
                  </a:lnTo>
                  <a:lnTo>
                    <a:pt x="497" y="84"/>
                  </a:lnTo>
                  <a:lnTo>
                    <a:pt x="500" y="85"/>
                  </a:lnTo>
                  <a:lnTo>
                    <a:pt x="505" y="86"/>
                  </a:lnTo>
                  <a:lnTo>
                    <a:pt x="508" y="90"/>
                  </a:lnTo>
                  <a:lnTo>
                    <a:pt x="508" y="92"/>
                  </a:lnTo>
                  <a:lnTo>
                    <a:pt x="507" y="97"/>
                  </a:lnTo>
                  <a:lnTo>
                    <a:pt x="507" y="99"/>
                  </a:lnTo>
                  <a:lnTo>
                    <a:pt x="508" y="101"/>
                  </a:lnTo>
                  <a:lnTo>
                    <a:pt x="508" y="104"/>
                  </a:lnTo>
                  <a:lnTo>
                    <a:pt x="509" y="107"/>
                  </a:lnTo>
                  <a:lnTo>
                    <a:pt x="510" y="110"/>
                  </a:lnTo>
                  <a:lnTo>
                    <a:pt x="511" y="111"/>
                  </a:lnTo>
                  <a:lnTo>
                    <a:pt x="513" y="112"/>
                  </a:lnTo>
                  <a:lnTo>
                    <a:pt x="514" y="108"/>
                  </a:lnTo>
                  <a:lnTo>
                    <a:pt x="514" y="109"/>
                  </a:lnTo>
                  <a:lnTo>
                    <a:pt x="515" y="110"/>
                  </a:lnTo>
                  <a:lnTo>
                    <a:pt x="517" y="116"/>
                  </a:lnTo>
                  <a:lnTo>
                    <a:pt x="518" y="117"/>
                  </a:lnTo>
                  <a:lnTo>
                    <a:pt x="519" y="118"/>
                  </a:lnTo>
                  <a:lnTo>
                    <a:pt x="521" y="119"/>
                  </a:lnTo>
                  <a:lnTo>
                    <a:pt x="523" y="119"/>
                  </a:lnTo>
                  <a:lnTo>
                    <a:pt x="526" y="118"/>
                  </a:lnTo>
                  <a:lnTo>
                    <a:pt x="529" y="115"/>
                  </a:lnTo>
                  <a:lnTo>
                    <a:pt x="537" y="104"/>
                  </a:lnTo>
                  <a:lnTo>
                    <a:pt x="538" y="104"/>
                  </a:lnTo>
                  <a:lnTo>
                    <a:pt x="545" y="103"/>
                  </a:lnTo>
                  <a:lnTo>
                    <a:pt x="547" y="102"/>
                  </a:lnTo>
                  <a:lnTo>
                    <a:pt x="547" y="101"/>
                  </a:lnTo>
                  <a:lnTo>
                    <a:pt x="547" y="98"/>
                  </a:lnTo>
                  <a:lnTo>
                    <a:pt x="549" y="98"/>
                  </a:lnTo>
                  <a:lnTo>
                    <a:pt x="555" y="94"/>
                  </a:lnTo>
                  <a:lnTo>
                    <a:pt x="557" y="94"/>
                  </a:lnTo>
                  <a:lnTo>
                    <a:pt x="567" y="98"/>
                  </a:lnTo>
                  <a:lnTo>
                    <a:pt x="580" y="104"/>
                  </a:lnTo>
                  <a:lnTo>
                    <a:pt x="589" y="107"/>
                  </a:lnTo>
                  <a:lnTo>
                    <a:pt x="597" y="109"/>
                  </a:lnTo>
                  <a:close/>
                  <a:moveTo>
                    <a:pt x="320" y="73"/>
                  </a:moveTo>
                  <a:lnTo>
                    <a:pt x="320" y="73"/>
                  </a:lnTo>
                  <a:lnTo>
                    <a:pt x="323" y="66"/>
                  </a:lnTo>
                  <a:lnTo>
                    <a:pt x="325" y="63"/>
                  </a:lnTo>
                  <a:lnTo>
                    <a:pt x="327" y="62"/>
                  </a:lnTo>
                  <a:lnTo>
                    <a:pt x="330" y="64"/>
                  </a:lnTo>
                  <a:lnTo>
                    <a:pt x="331" y="62"/>
                  </a:lnTo>
                  <a:lnTo>
                    <a:pt x="332" y="61"/>
                  </a:lnTo>
                  <a:lnTo>
                    <a:pt x="334" y="58"/>
                  </a:lnTo>
                  <a:lnTo>
                    <a:pt x="337" y="58"/>
                  </a:lnTo>
                  <a:lnTo>
                    <a:pt x="340" y="58"/>
                  </a:lnTo>
                  <a:lnTo>
                    <a:pt x="345" y="61"/>
                  </a:lnTo>
                  <a:lnTo>
                    <a:pt x="347" y="62"/>
                  </a:lnTo>
                  <a:lnTo>
                    <a:pt x="352" y="61"/>
                  </a:lnTo>
                  <a:lnTo>
                    <a:pt x="355" y="62"/>
                  </a:lnTo>
                  <a:lnTo>
                    <a:pt x="360" y="64"/>
                  </a:lnTo>
                  <a:lnTo>
                    <a:pt x="363" y="62"/>
                  </a:lnTo>
                  <a:lnTo>
                    <a:pt x="374" y="63"/>
                  </a:lnTo>
                  <a:lnTo>
                    <a:pt x="378" y="62"/>
                  </a:lnTo>
                  <a:lnTo>
                    <a:pt x="382" y="60"/>
                  </a:lnTo>
                  <a:lnTo>
                    <a:pt x="383" y="59"/>
                  </a:lnTo>
                  <a:lnTo>
                    <a:pt x="382" y="57"/>
                  </a:lnTo>
                  <a:lnTo>
                    <a:pt x="383" y="55"/>
                  </a:lnTo>
                  <a:lnTo>
                    <a:pt x="385" y="54"/>
                  </a:lnTo>
                  <a:lnTo>
                    <a:pt x="387" y="52"/>
                  </a:lnTo>
                  <a:lnTo>
                    <a:pt x="389" y="51"/>
                  </a:lnTo>
                  <a:lnTo>
                    <a:pt x="389" y="53"/>
                  </a:lnTo>
                  <a:lnTo>
                    <a:pt x="389" y="56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7" y="59"/>
                  </a:lnTo>
                  <a:lnTo>
                    <a:pt x="382" y="67"/>
                  </a:lnTo>
                  <a:lnTo>
                    <a:pt x="379" y="69"/>
                  </a:lnTo>
                  <a:lnTo>
                    <a:pt x="376" y="69"/>
                  </a:lnTo>
                  <a:lnTo>
                    <a:pt x="369" y="71"/>
                  </a:lnTo>
                  <a:lnTo>
                    <a:pt x="366" y="70"/>
                  </a:lnTo>
                  <a:lnTo>
                    <a:pt x="363" y="68"/>
                  </a:lnTo>
                  <a:lnTo>
                    <a:pt x="356" y="67"/>
                  </a:lnTo>
                  <a:lnTo>
                    <a:pt x="349" y="68"/>
                  </a:lnTo>
                  <a:lnTo>
                    <a:pt x="344" y="68"/>
                  </a:lnTo>
                  <a:lnTo>
                    <a:pt x="338" y="68"/>
                  </a:lnTo>
                  <a:lnTo>
                    <a:pt x="334" y="67"/>
                  </a:lnTo>
                  <a:lnTo>
                    <a:pt x="331" y="67"/>
                  </a:lnTo>
                  <a:lnTo>
                    <a:pt x="328" y="68"/>
                  </a:lnTo>
                  <a:lnTo>
                    <a:pt x="326" y="70"/>
                  </a:lnTo>
                  <a:lnTo>
                    <a:pt x="324" y="73"/>
                  </a:lnTo>
                  <a:lnTo>
                    <a:pt x="323" y="74"/>
                  </a:lnTo>
                  <a:lnTo>
                    <a:pt x="322" y="79"/>
                  </a:lnTo>
                  <a:lnTo>
                    <a:pt x="322" y="82"/>
                  </a:lnTo>
                  <a:lnTo>
                    <a:pt x="324" y="85"/>
                  </a:lnTo>
                  <a:lnTo>
                    <a:pt x="325" y="86"/>
                  </a:lnTo>
                  <a:lnTo>
                    <a:pt x="328" y="87"/>
                  </a:lnTo>
                  <a:lnTo>
                    <a:pt x="329" y="88"/>
                  </a:lnTo>
                  <a:lnTo>
                    <a:pt x="330" y="92"/>
                  </a:lnTo>
                  <a:lnTo>
                    <a:pt x="331" y="92"/>
                  </a:lnTo>
                  <a:lnTo>
                    <a:pt x="333" y="93"/>
                  </a:lnTo>
                  <a:lnTo>
                    <a:pt x="337" y="93"/>
                  </a:lnTo>
                  <a:lnTo>
                    <a:pt x="339" y="91"/>
                  </a:lnTo>
                  <a:lnTo>
                    <a:pt x="343" y="86"/>
                  </a:lnTo>
                  <a:lnTo>
                    <a:pt x="345" y="86"/>
                  </a:lnTo>
                  <a:lnTo>
                    <a:pt x="347" y="87"/>
                  </a:lnTo>
                  <a:lnTo>
                    <a:pt x="350" y="87"/>
                  </a:lnTo>
                  <a:lnTo>
                    <a:pt x="352" y="86"/>
                  </a:lnTo>
                  <a:lnTo>
                    <a:pt x="356" y="85"/>
                  </a:lnTo>
                  <a:lnTo>
                    <a:pt x="360" y="84"/>
                  </a:lnTo>
                  <a:lnTo>
                    <a:pt x="361" y="82"/>
                  </a:lnTo>
                  <a:lnTo>
                    <a:pt x="363" y="82"/>
                  </a:lnTo>
                  <a:lnTo>
                    <a:pt x="366" y="83"/>
                  </a:lnTo>
                  <a:lnTo>
                    <a:pt x="366" y="85"/>
                  </a:lnTo>
                  <a:lnTo>
                    <a:pt x="366" y="89"/>
                  </a:lnTo>
                  <a:lnTo>
                    <a:pt x="363" y="87"/>
                  </a:lnTo>
                  <a:lnTo>
                    <a:pt x="360" y="87"/>
                  </a:lnTo>
                  <a:lnTo>
                    <a:pt x="358" y="89"/>
                  </a:lnTo>
                  <a:lnTo>
                    <a:pt x="355" y="92"/>
                  </a:lnTo>
                  <a:lnTo>
                    <a:pt x="353" y="94"/>
                  </a:lnTo>
                  <a:lnTo>
                    <a:pt x="346" y="97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3" y="99"/>
                  </a:lnTo>
                  <a:lnTo>
                    <a:pt x="340" y="98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2" y="101"/>
                  </a:lnTo>
                  <a:lnTo>
                    <a:pt x="346" y="104"/>
                  </a:lnTo>
                  <a:lnTo>
                    <a:pt x="348" y="107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5" y="126"/>
                  </a:lnTo>
                  <a:lnTo>
                    <a:pt x="358" y="129"/>
                  </a:lnTo>
                  <a:lnTo>
                    <a:pt x="359" y="130"/>
                  </a:lnTo>
                  <a:lnTo>
                    <a:pt x="358" y="132"/>
                  </a:lnTo>
                  <a:lnTo>
                    <a:pt x="356" y="131"/>
                  </a:lnTo>
                  <a:lnTo>
                    <a:pt x="352" y="132"/>
                  </a:lnTo>
                  <a:lnTo>
                    <a:pt x="349" y="133"/>
                  </a:lnTo>
                  <a:lnTo>
                    <a:pt x="348" y="137"/>
                  </a:lnTo>
                  <a:lnTo>
                    <a:pt x="345" y="137"/>
                  </a:lnTo>
                  <a:lnTo>
                    <a:pt x="343" y="136"/>
                  </a:lnTo>
                  <a:lnTo>
                    <a:pt x="342" y="135"/>
                  </a:lnTo>
                  <a:lnTo>
                    <a:pt x="342" y="131"/>
                  </a:lnTo>
                  <a:lnTo>
                    <a:pt x="343" y="128"/>
                  </a:lnTo>
                  <a:lnTo>
                    <a:pt x="338" y="123"/>
                  </a:lnTo>
                  <a:lnTo>
                    <a:pt x="335" y="121"/>
                  </a:lnTo>
                  <a:lnTo>
                    <a:pt x="334" y="120"/>
                  </a:lnTo>
                  <a:lnTo>
                    <a:pt x="334" y="118"/>
                  </a:lnTo>
                  <a:lnTo>
                    <a:pt x="336" y="116"/>
                  </a:lnTo>
                  <a:lnTo>
                    <a:pt x="337" y="113"/>
                  </a:lnTo>
                  <a:lnTo>
                    <a:pt x="336" y="110"/>
                  </a:lnTo>
                  <a:lnTo>
                    <a:pt x="331" y="109"/>
                  </a:lnTo>
                  <a:lnTo>
                    <a:pt x="328" y="110"/>
                  </a:lnTo>
                  <a:lnTo>
                    <a:pt x="326" y="113"/>
                  </a:lnTo>
                  <a:lnTo>
                    <a:pt x="327" y="115"/>
                  </a:lnTo>
                  <a:lnTo>
                    <a:pt x="327" y="121"/>
                  </a:lnTo>
                  <a:lnTo>
                    <a:pt x="327" y="124"/>
                  </a:lnTo>
                  <a:lnTo>
                    <a:pt x="326" y="130"/>
                  </a:lnTo>
                  <a:lnTo>
                    <a:pt x="328" y="136"/>
                  </a:lnTo>
                  <a:lnTo>
                    <a:pt x="328" y="137"/>
                  </a:lnTo>
                  <a:lnTo>
                    <a:pt x="325" y="141"/>
                  </a:lnTo>
                  <a:lnTo>
                    <a:pt x="325" y="142"/>
                  </a:lnTo>
                  <a:lnTo>
                    <a:pt x="327" y="146"/>
                  </a:lnTo>
                  <a:lnTo>
                    <a:pt x="323" y="147"/>
                  </a:lnTo>
                  <a:lnTo>
                    <a:pt x="320" y="148"/>
                  </a:lnTo>
                  <a:lnTo>
                    <a:pt x="317" y="149"/>
                  </a:lnTo>
                  <a:lnTo>
                    <a:pt x="316" y="147"/>
                  </a:lnTo>
                  <a:lnTo>
                    <a:pt x="315" y="144"/>
                  </a:lnTo>
                  <a:lnTo>
                    <a:pt x="316" y="142"/>
                  </a:lnTo>
                  <a:lnTo>
                    <a:pt x="316" y="139"/>
                  </a:lnTo>
                  <a:lnTo>
                    <a:pt x="317" y="134"/>
                  </a:lnTo>
                  <a:lnTo>
                    <a:pt x="317" y="127"/>
                  </a:lnTo>
                  <a:lnTo>
                    <a:pt x="316" y="124"/>
                  </a:lnTo>
                  <a:lnTo>
                    <a:pt x="317" y="122"/>
                  </a:lnTo>
                  <a:lnTo>
                    <a:pt x="316" y="120"/>
                  </a:lnTo>
                  <a:lnTo>
                    <a:pt x="314" y="119"/>
                  </a:lnTo>
                  <a:lnTo>
                    <a:pt x="312" y="121"/>
                  </a:lnTo>
                  <a:lnTo>
                    <a:pt x="308" y="121"/>
                  </a:lnTo>
                  <a:lnTo>
                    <a:pt x="308" y="118"/>
                  </a:lnTo>
                  <a:lnTo>
                    <a:pt x="307" y="110"/>
                  </a:lnTo>
                  <a:lnTo>
                    <a:pt x="307" y="109"/>
                  </a:lnTo>
                  <a:lnTo>
                    <a:pt x="310" y="106"/>
                  </a:lnTo>
                  <a:lnTo>
                    <a:pt x="313" y="101"/>
                  </a:lnTo>
                  <a:lnTo>
                    <a:pt x="314" y="98"/>
                  </a:lnTo>
                  <a:lnTo>
                    <a:pt x="313" y="93"/>
                  </a:lnTo>
                  <a:lnTo>
                    <a:pt x="313" y="91"/>
                  </a:lnTo>
                  <a:lnTo>
                    <a:pt x="314" y="89"/>
                  </a:lnTo>
                  <a:lnTo>
                    <a:pt x="316" y="85"/>
                  </a:lnTo>
                  <a:lnTo>
                    <a:pt x="319" y="84"/>
                  </a:lnTo>
                  <a:lnTo>
                    <a:pt x="318" y="79"/>
                  </a:lnTo>
                  <a:lnTo>
                    <a:pt x="320" y="73"/>
                  </a:lnTo>
                  <a:close/>
                  <a:moveTo>
                    <a:pt x="292" y="21"/>
                  </a:moveTo>
                  <a:lnTo>
                    <a:pt x="292" y="21"/>
                  </a:lnTo>
                  <a:lnTo>
                    <a:pt x="294" y="25"/>
                  </a:lnTo>
                  <a:lnTo>
                    <a:pt x="292" y="26"/>
                  </a:lnTo>
                  <a:lnTo>
                    <a:pt x="289" y="26"/>
                  </a:lnTo>
                  <a:lnTo>
                    <a:pt x="286" y="27"/>
                  </a:lnTo>
                  <a:lnTo>
                    <a:pt x="287" y="28"/>
                  </a:lnTo>
                  <a:lnTo>
                    <a:pt x="288" y="30"/>
                  </a:lnTo>
                  <a:lnTo>
                    <a:pt x="286" y="31"/>
                  </a:lnTo>
                  <a:lnTo>
                    <a:pt x="288" y="32"/>
                  </a:lnTo>
                  <a:lnTo>
                    <a:pt x="289" y="33"/>
                  </a:lnTo>
                  <a:lnTo>
                    <a:pt x="292" y="38"/>
                  </a:lnTo>
                  <a:lnTo>
                    <a:pt x="295" y="43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4" y="49"/>
                  </a:lnTo>
                  <a:lnTo>
                    <a:pt x="297" y="52"/>
                  </a:lnTo>
                  <a:lnTo>
                    <a:pt x="301" y="55"/>
                  </a:lnTo>
                  <a:lnTo>
                    <a:pt x="304" y="58"/>
                  </a:lnTo>
                  <a:lnTo>
                    <a:pt x="308" y="62"/>
                  </a:lnTo>
                  <a:lnTo>
                    <a:pt x="305" y="63"/>
                  </a:lnTo>
                  <a:lnTo>
                    <a:pt x="301" y="63"/>
                  </a:lnTo>
                  <a:lnTo>
                    <a:pt x="296" y="61"/>
                  </a:lnTo>
                  <a:lnTo>
                    <a:pt x="294" y="62"/>
                  </a:lnTo>
                  <a:lnTo>
                    <a:pt x="292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8"/>
                  </a:lnTo>
                  <a:lnTo>
                    <a:pt x="290" y="81"/>
                  </a:lnTo>
                  <a:lnTo>
                    <a:pt x="289" y="86"/>
                  </a:lnTo>
                  <a:lnTo>
                    <a:pt x="288" y="86"/>
                  </a:lnTo>
                  <a:lnTo>
                    <a:pt x="285" y="85"/>
                  </a:lnTo>
                  <a:lnTo>
                    <a:pt x="279" y="91"/>
                  </a:lnTo>
                  <a:lnTo>
                    <a:pt x="277" y="94"/>
                  </a:lnTo>
                  <a:lnTo>
                    <a:pt x="272" y="98"/>
                  </a:lnTo>
                  <a:lnTo>
                    <a:pt x="275" y="100"/>
                  </a:lnTo>
                  <a:lnTo>
                    <a:pt x="275" y="103"/>
                  </a:lnTo>
                  <a:lnTo>
                    <a:pt x="276" y="104"/>
                  </a:lnTo>
                  <a:lnTo>
                    <a:pt x="272" y="104"/>
                  </a:lnTo>
                  <a:lnTo>
                    <a:pt x="275" y="108"/>
                  </a:lnTo>
                  <a:lnTo>
                    <a:pt x="275" y="109"/>
                  </a:lnTo>
                  <a:lnTo>
                    <a:pt x="274" y="110"/>
                  </a:lnTo>
                  <a:lnTo>
                    <a:pt x="271" y="115"/>
                  </a:lnTo>
                  <a:lnTo>
                    <a:pt x="270" y="117"/>
                  </a:lnTo>
                  <a:lnTo>
                    <a:pt x="269" y="119"/>
                  </a:lnTo>
                  <a:lnTo>
                    <a:pt x="266" y="122"/>
                  </a:lnTo>
                  <a:lnTo>
                    <a:pt x="258" y="126"/>
                  </a:lnTo>
                  <a:lnTo>
                    <a:pt x="255" y="128"/>
                  </a:lnTo>
                  <a:lnTo>
                    <a:pt x="253" y="129"/>
                  </a:lnTo>
                  <a:lnTo>
                    <a:pt x="252" y="127"/>
                  </a:lnTo>
                  <a:lnTo>
                    <a:pt x="252" y="125"/>
                  </a:lnTo>
                  <a:lnTo>
                    <a:pt x="250" y="120"/>
                  </a:lnTo>
                  <a:lnTo>
                    <a:pt x="248" y="118"/>
                  </a:lnTo>
                  <a:lnTo>
                    <a:pt x="247" y="116"/>
                  </a:lnTo>
                  <a:lnTo>
                    <a:pt x="245" y="117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17"/>
                  </a:lnTo>
                  <a:lnTo>
                    <a:pt x="237" y="116"/>
                  </a:lnTo>
                  <a:lnTo>
                    <a:pt x="234" y="115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28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2" y="117"/>
                  </a:lnTo>
                  <a:lnTo>
                    <a:pt x="220" y="118"/>
                  </a:lnTo>
                  <a:lnTo>
                    <a:pt x="218" y="120"/>
                  </a:lnTo>
                  <a:lnTo>
                    <a:pt x="216" y="120"/>
                  </a:lnTo>
                  <a:lnTo>
                    <a:pt x="216" y="117"/>
                  </a:lnTo>
                  <a:lnTo>
                    <a:pt x="216" y="115"/>
                  </a:lnTo>
                  <a:lnTo>
                    <a:pt x="214" y="109"/>
                  </a:lnTo>
                  <a:lnTo>
                    <a:pt x="212" y="112"/>
                  </a:lnTo>
                  <a:lnTo>
                    <a:pt x="204" y="114"/>
                  </a:lnTo>
                  <a:lnTo>
                    <a:pt x="202" y="112"/>
                  </a:lnTo>
                  <a:lnTo>
                    <a:pt x="198" y="112"/>
                  </a:lnTo>
                  <a:lnTo>
                    <a:pt x="196" y="113"/>
                  </a:lnTo>
                  <a:lnTo>
                    <a:pt x="195" y="113"/>
                  </a:lnTo>
                  <a:lnTo>
                    <a:pt x="194" y="109"/>
                  </a:lnTo>
                  <a:lnTo>
                    <a:pt x="194" y="105"/>
                  </a:lnTo>
                  <a:lnTo>
                    <a:pt x="192" y="97"/>
                  </a:lnTo>
                  <a:lnTo>
                    <a:pt x="192" y="94"/>
                  </a:lnTo>
                  <a:lnTo>
                    <a:pt x="190" y="90"/>
                  </a:lnTo>
                  <a:lnTo>
                    <a:pt x="188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86" y="82"/>
                  </a:lnTo>
                  <a:lnTo>
                    <a:pt x="183" y="80"/>
                  </a:lnTo>
                  <a:lnTo>
                    <a:pt x="181" y="78"/>
                  </a:lnTo>
                  <a:lnTo>
                    <a:pt x="182" y="74"/>
                  </a:lnTo>
                  <a:lnTo>
                    <a:pt x="182" y="73"/>
                  </a:lnTo>
                  <a:lnTo>
                    <a:pt x="180" y="70"/>
                  </a:lnTo>
                  <a:lnTo>
                    <a:pt x="178" y="68"/>
                  </a:lnTo>
                  <a:lnTo>
                    <a:pt x="178" y="65"/>
                  </a:lnTo>
                  <a:lnTo>
                    <a:pt x="178" y="62"/>
                  </a:lnTo>
                  <a:lnTo>
                    <a:pt x="179" y="58"/>
                  </a:lnTo>
                  <a:lnTo>
                    <a:pt x="180" y="56"/>
                  </a:lnTo>
                  <a:lnTo>
                    <a:pt x="182" y="53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9"/>
                  </a:lnTo>
                  <a:lnTo>
                    <a:pt x="189" y="53"/>
                  </a:lnTo>
                  <a:lnTo>
                    <a:pt x="190" y="55"/>
                  </a:lnTo>
                  <a:lnTo>
                    <a:pt x="196" y="61"/>
                  </a:lnTo>
                  <a:lnTo>
                    <a:pt x="198" y="62"/>
                  </a:lnTo>
                  <a:lnTo>
                    <a:pt x="200" y="63"/>
                  </a:lnTo>
                  <a:lnTo>
                    <a:pt x="206" y="61"/>
                  </a:lnTo>
                  <a:lnTo>
                    <a:pt x="207" y="61"/>
                  </a:lnTo>
                  <a:lnTo>
                    <a:pt x="210" y="62"/>
                  </a:lnTo>
                  <a:lnTo>
                    <a:pt x="214" y="63"/>
                  </a:lnTo>
                  <a:lnTo>
                    <a:pt x="216" y="62"/>
                  </a:lnTo>
                  <a:lnTo>
                    <a:pt x="219" y="60"/>
                  </a:lnTo>
                  <a:lnTo>
                    <a:pt x="222" y="56"/>
                  </a:lnTo>
                  <a:lnTo>
                    <a:pt x="225" y="54"/>
                  </a:lnTo>
                  <a:lnTo>
                    <a:pt x="227" y="53"/>
                  </a:lnTo>
                  <a:lnTo>
                    <a:pt x="230" y="54"/>
                  </a:lnTo>
                  <a:lnTo>
                    <a:pt x="233" y="56"/>
                  </a:lnTo>
                  <a:lnTo>
                    <a:pt x="236" y="57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4" y="56"/>
                  </a:lnTo>
                  <a:lnTo>
                    <a:pt x="247" y="55"/>
                  </a:lnTo>
                  <a:lnTo>
                    <a:pt x="252" y="53"/>
                  </a:lnTo>
                  <a:lnTo>
                    <a:pt x="254" y="52"/>
                  </a:lnTo>
                  <a:lnTo>
                    <a:pt x="259" y="41"/>
                  </a:lnTo>
                  <a:lnTo>
                    <a:pt x="259" y="37"/>
                  </a:lnTo>
                  <a:lnTo>
                    <a:pt x="260" y="35"/>
                  </a:lnTo>
                  <a:lnTo>
                    <a:pt x="264" y="34"/>
                  </a:lnTo>
                  <a:lnTo>
                    <a:pt x="265" y="31"/>
                  </a:lnTo>
                  <a:lnTo>
                    <a:pt x="265" y="25"/>
                  </a:lnTo>
                  <a:lnTo>
                    <a:pt x="265" y="22"/>
                  </a:lnTo>
                  <a:lnTo>
                    <a:pt x="268" y="18"/>
                  </a:lnTo>
                  <a:lnTo>
                    <a:pt x="269" y="17"/>
                  </a:lnTo>
                  <a:lnTo>
                    <a:pt x="272" y="17"/>
                  </a:lnTo>
                  <a:lnTo>
                    <a:pt x="276" y="18"/>
                  </a:lnTo>
                  <a:lnTo>
                    <a:pt x="280" y="18"/>
                  </a:lnTo>
                  <a:lnTo>
                    <a:pt x="284" y="18"/>
                  </a:lnTo>
                  <a:lnTo>
                    <a:pt x="286" y="19"/>
                  </a:lnTo>
                  <a:lnTo>
                    <a:pt x="291" y="20"/>
                  </a:lnTo>
                  <a:lnTo>
                    <a:pt x="292" y="21"/>
                  </a:lnTo>
                  <a:close/>
                  <a:moveTo>
                    <a:pt x="327" y="209"/>
                  </a:moveTo>
                  <a:lnTo>
                    <a:pt x="326" y="209"/>
                  </a:lnTo>
                  <a:lnTo>
                    <a:pt x="321" y="205"/>
                  </a:lnTo>
                  <a:lnTo>
                    <a:pt x="316" y="202"/>
                  </a:lnTo>
                  <a:lnTo>
                    <a:pt x="314" y="202"/>
                  </a:lnTo>
                  <a:lnTo>
                    <a:pt x="311" y="201"/>
                  </a:lnTo>
                  <a:lnTo>
                    <a:pt x="309" y="200"/>
                  </a:lnTo>
                  <a:lnTo>
                    <a:pt x="310" y="199"/>
                  </a:lnTo>
                  <a:lnTo>
                    <a:pt x="312" y="198"/>
                  </a:lnTo>
                  <a:lnTo>
                    <a:pt x="318" y="197"/>
                  </a:lnTo>
                  <a:lnTo>
                    <a:pt x="321" y="197"/>
                  </a:lnTo>
                  <a:lnTo>
                    <a:pt x="323" y="199"/>
                  </a:lnTo>
                  <a:lnTo>
                    <a:pt x="330" y="203"/>
                  </a:lnTo>
                  <a:lnTo>
                    <a:pt x="331" y="205"/>
                  </a:lnTo>
                  <a:lnTo>
                    <a:pt x="331" y="207"/>
                  </a:lnTo>
                  <a:lnTo>
                    <a:pt x="329" y="209"/>
                  </a:lnTo>
                  <a:lnTo>
                    <a:pt x="327" y="209"/>
                  </a:lnTo>
                  <a:close/>
                  <a:moveTo>
                    <a:pt x="369" y="209"/>
                  </a:moveTo>
                  <a:lnTo>
                    <a:pt x="371" y="206"/>
                  </a:lnTo>
                  <a:lnTo>
                    <a:pt x="371" y="203"/>
                  </a:lnTo>
                  <a:lnTo>
                    <a:pt x="372" y="201"/>
                  </a:lnTo>
                  <a:lnTo>
                    <a:pt x="376" y="198"/>
                  </a:lnTo>
                  <a:lnTo>
                    <a:pt x="384" y="194"/>
                  </a:lnTo>
                  <a:lnTo>
                    <a:pt x="388" y="191"/>
                  </a:lnTo>
                  <a:lnTo>
                    <a:pt x="390" y="188"/>
                  </a:lnTo>
                  <a:lnTo>
                    <a:pt x="393" y="187"/>
                  </a:lnTo>
                  <a:lnTo>
                    <a:pt x="402" y="186"/>
                  </a:lnTo>
                  <a:lnTo>
                    <a:pt x="408" y="185"/>
                  </a:lnTo>
                  <a:lnTo>
                    <a:pt x="411" y="185"/>
                  </a:lnTo>
                  <a:lnTo>
                    <a:pt x="416" y="184"/>
                  </a:lnTo>
                  <a:lnTo>
                    <a:pt x="417" y="184"/>
                  </a:lnTo>
                  <a:lnTo>
                    <a:pt x="417" y="185"/>
                  </a:lnTo>
                  <a:lnTo>
                    <a:pt x="416" y="187"/>
                  </a:lnTo>
                  <a:lnTo>
                    <a:pt x="414" y="188"/>
                  </a:lnTo>
                  <a:lnTo>
                    <a:pt x="404" y="192"/>
                  </a:lnTo>
                  <a:lnTo>
                    <a:pt x="396" y="194"/>
                  </a:lnTo>
                  <a:lnTo>
                    <a:pt x="392" y="196"/>
                  </a:lnTo>
                  <a:lnTo>
                    <a:pt x="388" y="198"/>
                  </a:lnTo>
                  <a:lnTo>
                    <a:pt x="382" y="204"/>
                  </a:lnTo>
                  <a:lnTo>
                    <a:pt x="378" y="207"/>
                  </a:lnTo>
                  <a:lnTo>
                    <a:pt x="375" y="207"/>
                  </a:lnTo>
                  <a:lnTo>
                    <a:pt x="372" y="209"/>
                  </a:lnTo>
                  <a:lnTo>
                    <a:pt x="369" y="209"/>
                  </a:lnTo>
                  <a:close/>
                  <a:moveTo>
                    <a:pt x="130" y="163"/>
                  </a:moveTo>
                  <a:lnTo>
                    <a:pt x="130" y="161"/>
                  </a:lnTo>
                  <a:lnTo>
                    <a:pt x="132" y="161"/>
                  </a:lnTo>
                  <a:lnTo>
                    <a:pt x="134" y="162"/>
                  </a:lnTo>
                  <a:lnTo>
                    <a:pt x="136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8" y="158"/>
                  </a:lnTo>
                  <a:lnTo>
                    <a:pt x="138" y="155"/>
                  </a:lnTo>
                  <a:lnTo>
                    <a:pt x="139" y="153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5" y="153"/>
                  </a:lnTo>
                  <a:lnTo>
                    <a:pt x="148" y="153"/>
                  </a:lnTo>
                  <a:lnTo>
                    <a:pt x="149" y="155"/>
                  </a:lnTo>
                  <a:lnTo>
                    <a:pt x="152" y="155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5" y="152"/>
                  </a:lnTo>
                  <a:lnTo>
                    <a:pt x="159" y="153"/>
                  </a:lnTo>
                  <a:lnTo>
                    <a:pt x="161" y="156"/>
                  </a:lnTo>
                  <a:lnTo>
                    <a:pt x="163" y="155"/>
                  </a:lnTo>
                  <a:lnTo>
                    <a:pt x="164" y="157"/>
                  </a:lnTo>
                  <a:lnTo>
                    <a:pt x="166" y="157"/>
                  </a:lnTo>
                  <a:lnTo>
                    <a:pt x="169" y="156"/>
                  </a:lnTo>
                  <a:lnTo>
                    <a:pt x="171" y="157"/>
                  </a:lnTo>
                  <a:lnTo>
                    <a:pt x="173" y="160"/>
                  </a:lnTo>
                  <a:lnTo>
                    <a:pt x="174" y="163"/>
                  </a:lnTo>
                  <a:lnTo>
                    <a:pt x="180" y="164"/>
                  </a:lnTo>
                  <a:lnTo>
                    <a:pt x="182" y="165"/>
                  </a:lnTo>
                  <a:lnTo>
                    <a:pt x="185" y="164"/>
                  </a:lnTo>
                  <a:lnTo>
                    <a:pt x="193" y="165"/>
                  </a:lnTo>
                  <a:lnTo>
                    <a:pt x="196" y="165"/>
                  </a:lnTo>
                  <a:lnTo>
                    <a:pt x="198" y="164"/>
                  </a:lnTo>
                  <a:lnTo>
                    <a:pt x="199" y="160"/>
                  </a:lnTo>
                  <a:lnTo>
                    <a:pt x="201" y="158"/>
                  </a:lnTo>
                  <a:lnTo>
                    <a:pt x="204" y="158"/>
                  </a:lnTo>
                  <a:lnTo>
                    <a:pt x="205" y="160"/>
                  </a:lnTo>
                  <a:lnTo>
                    <a:pt x="207" y="163"/>
                  </a:lnTo>
                  <a:lnTo>
                    <a:pt x="211" y="163"/>
                  </a:lnTo>
                  <a:lnTo>
                    <a:pt x="214" y="163"/>
                  </a:lnTo>
                  <a:lnTo>
                    <a:pt x="218" y="164"/>
                  </a:lnTo>
                  <a:lnTo>
                    <a:pt x="223" y="165"/>
                  </a:lnTo>
                  <a:lnTo>
                    <a:pt x="225" y="166"/>
                  </a:lnTo>
                  <a:lnTo>
                    <a:pt x="226" y="168"/>
                  </a:lnTo>
                  <a:lnTo>
                    <a:pt x="226" y="170"/>
                  </a:lnTo>
                  <a:lnTo>
                    <a:pt x="228" y="173"/>
                  </a:lnTo>
                  <a:lnTo>
                    <a:pt x="228" y="174"/>
                  </a:lnTo>
                  <a:lnTo>
                    <a:pt x="233" y="176"/>
                  </a:lnTo>
                  <a:lnTo>
                    <a:pt x="236" y="176"/>
                  </a:lnTo>
                  <a:lnTo>
                    <a:pt x="240" y="176"/>
                  </a:lnTo>
                  <a:lnTo>
                    <a:pt x="242" y="175"/>
                  </a:lnTo>
                  <a:lnTo>
                    <a:pt x="245" y="175"/>
                  </a:lnTo>
                  <a:lnTo>
                    <a:pt x="249" y="177"/>
                  </a:lnTo>
                  <a:lnTo>
                    <a:pt x="249" y="178"/>
                  </a:lnTo>
                  <a:lnTo>
                    <a:pt x="247" y="180"/>
                  </a:lnTo>
                  <a:lnTo>
                    <a:pt x="246" y="183"/>
                  </a:lnTo>
                  <a:lnTo>
                    <a:pt x="250" y="188"/>
                  </a:lnTo>
                  <a:lnTo>
                    <a:pt x="247" y="187"/>
                  </a:lnTo>
                  <a:lnTo>
                    <a:pt x="242" y="185"/>
                  </a:lnTo>
                  <a:lnTo>
                    <a:pt x="238" y="184"/>
                  </a:lnTo>
                  <a:lnTo>
                    <a:pt x="233" y="182"/>
                  </a:lnTo>
                  <a:lnTo>
                    <a:pt x="230" y="182"/>
                  </a:lnTo>
                  <a:lnTo>
                    <a:pt x="227" y="184"/>
                  </a:lnTo>
                  <a:lnTo>
                    <a:pt x="225" y="184"/>
                  </a:lnTo>
                  <a:lnTo>
                    <a:pt x="220" y="184"/>
                  </a:lnTo>
                  <a:lnTo>
                    <a:pt x="212" y="182"/>
                  </a:lnTo>
                  <a:lnTo>
                    <a:pt x="203" y="182"/>
                  </a:lnTo>
                  <a:lnTo>
                    <a:pt x="199" y="180"/>
                  </a:lnTo>
                  <a:lnTo>
                    <a:pt x="194" y="178"/>
                  </a:lnTo>
                  <a:lnTo>
                    <a:pt x="187" y="175"/>
                  </a:lnTo>
                  <a:lnTo>
                    <a:pt x="181" y="174"/>
                  </a:lnTo>
                  <a:lnTo>
                    <a:pt x="175" y="174"/>
                  </a:lnTo>
                  <a:lnTo>
                    <a:pt x="172" y="175"/>
                  </a:lnTo>
                  <a:lnTo>
                    <a:pt x="169" y="176"/>
                  </a:lnTo>
                  <a:lnTo>
                    <a:pt x="163" y="175"/>
                  </a:lnTo>
                  <a:lnTo>
                    <a:pt x="159" y="172"/>
                  </a:lnTo>
                  <a:lnTo>
                    <a:pt x="157" y="172"/>
                  </a:lnTo>
                  <a:lnTo>
                    <a:pt x="147" y="171"/>
                  </a:lnTo>
                  <a:lnTo>
                    <a:pt x="145" y="170"/>
                  </a:lnTo>
                  <a:lnTo>
                    <a:pt x="145" y="169"/>
                  </a:lnTo>
                  <a:lnTo>
                    <a:pt x="148" y="166"/>
                  </a:lnTo>
                  <a:lnTo>
                    <a:pt x="146" y="165"/>
                  </a:lnTo>
                  <a:lnTo>
                    <a:pt x="142" y="164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0" y="163"/>
                  </a:lnTo>
                  <a:close/>
                  <a:moveTo>
                    <a:pt x="148" y="114"/>
                  </a:moveTo>
                  <a:lnTo>
                    <a:pt x="143" y="112"/>
                  </a:lnTo>
                  <a:lnTo>
                    <a:pt x="141" y="110"/>
                  </a:lnTo>
                  <a:lnTo>
                    <a:pt x="139" y="108"/>
                  </a:lnTo>
                  <a:lnTo>
                    <a:pt x="139" y="106"/>
                  </a:lnTo>
                  <a:lnTo>
                    <a:pt x="138" y="104"/>
                  </a:lnTo>
                  <a:lnTo>
                    <a:pt x="135" y="101"/>
                  </a:lnTo>
                  <a:lnTo>
                    <a:pt x="134" y="101"/>
                  </a:lnTo>
                  <a:lnTo>
                    <a:pt x="131" y="101"/>
                  </a:lnTo>
                  <a:lnTo>
                    <a:pt x="130" y="100"/>
                  </a:lnTo>
                  <a:lnTo>
                    <a:pt x="132" y="97"/>
                  </a:lnTo>
                  <a:lnTo>
                    <a:pt x="133" y="95"/>
                  </a:lnTo>
                  <a:lnTo>
                    <a:pt x="136" y="98"/>
                  </a:lnTo>
                  <a:lnTo>
                    <a:pt x="137" y="95"/>
                  </a:lnTo>
                  <a:lnTo>
                    <a:pt x="139" y="94"/>
                  </a:lnTo>
                  <a:lnTo>
                    <a:pt x="139" y="96"/>
                  </a:lnTo>
                  <a:lnTo>
                    <a:pt x="141" y="101"/>
                  </a:lnTo>
                  <a:lnTo>
                    <a:pt x="145" y="106"/>
                  </a:lnTo>
                  <a:lnTo>
                    <a:pt x="149" y="108"/>
                  </a:lnTo>
                  <a:lnTo>
                    <a:pt x="148" y="109"/>
                  </a:lnTo>
                  <a:lnTo>
                    <a:pt x="147" y="111"/>
                  </a:lnTo>
                  <a:lnTo>
                    <a:pt x="148" y="114"/>
                  </a:lnTo>
                  <a:close/>
                  <a:moveTo>
                    <a:pt x="424" y="73"/>
                  </a:moveTo>
                  <a:lnTo>
                    <a:pt x="423" y="72"/>
                  </a:lnTo>
                  <a:lnTo>
                    <a:pt x="421" y="66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21" y="60"/>
                  </a:lnTo>
                  <a:lnTo>
                    <a:pt x="421" y="58"/>
                  </a:lnTo>
                  <a:lnTo>
                    <a:pt x="423" y="53"/>
                  </a:lnTo>
                  <a:lnTo>
                    <a:pt x="426" y="48"/>
                  </a:lnTo>
                  <a:lnTo>
                    <a:pt x="427" y="50"/>
                  </a:lnTo>
                  <a:lnTo>
                    <a:pt x="428" y="52"/>
                  </a:lnTo>
                  <a:lnTo>
                    <a:pt x="428" y="54"/>
                  </a:lnTo>
                  <a:lnTo>
                    <a:pt x="426" y="56"/>
                  </a:lnTo>
                  <a:lnTo>
                    <a:pt x="424" y="61"/>
                  </a:lnTo>
                  <a:lnTo>
                    <a:pt x="425" y="62"/>
                  </a:lnTo>
                  <a:lnTo>
                    <a:pt x="426" y="63"/>
                  </a:lnTo>
                  <a:lnTo>
                    <a:pt x="426" y="62"/>
                  </a:lnTo>
                  <a:lnTo>
                    <a:pt x="429" y="60"/>
                  </a:lnTo>
                  <a:lnTo>
                    <a:pt x="430" y="57"/>
                  </a:lnTo>
                  <a:lnTo>
                    <a:pt x="431" y="56"/>
                  </a:lnTo>
                  <a:lnTo>
                    <a:pt x="435" y="54"/>
                  </a:lnTo>
                  <a:lnTo>
                    <a:pt x="436" y="55"/>
                  </a:lnTo>
                  <a:lnTo>
                    <a:pt x="436" y="56"/>
                  </a:lnTo>
                  <a:lnTo>
                    <a:pt x="436" y="59"/>
                  </a:lnTo>
                  <a:lnTo>
                    <a:pt x="435" y="61"/>
                  </a:lnTo>
                  <a:lnTo>
                    <a:pt x="432" y="63"/>
                  </a:lnTo>
                  <a:lnTo>
                    <a:pt x="431" y="64"/>
                  </a:lnTo>
                  <a:lnTo>
                    <a:pt x="432" y="65"/>
                  </a:lnTo>
                  <a:lnTo>
                    <a:pt x="434" y="66"/>
                  </a:lnTo>
                  <a:lnTo>
                    <a:pt x="437" y="67"/>
                  </a:lnTo>
                  <a:lnTo>
                    <a:pt x="436" y="68"/>
                  </a:lnTo>
                  <a:lnTo>
                    <a:pt x="438" y="70"/>
                  </a:lnTo>
                  <a:lnTo>
                    <a:pt x="433" y="69"/>
                  </a:lnTo>
                  <a:lnTo>
                    <a:pt x="431" y="68"/>
                  </a:lnTo>
                  <a:lnTo>
                    <a:pt x="429" y="68"/>
                  </a:lnTo>
                  <a:lnTo>
                    <a:pt x="427" y="69"/>
                  </a:lnTo>
                  <a:lnTo>
                    <a:pt x="427" y="71"/>
                  </a:lnTo>
                  <a:lnTo>
                    <a:pt x="427" y="73"/>
                  </a:lnTo>
                  <a:lnTo>
                    <a:pt x="427" y="77"/>
                  </a:lnTo>
                  <a:lnTo>
                    <a:pt x="430" y="80"/>
                  </a:lnTo>
                  <a:lnTo>
                    <a:pt x="432" y="83"/>
                  </a:lnTo>
                  <a:lnTo>
                    <a:pt x="433" y="85"/>
                  </a:lnTo>
                  <a:lnTo>
                    <a:pt x="432" y="86"/>
                  </a:lnTo>
                  <a:lnTo>
                    <a:pt x="431" y="85"/>
                  </a:lnTo>
                  <a:lnTo>
                    <a:pt x="427" y="81"/>
                  </a:lnTo>
                  <a:lnTo>
                    <a:pt x="424" y="77"/>
                  </a:lnTo>
                  <a:lnTo>
                    <a:pt x="424" y="74"/>
                  </a:lnTo>
                  <a:lnTo>
                    <a:pt x="424" y="73"/>
                  </a:lnTo>
                  <a:close/>
                  <a:moveTo>
                    <a:pt x="111" y="73"/>
                  </a:moveTo>
                  <a:lnTo>
                    <a:pt x="111" y="74"/>
                  </a:lnTo>
                  <a:lnTo>
                    <a:pt x="108" y="77"/>
                  </a:lnTo>
                  <a:lnTo>
                    <a:pt x="107" y="79"/>
                  </a:lnTo>
                  <a:lnTo>
                    <a:pt x="105" y="81"/>
                  </a:lnTo>
                  <a:lnTo>
                    <a:pt x="106" y="83"/>
                  </a:lnTo>
                  <a:lnTo>
                    <a:pt x="107" y="84"/>
                  </a:lnTo>
                  <a:lnTo>
                    <a:pt x="111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9" y="91"/>
                  </a:lnTo>
                  <a:lnTo>
                    <a:pt x="120" y="95"/>
                  </a:lnTo>
                  <a:lnTo>
                    <a:pt x="119" y="97"/>
                  </a:lnTo>
                  <a:lnTo>
                    <a:pt x="121" y="100"/>
                  </a:lnTo>
                  <a:lnTo>
                    <a:pt x="122" y="101"/>
                  </a:lnTo>
                  <a:lnTo>
                    <a:pt x="125" y="101"/>
                  </a:lnTo>
                  <a:lnTo>
                    <a:pt x="123" y="106"/>
                  </a:lnTo>
                  <a:lnTo>
                    <a:pt x="124" y="107"/>
                  </a:lnTo>
                  <a:lnTo>
                    <a:pt x="128" y="105"/>
                  </a:lnTo>
                  <a:lnTo>
                    <a:pt x="133" y="106"/>
                  </a:lnTo>
                  <a:lnTo>
                    <a:pt x="133" y="107"/>
                  </a:lnTo>
                  <a:lnTo>
                    <a:pt x="135" y="108"/>
                  </a:lnTo>
                  <a:lnTo>
                    <a:pt x="136" y="111"/>
                  </a:lnTo>
                  <a:lnTo>
                    <a:pt x="140" y="115"/>
                  </a:lnTo>
                  <a:lnTo>
                    <a:pt x="137" y="126"/>
                  </a:lnTo>
                  <a:lnTo>
                    <a:pt x="137" y="129"/>
                  </a:lnTo>
                  <a:lnTo>
                    <a:pt x="138" y="134"/>
                  </a:lnTo>
                  <a:lnTo>
                    <a:pt x="138" y="137"/>
                  </a:lnTo>
                  <a:lnTo>
                    <a:pt x="138" y="141"/>
                  </a:lnTo>
                  <a:lnTo>
                    <a:pt x="138" y="143"/>
                  </a:lnTo>
                  <a:lnTo>
                    <a:pt x="137" y="149"/>
                  </a:lnTo>
                  <a:lnTo>
                    <a:pt x="137" y="150"/>
                  </a:lnTo>
                  <a:lnTo>
                    <a:pt x="136" y="150"/>
                  </a:lnTo>
                  <a:lnTo>
                    <a:pt x="134" y="149"/>
                  </a:lnTo>
                  <a:lnTo>
                    <a:pt x="132" y="146"/>
                  </a:lnTo>
                  <a:lnTo>
                    <a:pt x="130" y="145"/>
                  </a:lnTo>
                  <a:lnTo>
                    <a:pt x="129" y="148"/>
                  </a:lnTo>
                  <a:lnTo>
                    <a:pt x="128" y="150"/>
                  </a:lnTo>
                  <a:lnTo>
                    <a:pt x="122" y="146"/>
                  </a:lnTo>
                  <a:lnTo>
                    <a:pt x="121" y="146"/>
                  </a:lnTo>
                  <a:lnTo>
                    <a:pt x="123" y="151"/>
                  </a:lnTo>
                  <a:lnTo>
                    <a:pt x="122" y="152"/>
                  </a:lnTo>
                  <a:lnTo>
                    <a:pt x="121" y="151"/>
                  </a:lnTo>
                  <a:lnTo>
                    <a:pt x="113" y="143"/>
                  </a:lnTo>
                  <a:lnTo>
                    <a:pt x="109" y="138"/>
                  </a:lnTo>
                  <a:lnTo>
                    <a:pt x="103" y="133"/>
                  </a:lnTo>
                  <a:lnTo>
                    <a:pt x="95" y="127"/>
                  </a:lnTo>
                  <a:lnTo>
                    <a:pt x="92" y="125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84" y="116"/>
                  </a:lnTo>
                  <a:lnTo>
                    <a:pt x="80" y="112"/>
                  </a:lnTo>
                  <a:lnTo>
                    <a:pt x="73" y="103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1" y="94"/>
                  </a:lnTo>
                  <a:lnTo>
                    <a:pt x="66" y="85"/>
                  </a:lnTo>
                  <a:lnTo>
                    <a:pt x="62" y="79"/>
                  </a:lnTo>
                  <a:lnTo>
                    <a:pt x="58" y="75"/>
                  </a:lnTo>
                  <a:lnTo>
                    <a:pt x="56" y="73"/>
                  </a:lnTo>
                  <a:lnTo>
                    <a:pt x="55" y="71"/>
                  </a:lnTo>
                  <a:lnTo>
                    <a:pt x="51" y="70"/>
                  </a:lnTo>
                  <a:lnTo>
                    <a:pt x="49" y="65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0"/>
                  </a:lnTo>
                  <a:lnTo>
                    <a:pt x="40" y="47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2" y="27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1"/>
                  </a:lnTo>
                  <a:lnTo>
                    <a:pt x="8" y="17"/>
                  </a:lnTo>
                  <a:lnTo>
                    <a:pt x="4" y="13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3" y="6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9"/>
                  </a:lnTo>
                  <a:lnTo>
                    <a:pt x="45" y="25"/>
                  </a:lnTo>
                  <a:lnTo>
                    <a:pt x="49" y="28"/>
                  </a:lnTo>
                  <a:lnTo>
                    <a:pt x="56" y="32"/>
                  </a:lnTo>
                  <a:lnTo>
                    <a:pt x="60" y="34"/>
                  </a:lnTo>
                  <a:lnTo>
                    <a:pt x="61" y="35"/>
                  </a:lnTo>
                  <a:lnTo>
                    <a:pt x="61" y="38"/>
                  </a:lnTo>
                  <a:lnTo>
                    <a:pt x="61" y="39"/>
                  </a:lnTo>
                  <a:lnTo>
                    <a:pt x="64" y="40"/>
                  </a:lnTo>
                  <a:lnTo>
                    <a:pt x="69" y="45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6" y="46"/>
                  </a:lnTo>
                  <a:lnTo>
                    <a:pt x="79" y="50"/>
                  </a:lnTo>
                  <a:lnTo>
                    <a:pt x="82" y="52"/>
                  </a:lnTo>
                  <a:lnTo>
                    <a:pt x="84" y="53"/>
                  </a:lnTo>
                  <a:lnTo>
                    <a:pt x="87" y="54"/>
                  </a:lnTo>
                  <a:lnTo>
                    <a:pt x="89" y="56"/>
                  </a:lnTo>
                  <a:lnTo>
                    <a:pt x="90" y="61"/>
                  </a:lnTo>
                  <a:lnTo>
                    <a:pt x="92" y="63"/>
                  </a:lnTo>
                  <a:lnTo>
                    <a:pt x="95" y="65"/>
                  </a:lnTo>
                  <a:lnTo>
                    <a:pt x="98" y="65"/>
                  </a:lnTo>
                  <a:lnTo>
                    <a:pt x="102" y="66"/>
                  </a:lnTo>
                  <a:lnTo>
                    <a:pt x="105" y="67"/>
                  </a:lnTo>
                  <a:lnTo>
                    <a:pt x="108" y="69"/>
                  </a:lnTo>
                  <a:lnTo>
                    <a:pt x="111" y="73"/>
                  </a:lnTo>
                  <a:lnTo>
                    <a:pt x="111" y="73"/>
                  </a:lnTo>
                  <a:close/>
                  <a:moveTo>
                    <a:pt x="259" y="188"/>
                  </a:moveTo>
                  <a:lnTo>
                    <a:pt x="257" y="186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4" y="182"/>
                  </a:lnTo>
                  <a:lnTo>
                    <a:pt x="257" y="181"/>
                  </a:lnTo>
                  <a:lnTo>
                    <a:pt x="259" y="181"/>
                  </a:lnTo>
                  <a:lnTo>
                    <a:pt x="265" y="184"/>
                  </a:lnTo>
                  <a:lnTo>
                    <a:pt x="263" y="185"/>
                  </a:lnTo>
                  <a:lnTo>
                    <a:pt x="262" y="185"/>
                  </a:lnTo>
                  <a:lnTo>
                    <a:pt x="259" y="188"/>
                  </a:lnTo>
                  <a:close/>
                  <a:moveTo>
                    <a:pt x="297" y="185"/>
                  </a:moveTo>
                  <a:lnTo>
                    <a:pt x="295" y="184"/>
                  </a:lnTo>
                  <a:lnTo>
                    <a:pt x="294" y="183"/>
                  </a:lnTo>
                  <a:lnTo>
                    <a:pt x="294" y="182"/>
                  </a:lnTo>
                  <a:lnTo>
                    <a:pt x="294" y="181"/>
                  </a:lnTo>
                  <a:lnTo>
                    <a:pt x="295" y="180"/>
                  </a:lnTo>
                  <a:lnTo>
                    <a:pt x="297" y="180"/>
                  </a:lnTo>
                  <a:lnTo>
                    <a:pt x="298" y="180"/>
                  </a:lnTo>
                  <a:lnTo>
                    <a:pt x="298" y="181"/>
                  </a:lnTo>
                  <a:lnTo>
                    <a:pt x="299" y="182"/>
                  </a:lnTo>
                  <a:lnTo>
                    <a:pt x="301" y="181"/>
                  </a:lnTo>
                  <a:lnTo>
                    <a:pt x="303" y="182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5" y="185"/>
                  </a:lnTo>
                  <a:lnTo>
                    <a:pt x="306" y="183"/>
                  </a:lnTo>
                  <a:lnTo>
                    <a:pt x="307" y="182"/>
                  </a:lnTo>
                  <a:lnTo>
                    <a:pt x="309" y="184"/>
                  </a:lnTo>
                  <a:lnTo>
                    <a:pt x="309" y="187"/>
                  </a:lnTo>
                  <a:lnTo>
                    <a:pt x="310" y="186"/>
                  </a:lnTo>
                  <a:lnTo>
                    <a:pt x="310" y="187"/>
                  </a:lnTo>
                  <a:lnTo>
                    <a:pt x="310" y="189"/>
                  </a:lnTo>
                  <a:lnTo>
                    <a:pt x="309" y="188"/>
                  </a:lnTo>
                  <a:lnTo>
                    <a:pt x="307" y="188"/>
                  </a:lnTo>
                  <a:lnTo>
                    <a:pt x="306" y="188"/>
                  </a:lnTo>
                  <a:lnTo>
                    <a:pt x="306" y="189"/>
                  </a:lnTo>
                  <a:lnTo>
                    <a:pt x="301" y="190"/>
                  </a:lnTo>
                  <a:lnTo>
                    <a:pt x="300" y="189"/>
                  </a:lnTo>
                  <a:lnTo>
                    <a:pt x="301" y="188"/>
                  </a:lnTo>
                  <a:lnTo>
                    <a:pt x="300" y="187"/>
                  </a:lnTo>
                  <a:lnTo>
                    <a:pt x="299" y="189"/>
                  </a:lnTo>
                  <a:lnTo>
                    <a:pt x="297" y="190"/>
                  </a:lnTo>
                  <a:lnTo>
                    <a:pt x="295" y="190"/>
                  </a:lnTo>
                  <a:lnTo>
                    <a:pt x="292" y="191"/>
                  </a:lnTo>
                  <a:lnTo>
                    <a:pt x="288" y="193"/>
                  </a:lnTo>
                  <a:lnTo>
                    <a:pt x="286" y="193"/>
                  </a:lnTo>
                  <a:lnTo>
                    <a:pt x="284" y="193"/>
                  </a:lnTo>
                  <a:lnTo>
                    <a:pt x="282" y="193"/>
                  </a:lnTo>
                  <a:lnTo>
                    <a:pt x="282" y="192"/>
                  </a:lnTo>
                  <a:lnTo>
                    <a:pt x="280" y="191"/>
                  </a:lnTo>
                  <a:lnTo>
                    <a:pt x="280" y="190"/>
                  </a:lnTo>
                  <a:lnTo>
                    <a:pt x="281" y="188"/>
                  </a:lnTo>
                  <a:lnTo>
                    <a:pt x="280" y="187"/>
                  </a:lnTo>
                  <a:lnTo>
                    <a:pt x="281" y="186"/>
                  </a:lnTo>
                  <a:lnTo>
                    <a:pt x="283" y="185"/>
                  </a:lnTo>
                  <a:lnTo>
                    <a:pt x="284" y="185"/>
                  </a:lnTo>
                  <a:lnTo>
                    <a:pt x="285" y="185"/>
                  </a:lnTo>
                  <a:lnTo>
                    <a:pt x="289" y="185"/>
                  </a:lnTo>
                  <a:lnTo>
                    <a:pt x="291" y="186"/>
                  </a:lnTo>
                  <a:lnTo>
                    <a:pt x="292" y="187"/>
                  </a:lnTo>
                  <a:lnTo>
                    <a:pt x="294" y="188"/>
                  </a:lnTo>
                  <a:lnTo>
                    <a:pt x="295" y="188"/>
                  </a:lnTo>
                  <a:lnTo>
                    <a:pt x="297" y="187"/>
                  </a:lnTo>
                  <a:lnTo>
                    <a:pt x="298" y="187"/>
                  </a:lnTo>
                  <a:lnTo>
                    <a:pt x="298" y="185"/>
                  </a:lnTo>
                  <a:lnTo>
                    <a:pt x="297" y="185"/>
                  </a:lnTo>
                  <a:close/>
                  <a:moveTo>
                    <a:pt x="362" y="182"/>
                  </a:moveTo>
                  <a:lnTo>
                    <a:pt x="359" y="184"/>
                  </a:lnTo>
                  <a:lnTo>
                    <a:pt x="359" y="185"/>
                  </a:lnTo>
                  <a:lnTo>
                    <a:pt x="354" y="187"/>
                  </a:lnTo>
                  <a:lnTo>
                    <a:pt x="351" y="189"/>
                  </a:lnTo>
                  <a:lnTo>
                    <a:pt x="349" y="189"/>
                  </a:lnTo>
                  <a:lnTo>
                    <a:pt x="346" y="191"/>
                  </a:lnTo>
                  <a:lnTo>
                    <a:pt x="343" y="190"/>
                  </a:lnTo>
                  <a:lnTo>
                    <a:pt x="340" y="190"/>
                  </a:lnTo>
                  <a:lnTo>
                    <a:pt x="338" y="191"/>
                  </a:lnTo>
                  <a:lnTo>
                    <a:pt x="336" y="191"/>
                  </a:lnTo>
                  <a:lnTo>
                    <a:pt x="334" y="191"/>
                  </a:lnTo>
                  <a:lnTo>
                    <a:pt x="331" y="190"/>
                  </a:lnTo>
                  <a:lnTo>
                    <a:pt x="325" y="190"/>
                  </a:lnTo>
                  <a:lnTo>
                    <a:pt x="323" y="190"/>
                  </a:lnTo>
                  <a:lnTo>
                    <a:pt x="322" y="187"/>
                  </a:lnTo>
                  <a:lnTo>
                    <a:pt x="322" y="185"/>
                  </a:lnTo>
                  <a:lnTo>
                    <a:pt x="324" y="184"/>
                  </a:lnTo>
                  <a:lnTo>
                    <a:pt x="328" y="183"/>
                  </a:lnTo>
                  <a:lnTo>
                    <a:pt x="331" y="183"/>
                  </a:lnTo>
                  <a:lnTo>
                    <a:pt x="338" y="185"/>
                  </a:lnTo>
                  <a:lnTo>
                    <a:pt x="340" y="187"/>
                  </a:lnTo>
                  <a:lnTo>
                    <a:pt x="343" y="187"/>
                  </a:lnTo>
                  <a:lnTo>
                    <a:pt x="345" y="185"/>
                  </a:lnTo>
                  <a:lnTo>
                    <a:pt x="347" y="185"/>
                  </a:lnTo>
                  <a:lnTo>
                    <a:pt x="350" y="185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4" y="184"/>
                  </a:lnTo>
                  <a:lnTo>
                    <a:pt x="357" y="183"/>
                  </a:lnTo>
                  <a:lnTo>
                    <a:pt x="359" y="181"/>
                  </a:lnTo>
                  <a:lnTo>
                    <a:pt x="360" y="181"/>
                  </a:lnTo>
                  <a:lnTo>
                    <a:pt x="360" y="180"/>
                  </a:lnTo>
                  <a:lnTo>
                    <a:pt x="358" y="180"/>
                  </a:lnTo>
                  <a:lnTo>
                    <a:pt x="359" y="179"/>
                  </a:lnTo>
                  <a:lnTo>
                    <a:pt x="360" y="179"/>
                  </a:lnTo>
                  <a:lnTo>
                    <a:pt x="361" y="179"/>
                  </a:lnTo>
                  <a:lnTo>
                    <a:pt x="362" y="181"/>
                  </a:lnTo>
                  <a:lnTo>
                    <a:pt x="362" y="182"/>
                  </a:lnTo>
                  <a:close/>
                  <a:moveTo>
                    <a:pt x="561" y="185"/>
                  </a:moveTo>
                  <a:lnTo>
                    <a:pt x="555" y="184"/>
                  </a:lnTo>
                  <a:lnTo>
                    <a:pt x="558" y="178"/>
                  </a:lnTo>
                  <a:lnTo>
                    <a:pt x="562" y="173"/>
                  </a:lnTo>
                  <a:lnTo>
                    <a:pt x="564" y="172"/>
                  </a:lnTo>
                  <a:lnTo>
                    <a:pt x="567" y="171"/>
                  </a:lnTo>
                  <a:lnTo>
                    <a:pt x="570" y="173"/>
                  </a:lnTo>
                  <a:lnTo>
                    <a:pt x="571" y="175"/>
                  </a:lnTo>
                  <a:lnTo>
                    <a:pt x="570" y="176"/>
                  </a:lnTo>
                  <a:lnTo>
                    <a:pt x="568" y="179"/>
                  </a:lnTo>
                  <a:lnTo>
                    <a:pt x="567" y="181"/>
                  </a:lnTo>
                  <a:lnTo>
                    <a:pt x="563" y="185"/>
                  </a:lnTo>
                  <a:lnTo>
                    <a:pt x="561" y="185"/>
                  </a:lnTo>
                  <a:close/>
                  <a:moveTo>
                    <a:pt x="411" y="123"/>
                  </a:moveTo>
                  <a:lnTo>
                    <a:pt x="408" y="123"/>
                  </a:lnTo>
                  <a:lnTo>
                    <a:pt x="404" y="120"/>
                  </a:lnTo>
                  <a:lnTo>
                    <a:pt x="403" y="118"/>
                  </a:lnTo>
                  <a:lnTo>
                    <a:pt x="404" y="116"/>
                  </a:lnTo>
                  <a:lnTo>
                    <a:pt x="407" y="115"/>
                  </a:lnTo>
                  <a:lnTo>
                    <a:pt x="412" y="115"/>
                  </a:lnTo>
                  <a:lnTo>
                    <a:pt x="413" y="116"/>
                  </a:lnTo>
                  <a:lnTo>
                    <a:pt x="415" y="118"/>
                  </a:lnTo>
                  <a:lnTo>
                    <a:pt x="417" y="119"/>
                  </a:lnTo>
                  <a:lnTo>
                    <a:pt x="417" y="120"/>
                  </a:lnTo>
                  <a:lnTo>
                    <a:pt x="417" y="121"/>
                  </a:lnTo>
                  <a:lnTo>
                    <a:pt x="416" y="122"/>
                  </a:lnTo>
                  <a:lnTo>
                    <a:pt x="411" y="123"/>
                  </a:lnTo>
                  <a:close/>
                  <a:moveTo>
                    <a:pt x="465" y="124"/>
                  </a:moveTo>
                  <a:lnTo>
                    <a:pt x="462" y="123"/>
                  </a:lnTo>
                  <a:lnTo>
                    <a:pt x="458" y="121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49" y="119"/>
                  </a:lnTo>
                  <a:lnTo>
                    <a:pt x="448" y="120"/>
                  </a:lnTo>
                  <a:lnTo>
                    <a:pt x="442" y="117"/>
                  </a:lnTo>
                  <a:lnTo>
                    <a:pt x="440" y="115"/>
                  </a:lnTo>
                  <a:lnTo>
                    <a:pt x="437" y="116"/>
                  </a:lnTo>
                  <a:lnTo>
                    <a:pt x="435" y="118"/>
                  </a:lnTo>
                  <a:lnTo>
                    <a:pt x="433" y="119"/>
                  </a:lnTo>
                  <a:lnTo>
                    <a:pt x="432" y="118"/>
                  </a:lnTo>
                  <a:lnTo>
                    <a:pt x="430" y="115"/>
                  </a:lnTo>
                  <a:lnTo>
                    <a:pt x="429" y="113"/>
                  </a:lnTo>
                  <a:lnTo>
                    <a:pt x="430" y="112"/>
                  </a:lnTo>
                  <a:lnTo>
                    <a:pt x="432" y="111"/>
                  </a:lnTo>
                  <a:lnTo>
                    <a:pt x="434" y="112"/>
                  </a:lnTo>
                  <a:lnTo>
                    <a:pt x="440" y="112"/>
                  </a:lnTo>
                  <a:lnTo>
                    <a:pt x="444" y="114"/>
                  </a:lnTo>
                  <a:lnTo>
                    <a:pt x="445" y="114"/>
                  </a:lnTo>
                  <a:lnTo>
                    <a:pt x="449" y="112"/>
                  </a:lnTo>
                  <a:lnTo>
                    <a:pt x="451" y="112"/>
                  </a:lnTo>
                  <a:lnTo>
                    <a:pt x="454" y="112"/>
                  </a:lnTo>
                  <a:lnTo>
                    <a:pt x="459" y="113"/>
                  </a:lnTo>
                  <a:lnTo>
                    <a:pt x="462" y="116"/>
                  </a:lnTo>
                  <a:lnTo>
                    <a:pt x="464" y="118"/>
                  </a:lnTo>
                  <a:lnTo>
                    <a:pt x="465" y="122"/>
                  </a:lnTo>
                  <a:lnTo>
                    <a:pt x="465" y="1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1" name="Freeform 161"/>
            <p:cNvSpPr>
              <a:spLocks/>
            </p:cNvSpPr>
            <p:nvPr/>
          </p:nvSpPr>
          <p:spPr bwMode="auto">
            <a:xfrm>
              <a:off x="7859296" y="4249738"/>
              <a:ext cx="130175" cy="147638"/>
            </a:xfrm>
            <a:custGeom>
              <a:avLst/>
              <a:gdLst/>
              <a:ahLst/>
              <a:cxnLst>
                <a:cxn ang="0">
                  <a:pos x="49" y="81"/>
                </a:cxn>
                <a:cxn ang="0">
                  <a:pos x="44" y="81"/>
                </a:cxn>
                <a:cxn ang="0">
                  <a:pos x="37" y="81"/>
                </a:cxn>
                <a:cxn ang="0">
                  <a:pos x="31" y="87"/>
                </a:cxn>
                <a:cxn ang="0">
                  <a:pos x="28" y="91"/>
                </a:cxn>
                <a:cxn ang="0">
                  <a:pos x="25" y="92"/>
                </a:cxn>
                <a:cxn ang="0">
                  <a:pos x="21" y="89"/>
                </a:cxn>
                <a:cxn ang="0">
                  <a:pos x="15" y="93"/>
                </a:cxn>
                <a:cxn ang="0">
                  <a:pos x="12" y="89"/>
                </a:cxn>
                <a:cxn ang="0">
                  <a:pos x="7" y="83"/>
                </a:cxn>
                <a:cxn ang="0">
                  <a:pos x="10" y="77"/>
                </a:cxn>
                <a:cxn ang="0">
                  <a:pos x="15" y="74"/>
                </a:cxn>
                <a:cxn ang="0">
                  <a:pos x="14" y="65"/>
                </a:cxn>
                <a:cxn ang="0">
                  <a:pos x="14" y="60"/>
                </a:cxn>
                <a:cxn ang="0">
                  <a:pos x="9" y="58"/>
                </a:cxn>
                <a:cxn ang="0">
                  <a:pos x="5" y="59"/>
                </a:cxn>
                <a:cxn ang="0">
                  <a:pos x="1" y="56"/>
                </a:cxn>
                <a:cxn ang="0">
                  <a:pos x="2" y="50"/>
                </a:cxn>
                <a:cxn ang="0">
                  <a:pos x="7" y="44"/>
                </a:cxn>
                <a:cxn ang="0">
                  <a:pos x="23" y="35"/>
                </a:cxn>
                <a:cxn ang="0">
                  <a:pos x="30" y="23"/>
                </a:cxn>
                <a:cxn ang="0">
                  <a:pos x="35" y="22"/>
                </a:cxn>
                <a:cxn ang="0">
                  <a:pos x="40" y="27"/>
                </a:cxn>
                <a:cxn ang="0">
                  <a:pos x="49" y="28"/>
                </a:cxn>
                <a:cxn ang="0">
                  <a:pos x="51" y="26"/>
                </a:cxn>
                <a:cxn ang="0">
                  <a:pos x="49" y="17"/>
                </a:cxn>
                <a:cxn ang="0">
                  <a:pos x="52" y="14"/>
                </a:cxn>
                <a:cxn ang="0">
                  <a:pos x="57" y="16"/>
                </a:cxn>
                <a:cxn ang="0">
                  <a:pos x="64" y="14"/>
                </a:cxn>
                <a:cxn ang="0">
                  <a:pos x="71" y="4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82" y="12"/>
                </a:cxn>
                <a:cxn ang="0">
                  <a:pos x="72" y="23"/>
                </a:cxn>
                <a:cxn ang="0">
                  <a:pos x="72" y="29"/>
                </a:cxn>
                <a:cxn ang="0">
                  <a:pos x="70" y="40"/>
                </a:cxn>
                <a:cxn ang="0">
                  <a:pos x="64" y="42"/>
                </a:cxn>
                <a:cxn ang="0">
                  <a:pos x="56" y="50"/>
                </a:cxn>
                <a:cxn ang="0">
                  <a:pos x="49" y="52"/>
                </a:cxn>
                <a:cxn ang="0">
                  <a:pos x="45" y="56"/>
                </a:cxn>
                <a:cxn ang="0">
                  <a:pos x="41" y="65"/>
                </a:cxn>
                <a:cxn ang="0">
                  <a:pos x="50" y="74"/>
                </a:cxn>
              </a:cxnLst>
              <a:rect l="0" t="0" r="r" b="b"/>
              <a:pathLst>
                <a:path w="82" h="93">
                  <a:moveTo>
                    <a:pt x="52" y="76"/>
                  </a:moveTo>
                  <a:lnTo>
                    <a:pt x="49" y="81"/>
                  </a:lnTo>
                  <a:lnTo>
                    <a:pt x="47" y="82"/>
                  </a:lnTo>
                  <a:lnTo>
                    <a:pt x="44" y="81"/>
                  </a:lnTo>
                  <a:lnTo>
                    <a:pt x="41" y="81"/>
                  </a:lnTo>
                  <a:lnTo>
                    <a:pt x="37" y="81"/>
                  </a:lnTo>
                  <a:lnTo>
                    <a:pt x="35" y="82"/>
                  </a:lnTo>
                  <a:lnTo>
                    <a:pt x="31" y="87"/>
                  </a:lnTo>
                  <a:lnTo>
                    <a:pt x="30" y="89"/>
                  </a:lnTo>
                  <a:lnTo>
                    <a:pt x="28" y="91"/>
                  </a:lnTo>
                  <a:lnTo>
                    <a:pt x="27" y="89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1" y="89"/>
                  </a:lnTo>
                  <a:lnTo>
                    <a:pt x="18" y="88"/>
                  </a:lnTo>
                  <a:lnTo>
                    <a:pt x="15" y="93"/>
                  </a:lnTo>
                  <a:lnTo>
                    <a:pt x="13" y="91"/>
                  </a:lnTo>
                  <a:lnTo>
                    <a:pt x="12" y="89"/>
                  </a:lnTo>
                  <a:lnTo>
                    <a:pt x="8" y="86"/>
                  </a:lnTo>
                  <a:lnTo>
                    <a:pt x="7" y="83"/>
                  </a:lnTo>
                  <a:lnTo>
                    <a:pt x="8" y="80"/>
                  </a:lnTo>
                  <a:lnTo>
                    <a:pt x="10" y="77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2"/>
                  </a:lnTo>
                  <a:lnTo>
                    <a:pt x="14" y="65"/>
                  </a:lnTo>
                  <a:lnTo>
                    <a:pt x="15" y="62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5" y="59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16" y="39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40" y="27"/>
                  </a:lnTo>
                  <a:lnTo>
                    <a:pt x="43" y="28"/>
                  </a:lnTo>
                  <a:lnTo>
                    <a:pt x="49" y="28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48" y="20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9" y="9"/>
                  </a:lnTo>
                  <a:lnTo>
                    <a:pt x="71" y="4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9" y="5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74" y="19"/>
                  </a:lnTo>
                  <a:lnTo>
                    <a:pt x="72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1" y="33"/>
                  </a:lnTo>
                  <a:lnTo>
                    <a:pt x="70" y="40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1" y="45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49" y="52"/>
                  </a:lnTo>
                  <a:lnTo>
                    <a:pt x="46" y="54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41" y="65"/>
                  </a:lnTo>
                  <a:lnTo>
                    <a:pt x="43" y="67"/>
                  </a:lnTo>
                  <a:lnTo>
                    <a:pt x="50" y="74"/>
                  </a:lnTo>
                  <a:lnTo>
                    <a:pt x="52" y="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2" name="Freeform 162"/>
            <p:cNvSpPr>
              <a:spLocks/>
            </p:cNvSpPr>
            <p:nvPr/>
          </p:nvSpPr>
          <p:spPr bwMode="auto">
            <a:xfrm>
              <a:off x="7897396" y="4370388"/>
              <a:ext cx="71438" cy="11112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11" y="6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5"/>
                </a:cxn>
                <a:cxn ang="0">
                  <a:pos x="23" y="6"/>
                </a:cxn>
                <a:cxn ang="0">
                  <a:pos x="25" y="5"/>
                </a:cxn>
                <a:cxn ang="0">
                  <a:pos x="28" y="0"/>
                </a:cxn>
                <a:cxn ang="0">
                  <a:pos x="32" y="5"/>
                </a:cxn>
                <a:cxn ang="0">
                  <a:pos x="39" y="17"/>
                </a:cxn>
                <a:cxn ang="0">
                  <a:pos x="41" y="20"/>
                </a:cxn>
                <a:cxn ang="0">
                  <a:pos x="43" y="25"/>
                </a:cxn>
                <a:cxn ang="0">
                  <a:pos x="43" y="31"/>
                </a:cxn>
                <a:cxn ang="0">
                  <a:pos x="42" y="38"/>
                </a:cxn>
                <a:cxn ang="0">
                  <a:pos x="42" y="43"/>
                </a:cxn>
                <a:cxn ang="0">
                  <a:pos x="43" y="43"/>
                </a:cxn>
                <a:cxn ang="0">
                  <a:pos x="45" y="43"/>
                </a:cxn>
                <a:cxn ang="0">
                  <a:pos x="45" y="46"/>
                </a:cxn>
                <a:cxn ang="0">
                  <a:pos x="43" y="50"/>
                </a:cxn>
                <a:cxn ang="0">
                  <a:pos x="40" y="55"/>
                </a:cxn>
                <a:cxn ang="0">
                  <a:pos x="38" y="58"/>
                </a:cxn>
                <a:cxn ang="0">
                  <a:pos x="37" y="58"/>
                </a:cxn>
                <a:cxn ang="0">
                  <a:pos x="34" y="56"/>
                </a:cxn>
                <a:cxn ang="0">
                  <a:pos x="32" y="57"/>
                </a:cxn>
                <a:cxn ang="0">
                  <a:pos x="28" y="61"/>
                </a:cxn>
                <a:cxn ang="0">
                  <a:pos x="26" y="61"/>
                </a:cxn>
                <a:cxn ang="0">
                  <a:pos x="24" y="59"/>
                </a:cxn>
                <a:cxn ang="0">
                  <a:pos x="21" y="59"/>
                </a:cxn>
                <a:cxn ang="0">
                  <a:pos x="18" y="61"/>
                </a:cxn>
                <a:cxn ang="0">
                  <a:pos x="11" y="67"/>
                </a:cxn>
                <a:cxn ang="0">
                  <a:pos x="8" y="67"/>
                </a:cxn>
                <a:cxn ang="0">
                  <a:pos x="6" y="70"/>
                </a:cxn>
                <a:cxn ang="0">
                  <a:pos x="5" y="65"/>
                </a:cxn>
                <a:cxn ang="0">
                  <a:pos x="5" y="63"/>
                </a:cxn>
                <a:cxn ang="0">
                  <a:pos x="4" y="58"/>
                </a:cxn>
                <a:cxn ang="0">
                  <a:pos x="3" y="55"/>
                </a:cxn>
                <a:cxn ang="0">
                  <a:pos x="4" y="52"/>
                </a:cxn>
                <a:cxn ang="0">
                  <a:pos x="7" y="49"/>
                </a:cxn>
                <a:cxn ang="0">
                  <a:pos x="7" y="46"/>
                </a:cxn>
                <a:cxn ang="0">
                  <a:pos x="9" y="43"/>
                </a:cxn>
                <a:cxn ang="0">
                  <a:pos x="8" y="42"/>
                </a:cxn>
                <a:cxn ang="0">
                  <a:pos x="6" y="40"/>
                </a:cxn>
                <a:cxn ang="0">
                  <a:pos x="5" y="38"/>
                </a:cxn>
                <a:cxn ang="0">
                  <a:pos x="6" y="34"/>
                </a:cxn>
                <a:cxn ang="0">
                  <a:pos x="5" y="32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9" y="28"/>
                </a:cxn>
                <a:cxn ang="0">
                  <a:pos x="11" y="26"/>
                </a:cxn>
                <a:cxn ang="0">
                  <a:pos x="10" y="24"/>
                </a:cxn>
                <a:cxn ang="0">
                  <a:pos x="6" y="18"/>
                </a:cxn>
                <a:cxn ang="0">
                  <a:pos x="5" y="16"/>
                </a:cxn>
                <a:cxn ang="0">
                  <a:pos x="4" y="15"/>
                </a:cxn>
              </a:cxnLst>
              <a:rect l="0" t="0" r="r" b="b"/>
              <a:pathLst>
                <a:path w="45" h="70">
                  <a:moveTo>
                    <a:pt x="4" y="15"/>
                  </a:moveTo>
                  <a:lnTo>
                    <a:pt x="6" y="13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8" y="0"/>
                  </a:lnTo>
                  <a:lnTo>
                    <a:pt x="32" y="5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3" y="25"/>
                  </a:lnTo>
                  <a:lnTo>
                    <a:pt x="43" y="31"/>
                  </a:lnTo>
                  <a:lnTo>
                    <a:pt x="42" y="38"/>
                  </a:lnTo>
                  <a:lnTo>
                    <a:pt x="42" y="43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3" y="50"/>
                  </a:lnTo>
                  <a:lnTo>
                    <a:pt x="40" y="55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4" y="56"/>
                  </a:lnTo>
                  <a:lnTo>
                    <a:pt x="32" y="57"/>
                  </a:lnTo>
                  <a:lnTo>
                    <a:pt x="28" y="61"/>
                  </a:lnTo>
                  <a:lnTo>
                    <a:pt x="26" y="61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70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4" y="52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9" y="43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9" y="28"/>
                  </a:lnTo>
                  <a:lnTo>
                    <a:pt x="11" y="26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3" name="Freeform 163"/>
            <p:cNvSpPr>
              <a:spLocks/>
            </p:cNvSpPr>
            <p:nvPr/>
          </p:nvSpPr>
          <p:spPr bwMode="auto">
            <a:xfrm>
              <a:off x="7771984" y="4699000"/>
              <a:ext cx="38100" cy="73025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2" y="36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2" y="7"/>
                </a:cxn>
                <a:cxn ang="0">
                  <a:pos x="22" y="9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19" y="17"/>
                </a:cxn>
                <a:cxn ang="0">
                  <a:pos x="19" y="22"/>
                </a:cxn>
                <a:cxn ang="0">
                  <a:pos x="18" y="25"/>
                </a:cxn>
                <a:cxn ang="0">
                  <a:pos x="16" y="30"/>
                </a:cxn>
                <a:cxn ang="0">
                  <a:pos x="13" y="35"/>
                </a:cxn>
                <a:cxn ang="0">
                  <a:pos x="11" y="40"/>
                </a:cxn>
                <a:cxn ang="0">
                  <a:pos x="11" y="42"/>
                </a:cxn>
                <a:cxn ang="0">
                  <a:pos x="10" y="45"/>
                </a:cxn>
                <a:cxn ang="0">
                  <a:pos x="9" y="46"/>
                </a:cxn>
              </a:cxnLst>
              <a:rect l="0" t="0" r="r" b="b"/>
              <a:pathLst>
                <a:path w="24" h="46">
                  <a:moveTo>
                    <a:pt x="9" y="46"/>
                  </a:moveTo>
                  <a:lnTo>
                    <a:pt x="8" y="46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4" y="17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3" y="35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9" y="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4" name="Freeform 164"/>
            <p:cNvSpPr>
              <a:spLocks/>
            </p:cNvSpPr>
            <p:nvPr/>
          </p:nvSpPr>
          <p:spPr bwMode="auto">
            <a:xfrm>
              <a:off x="7649746" y="5133975"/>
              <a:ext cx="23813" cy="2063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7"/>
                </a:cxn>
                <a:cxn ang="0">
                  <a:pos x="5" y="6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0" y="7"/>
                </a:cxn>
              </a:cxnLst>
              <a:rect l="0" t="0" r="r" b="b"/>
              <a:pathLst>
                <a:path w="15" h="13">
                  <a:moveTo>
                    <a:pt x="0" y="7"/>
                  </a:moveTo>
                  <a:lnTo>
                    <a:pt x="1" y="7"/>
                  </a:lnTo>
                  <a:lnTo>
                    <a:pt x="5" y="6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5" name="Freeform 165"/>
            <p:cNvSpPr>
              <a:spLocks noEditPoints="1"/>
            </p:cNvSpPr>
            <p:nvPr/>
          </p:nvSpPr>
          <p:spPr bwMode="auto">
            <a:xfrm>
              <a:off x="7967246" y="4178300"/>
              <a:ext cx="333375" cy="385763"/>
            </a:xfrm>
            <a:custGeom>
              <a:avLst/>
              <a:gdLst/>
              <a:ahLst/>
              <a:cxnLst>
                <a:cxn ang="0">
                  <a:pos x="100" y="146"/>
                </a:cxn>
                <a:cxn ang="0">
                  <a:pos x="107" y="148"/>
                </a:cxn>
                <a:cxn ang="0">
                  <a:pos x="131" y="129"/>
                </a:cxn>
                <a:cxn ang="0">
                  <a:pos x="139" y="110"/>
                </a:cxn>
                <a:cxn ang="0">
                  <a:pos x="139" y="95"/>
                </a:cxn>
                <a:cxn ang="0">
                  <a:pos x="146" y="82"/>
                </a:cxn>
                <a:cxn ang="0">
                  <a:pos x="149" y="75"/>
                </a:cxn>
                <a:cxn ang="0">
                  <a:pos x="158" y="88"/>
                </a:cxn>
                <a:cxn ang="0">
                  <a:pos x="160" y="117"/>
                </a:cxn>
                <a:cxn ang="0">
                  <a:pos x="152" y="128"/>
                </a:cxn>
                <a:cxn ang="0">
                  <a:pos x="148" y="153"/>
                </a:cxn>
                <a:cxn ang="0">
                  <a:pos x="145" y="171"/>
                </a:cxn>
                <a:cxn ang="0">
                  <a:pos x="139" y="171"/>
                </a:cxn>
                <a:cxn ang="0">
                  <a:pos x="126" y="184"/>
                </a:cxn>
                <a:cxn ang="0">
                  <a:pos x="121" y="179"/>
                </a:cxn>
                <a:cxn ang="0">
                  <a:pos x="103" y="187"/>
                </a:cxn>
                <a:cxn ang="0">
                  <a:pos x="94" y="187"/>
                </a:cxn>
                <a:cxn ang="0">
                  <a:pos x="87" y="199"/>
                </a:cxn>
                <a:cxn ang="0">
                  <a:pos x="73" y="193"/>
                </a:cxn>
                <a:cxn ang="0">
                  <a:pos x="73" y="186"/>
                </a:cxn>
                <a:cxn ang="0">
                  <a:pos x="57" y="188"/>
                </a:cxn>
                <a:cxn ang="0">
                  <a:pos x="35" y="193"/>
                </a:cxn>
                <a:cxn ang="0">
                  <a:pos x="19" y="193"/>
                </a:cxn>
                <a:cxn ang="0">
                  <a:pos x="45" y="173"/>
                </a:cxn>
                <a:cxn ang="0">
                  <a:pos x="71" y="170"/>
                </a:cxn>
                <a:cxn ang="0">
                  <a:pos x="86" y="169"/>
                </a:cxn>
                <a:cxn ang="0">
                  <a:pos x="95" y="144"/>
                </a:cxn>
                <a:cxn ang="0">
                  <a:pos x="140" y="63"/>
                </a:cxn>
                <a:cxn ang="0">
                  <a:pos x="146" y="46"/>
                </a:cxn>
                <a:cxn ang="0">
                  <a:pos x="153" y="42"/>
                </a:cxn>
                <a:cxn ang="0">
                  <a:pos x="162" y="15"/>
                </a:cxn>
                <a:cxn ang="0">
                  <a:pos x="167" y="4"/>
                </a:cxn>
                <a:cxn ang="0">
                  <a:pos x="198" y="29"/>
                </a:cxn>
                <a:cxn ang="0">
                  <a:pos x="207" y="26"/>
                </a:cxn>
                <a:cxn ang="0">
                  <a:pos x="205" y="45"/>
                </a:cxn>
                <a:cxn ang="0">
                  <a:pos x="190" y="48"/>
                </a:cxn>
                <a:cxn ang="0">
                  <a:pos x="164" y="53"/>
                </a:cxn>
                <a:cxn ang="0">
                  <a:pos x="146" y="52"/>
                </a:cxn>
                <a:cxn ang="0">
                  <a:pos x="154" y="66"/>
                </a:cxn>
                <a:cxn ang="0">
                  <a:pos x="143" y="74"/>
                </a:cxn>
                <a:cxn ang="0">
                  <a:pos x="18" y="234"/>
                </a:cxn>
                <a:cxn ang="0">
                  <a:pos x="9" y="238"/>
                </a:cxn>
                <a:cxn ang="0">
                  <a:pos x="15" y="221"/>
                </a:cxn>
                <a:cxn ang="0">
                  <a:pos x="5" y="216"/>
                </a:cxn>
                <a:cxn ang="0">
                  <a:pos x="11" y="205"/>
                </a:cxn>
                <a:cxn ang="0">
                  <a:pos x="23" y="204"/>
                </a:cxn>
                <a:cxn ang="0">
                  <a:pos x="32" y="213"/>
                </a:cxn>
                <a:cxn ang="0">
                  <a:pos x="26" y="233"/>
                </a:cxn>
                <a:cxn ang="0">
                  <a:pos x="44" y="218"/>
                </a:cxn>
                <a:cxn ang="0">
                  <a:pos x="40" y="202"/>
                </a:cxn>
                <a:cxn ang="0">
                  <a:pos x="56" y="194"/>
                </a:cxn>
                <a:cxn ang="0">
                  <a:pos x="68" y="197"/>
                </a:cxn>
                <a:cxn ang="0">
                  <a:pos x="55" y="204"/>
                </a:cxn>
                <a:cxn ang="0">
                  <a:pos x="44" y="218"/>
                </a:cxn>
              </a:cxnLst>
              <a:rect l="0" t="0" r="r" b="b"/>
              <a:pathLst>
                <a:path w="210" h="243">
                  <a:moveTo>
                    <a:pt x="96" y="142"/>
                  </a:moveTo>
                  <a:lnTo>
                    <a:pt x="97" y="141"/>
                  </a:lnTo>
                  <a:lnTo>
                    <a:pt x="104" y="140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100" y="146"/>
                  </a:lnTo>
                  <a:lnTo>
                    <a:pt x="100" y="149"/>
                  </a:lnTo>
                  <a:lnTo>
                    <a:pt x="101" y="152"/>
                  </a:lnTo>
                  <a:lnTo>
                    <a:pt x="102" y="152"/>
                  </a:lnTo>
                  <a:lnTo>
                    <a:pt x="104" y="152"/>
                  </a:lnTo>
                  <a:lnTo>
                    <a:pt x="106" y="149"/>
                  </a:lnTo>
                  <a:lnTo>
                    <a:pt x="107" y="148"/>
                  </a:lnTo>
                  <a:lnTo>
                    <a:pt x="117" y="143"/>
                  </a:lnTo>
                  <a:lnTo>
                    <a:pt x="119" y="142"/>
                  </a:lnTo>
                  <a:lnTo>
                    <a:pt x="122" y="139"/>
                  </a:lnTo>
                  <a:lnTo>
                    <a:pt x="124" y="134"/>
                  </a:lnTo>
                  <a:lnTo>
                    <a:pt x="129" y="131"/>
                  </a:lnTo>
                  <a:lnTo>
                    <a:pt x="131" y="129"/>
                  </a:lnTo>
                  <a:lnTo>
                    <a:pt x="132" y="127"/>
                  </a:lnTo>
                  <a:lnTo>
                    <a:pt x="133" y="123"/>
                  </a:lnTo>
                  <a:lnTo>
                    <a:pt x="136" y="119"/>
                  </a:lnTo>
                  <a:lnTo>
                    <a:pt x="136" y="118"/>
                  </a:lnTo>
                  <a:lnTo>
                    <a:pt x="138" y="113"/>
                  </a:lnTo>
                  <a:lnTo>
                    <a:pt x="139" y="110"/>
                  </a:lnTo>
                  <a:lnTo>
                    <a:pt x="140" y="105"/>
                  </a:lnTo>
                  <a:lnTo>
                    <a:pt x="139" y="102"/>
                  </a:lnTo>
                  <a:lnTo>
                    <a:pt x="137" y="100"/>
                  </a:lnTo>
                  <a:lnTo>
                    <a:pt x="137" y="98"/>
                  </a:lnTo>
                  <a:lnTo>
                    <a:pt x="138" y="97"/>
                  </a:lnTo>
                  <a:lnTo>
                    <a:pt x="139" y="95"/>
                  </a:lnTo>
                  <a:lnTo>
                    <a:pt x="138" y="87"/>
                  </a:lnTo>
                  <a:lnTo>
                    <a:pt x="141" y="84"/>
                  </a:lnTo>
                  <a:lnTo>
                    <a:pt x="142" y="82"/>
                  </a:lnTo>
                  <a:lnTo>
                    <a:pt x="144" y="80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8" y="84"/>
                  </a:lnTo>
                  <a:lnTo>
                    <a:pt x="149" y="84"/>
                  </a:lnTo>
                  <a:lnTo>
                    <a:pt x="154" y="81"/>
                  </a:lnTo>
                  <a:lnTo>
                    <a:pt x="153" y="78"/>
                  </a:lnTo>
                  <a:lnTo>
                    <a:pt x="151" y="77"/>
                  </a:lnTo>
                  <a:lnTo>
                    <a:pt x="149" y="75"/>
                  </a:lnTo>
                  <a:lnTo>
                    <a:pt x="153" y="72"/>
                  </a:lnTo>
                  <a:lnTo>
                    <a:pt x="156" y="73"/>
                  </a:lnTo>
                  <a:lnTo>
                    <a:pt x="158" y="75"/>
                  </a:lnTo>
                  <a:lnTo>
                    <a:pt x="158" y="76"/>
                  </a:lnTo>
                  <a:lnTo>
                    <a:pt x="158" y="83"/>
                  </a:lnTo>
                  <a:lnTo>
                    <a:pt x="158" y="88"/>
                  </a:lnTo>
                  <a:lnTo>
                    <a:pt x="160" y="89"/>
                  </a:lnTo>
                  <a:lnTo>
                    <a:pt x="161" y="91"/>
                  </a:lnTo>
                  <a:lnTo>
                    <a:pt x="165" y="102"/>
                  </a:lnTo>
                  <a:lnTo>
                    <a:pt x="165" y="106"/>
                  </a:lnTo>
                  <a:lnTo>
                    <a:pt x="164" y="111"/>
                  </a:lnTo>
                  <a:lnTo>
                    <a:pt x="160" y="117"/>
                  </a:lnTo>
                  <a:lnTo>
                    <a:pt x="158" y="120"/>
                  </a:lnTo>
                  <a:lnTo>
                    <a:pt x="159" y="123"/>
                  </a:lnTo>
                  <a:lnTo>
                    <a:pt x="158" y="123"/>
                  </a:lnTo>
                  <a:lnTo>
                    <a:pt x="154" y="126"/>
                  </a:lnTo>
                  <a:lnTo>
                    <a:pt x="152" y="126"/>
                  </a:lnTo>
                  <a:lnTo>
                    <a:pt x="152" y="128"/>
                  </a:lnTo>
                  <a:lnTo>
                    <a:pt x="151" y="131"/>
                  </a:lnTo>
                  <a:lnTo>
                    <a:pt x="151" y="134"/>
                  </a:lnTo>
                  <a:lnTo>
                    <a:pt x="151" y="136"/>
                  </a:lnTo>
                  <a:lnTo>
                    <a:pt x="152" y="142"/>
                  </a:lnTo>
                  <a:lnTo>
                    <a:pt x="152" y="147"/>
                  </a:lnTo>
                  <a:lnTo>
                    <a:pt x="148" y="153"/>
                  </a:lnTo>
                  <a:lnTo>
                    <a:pt x="146" y="158"/>
                  </a:lnTo>
                  <a:lnTo>
                    <a:pt x="146" y="163"/>
                  </a:lnTo>
                  <a:lnTo>
                    <a:pt x="148" y="165"/>
                  </a:lnTo>
                  <a:lnTo>
                    <a:pt x="150" y="168"/>
                  </a:lnTo>
                  <a:lnTo>
                    <a:pt x="146" y="170"/>
                  </a:lnTo>
                  <a:lnTo>
                    <a:pt x="145" y="171"/>
                  </a:lnTo>
                  <a:lnTo>
                    <a:pt x="144" y="172"/>
                  </a:lnTo>
                  <a:lnTo>
                    <a:pt x="143" y="178"/>
                  </a:lnTo>
                  <a:lnTo>
                    <a:pt x="137" y="182"/>
                  </a:lnTo>
                  <a:lnTo>
                    <a:pt x="136" y="179"/>
                  </a:lnTo>
                  <a:lnTo>
                    <a:pt x="138" y="175"/>
                  </a:lnTo>
                  <a:lnTo>
                    <a:pt x="139" y="171"/>
                  </a:lnTo>
                  <a:lnTo>
                    <a:pt x="138" y="170"/>
                  </a:lnTo>
                  <a:lnTo>
                    <a:pt x="135" y="172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27" y="179"/>
                  </a:lnTo>
                  <a:lnTo>
                    <a:pt x="126" y="184"/>
                  </a:lnTo>
                  <a:lnTo>
                    <a:pt x="124" y="186"/>
                  </a:lnTo>
                  <a:lnTo>
                    <a:pt x="123" y="186"/>
                  </a:lnTo>
                  <a:lnTo>
                    <a:pt x="123" y="185"/>
                  </a:lnTo>
                  <a:lnTo>
                    <a:pt x="123" y="180"/>
                  </a:lnTo>
                  <a:lnTo>
                    <a:pt x="122" y="179"/>
                  </a:lnTo>
                  <a:lnTo>
                    <a:pt x="121" y="179"/>
                  </a:lnTo>
                  <a:lnTo>
                    <a:pt x="119" y="180"/>
                  </a:lnTo>
                  <a:lnTo>
                    <a:pt x="117" y="183"/>
                  </a:lnTo>
                  <a:lnTo>
                    <a:pt x="115" y="186"/>
                  </a:lnTo>
                  <a:lnTo>
                    <a:pt x="110" y="186"/>
                  </a:lnTo>
                  <a:lnTo>
                    <a:pt x="107" y="186"/>
                  </a:lnTo>
                  <a:lnTo>
                    <a:pt x="103" y="187"/>
                  </a:lnTo>
                  <a:lnTo>
                    <a:pt x="100" y="183"/>
                  </a:lnTo>
                  <a:lnTo>
                    <a:pt x="97" y="181"/>
                  </a:lnTo>
                  <a:lnTo>
                    <a:pt x="95" y="183"/>
                  </a:lnTo>
                  <a:lnTo>
                    <a:pt x="95" y="184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6" y="188"/>
                  </a:lnTo>
                  <a:lnTo>
                    <a:pt x="98" y="191"/>
                  </a:lnTo>
                  <a:lnTo>
                    <a:pt x="97" y="192"/>
                  </a:lnTo>
                  <a:lnTo>
                    <a:pt x="92" y="193"/>
                  </a:lnTo>
                  <a:lnTo>
                    <a:pt x="89" y="195"/>
                  </a:lnTo>
                  <a:lnTo>
                    <a:pt x="87" y="199"/>
                  </a:lnTo>
                  <a:lnTo>
                    <a:pt x="84" y="205"/>
                  </a:lnTo>
                  <a:lnTo>
                    <a:pt x="80" y="203"/>
                  </a:lnTo>
                  <a:lnTo>
                    <a:pt x="76" y="201"/>
                  </a:lnTo>
                  <a:lnTo>
                    <a:pt x="74" y="200"/>
                  </a:lnTo>
                  <a:lnTo>
                    <a:pt x="74" y="198"/>
                  </a:lnTo>
                  <a:lnTo>
                    <a:pt x="73" y="193"/>
                  </a:lnTo>
                  <a:lnTo>
                    <a:pt x="74" y="192"/>
                  </a:lnTo>
                  <a:lnTo>
                    <a:pt x="77" y="189"/>
                  </a:lnTo>
                  <a:lnTo>
                    <a:pt x="78" y="187"/>
                  </a:lnTo>
                  <a:lnTo>
                    <a:pt x="77" y="185"/>
                  </a:lnTo>
                  <a:lnTo>
                    <a:pt x="76" y="185"/>
                  </a:lnTo>
                  <a:lnTo>
                    <a:pt x="73" y="186"/>
                  </a:lnTo>
                  <a:lnTo>
                    <a:pt x="71" y="186"/>
                  </a:lnTo>
                  <a:lnTo>
                    <a:pt x="66" y="185"/>
                  </a:lnTo>
                  <a:lnTo>
                    <a:pt x="64" y="186"/>
                  </a:lnTo>
                  <a:lnTo>
                    <a:pt x="61" y="187"/>
                  </a:lnTo>
                  <a:lnTo>
                    <a:pt x="58" y="189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46" y="191"/>
                  </a:lnTo>
                  <a:lnTo>
                    <a:pt x="41" y="193"/>
                  </a:lnTo>
                  <a:lnTo>
                    <a:pt x="40" y="191"/>
                  </a:lnTo>
                  <a:lnTo>
                    <a:pt x="37" y="190"/>
                  </a:lnTo>
                  <a:lnTo>
                    <a:pt x="35" y="193"/>
                  </a:lnTo>
                  <a:lnTo>
                    <a:pt x="35" y="198"/>
                  </a:lnTo>
                  <a:lnTo>
                    <a:pt x="30" y="196"/>
                  </a:lnTo>
                  <a:lnTo>
                    <a:pt x="27" y="196"/>
                  </a:lnTo>
                  <a:lnTo>
                    <a:pt x="20" y="196"/>
                  </a:lnTo>
                  <a:lnTo>
                    <a:pt x="19" y="195"/>
                  </a:lnTo>
                  <a:lnTo>
                    <a:pt x="19" y="193"/>
                  </a:lnTo>
                  <a:lnTo>
                    <a:pt x="20" y="191"/>
                  </a:lnTo>
                  <a:lnTo>
                    <a:pt x="23" y="191"/>
                  </a:lnTo>
                  <a:lnTo>
                    <a:pt x="26" y="190"/>
                  </a:lnTo>
                  <a:lnTo>
                    <a:pt x="30" y="187"/>
                  </a:lnTo>
                  <a:lnTo>
                    <a:pt x="43" y="173"/>
                  </a:lnTo>
                  <a:lnTo>
                    <a:pt x="45" y="173"/>
                  </a:lnTo>
                  <a:lnTo>
                    <a:pt x="47" y="172"/>
                  </a:lnTo>
                  <a:lnTo>
                    <a:pt x="48" y="175"/>
                  </a:lnTo>
                  <a:lnTo>
                    <a:pt x="51" y="174"/>
                  </a:lnTo>
                  <a:lnTo>
                    <a:pt x="58" y="172"/>
                  </a:lnTo>
                  <a:lnTo>
                    <a:pt x="64" y="172"/>
                  </a:lnTo>
                  <a:lnTo>
                    <a:pt x="71" y="170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83" y="172"/>
                  </a:lnTo>
                  <a:lnTo>
                    <a:pt x="86" y="169"/>
                  </a:lnTo>
                  <a:lnTo>
                    <a:pt x="86" y="167"/>
                  </a:lnTo>
                  <a:lnTo>
                    <a:pt x="86" y="163"/>
                  </a:lnTo>
                  <a:lnTo>
                    <a:pt x="89" y="159"/>
                  </a:lnTo>
                  <a:lnTo>
                    <a:pt x="94" y="155"/>
                  </a:lnTo>
                  <a:lnTo>
                    <a:pt x="95" y="152"/>
                  </a:lnTo>
                  <a:lnTo>
                    <a:pt x="95" y="144"/>
                  </a:lnTo>
                  <a:lnTo>
                    <a:pt x="96" y="142"/>
                  </a:lnTo>
                  <a:close/>
                  <a:moveTo>
                    <a:pt x="140" y="75"/>
                  </a:moveTo>
                  <a:lnTo>
                    <a:pt x="139" y="73"/>
                  </a:lnTo>
                  <a:lnTo>
                    <a:pt x="139" y="71"/>
                  </a:lnTo>
                  <a:lnTo>
                    <a:pt x="141" y="65"/>
                  </a:lnTo>
                  <a:lnTo>
                    <a:pt x="140" y="63"/>
                  </a:lnTo>
                  <a:lnTo>
                    <a:pt x="137" y="61"/>
                  </a:lnTo>
                  <a:lnTo>
                    <a:pt x="136" y="60"/>
                  </a:lnTo>
                  <a:lnTo>
                    <a:pt x="135" y="53"/>
                  </a:lnTo>
                  <a:lnTo>
                    <a:pt x="139" y="50"/>
                  </a:lnTo>
                  <a:lnTo>
                    <a:pt x="142" y="49"/>
                  </a:lnTo>
                  <a:lnTo>
                    <a:pt x="146" y="46"/>
                  </a:lnTo>
                  <a:lnTo>
                    <a:pt x="146" y="43"/>
                  </a:lnTo>
                  <a:lnTo>
                    <a:pt x="144" y="41"/>
                  </a:lnTo>
                  <a:lnTo>
                    <a:pt x="146" y="38"/>
                  </a:lnTo>
                  <a:lnTo>
                    <a:pt x="147" y="38"/>
                  </a:lnTo>
                  <a:lnTo>
                    <a:pt x="151" y="42"/>
                  </a:lnTo>
                  <a:lnTo>
                    <a:pt x="153" y="42"/>
                  </a:lnTo>
                  <a:lnTo>
                    <a:pt x="156" y="41"/>
                  </a:lnTo>
                  <a:lnTo>
                    <a:pt x="156" y="31"/>
                  </a:lnTo>
                  <a:lnTo>
                    <a:pt x="159" y="30"/>
                  </a:lnTo>
                  <a:lnTo>
                    <a:pt x="161" y="28"/>
                  </a:lnTo>
                  <a:lnTo>
                    <a:pt x="162" y="21"/>
                  </a:lnTo>
                  <a:lnTo>
                    <a:pt x="162" y="15"/>
                  </a:lnTo>
                  <a:lnTo>
                    <a:pt x="160" y="8"/>
                  </a:lnTo>
                  <a:lnTo>
                    <a:pt x="159" y="4"/>
                  </a:lnTo>
                  <a:lnTo>
                    <a:pt x="160" y="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7" y="4"/>
                  </a:lnTo>
                  <a:lnTo>
                    <a:pt x="172" y="11"/>
                  </a:lnTo>
                  <a:lnTo>
                    <a:pt x="179" y="18"/>
                  </a:lnTo>
                  <a:lnTo>
                    <a:pt x="185" y="23"/>
                  </a:lnTo>
                  <a:lnTo>
                    <a:pt x="189" y="26"/>
                  </a:lnTo>
                  <a:lnTo>
                    <a:pt x="192" y="27"/>
                  </a:lnTo>
                  <a:lnTo>
                    <a:pt x="198" y="29"/>
                  </a:lnTo>
                  <a:lnTo>
                    <a:pt x="199" y="29"/>
                  </a:lnTo>
                  <a:lnTo>
                    <a:pt x="201" y="28"/>
                  </a:lnTo>
                  <a:lnTo>
                    <a:pt x="206" y="23"/>
                  </a:lnTo>
                  <a:lnTo>
                    <a:pt x="209" y="22"/>
                  </a:lnTo>
                  <a:lnTo>
                    <a:pt x="209" y="23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6" y="33"/>
                  </a:lnTo>
                  <a:lnTo>
                    <a:pt x="209" y="38"/>
                  </a:lnTo>
                  <a:lnTo>
                    <a:pt x="210" y="41"/>
                  </a:lnTo>
                  <a:lnTo>
                    <a:pt x="207" y="43"/>
                  </a:lnTo>
                  <a:lnTo>
                    <a:pt x="205" y="45"/>
                  </a:lnTo>
                  <a:lnTo>
                    <a:pt x="201" y="47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5"/>
                  </a:lnTo>
                  <a:lnTo>
                    <a:pt x="191" y="46"/>
                  </a:lnTo>
                  <a:lnTo>
                    <a:pt x="190" y="48"/>
                  </a:lnTo>
                  <a:lnTo>
                    <a:pt x="185" y="54"/>
                  </a:lnTo>
                  <a:lnTo>
                    <a:pt x="183" y="58"/>
                  </a:lnTo>
                  <a:lnTo>
                    <a:pt x="181" y="63"/>
                  </a:lnTo>
                  <a:lnTo>
                    <a:pt x="179" y="63"/>
                  </a:lnTo>
                  <a:lnTo>
                    <a:pt x="176" y="61"/>
                  </a:lnTo>
                  <a:lnTo>
                    <a:pt x="164" y="53"/>
                  </a:lnTo>
                  <a:lnTo>
                    <a:pt x="161" y="52"/>
                  </a:lnTo>
                  <a:lnTo>
                    <a:pt x="157" y="53"/>
                  </a:lnTo>
                  <a:lnTo>
                    <a:pt x="151" y="57"/>
                  </a:lnTo>
                  <a:lnTo>
                    <a:pt x="151" y="55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5" y="53"/>
                  </a:lnTo>
                  <a:lnTo>
                    <a:pt x="142" y="56"/>
                  </a:lnTo>
                  <a:lnTo>
                    <a:pt x="142" y="58"/>
                  </a:lnTo>
                  <a:lnTo>
                    <a:pt x="149" y="62"/>
                  </a:lnTo>
                  <a:lnTo>
                    <a:pt x="152" y="64"/>
                  </a:lnTo>
                  <a:lnTo>
                    <a:pt x="154" y="66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48" y="67"/>
                  </a:lnTo>
                  <a:lnTo>
                    <a:pt x="147" y="68"/>
                  </a:lnTo>
                  <a:lnTo>
                    <a:pt x="145" y="70"/>
                  </a:lnTo>
                  <a:lnTo>
                    <a:pt x="143" y="74"/>
                  </a:lnTo>
                  <a:lnTo>
                    <a:pt x="140" y="75"/>
                  </a:lnTo>
                  <a:close/>
                  <a:moveTo>
                    <a:pt x="18" y="243"/>
                  </a:moveTo>
                  <a:lnTo>
                    <a:pt x="16" y="243"/>
                  </a:lnTo>
                  <a:lnTo>
                    <a:pt x="16" y="242"/>
                  </a:lnTo>
                  <a:lnTo>
                    <a:pt x="17" y="238"/>
                  </a:lnTo>
                  <a:lnTo>
                    <a:pt x="18" y="234"/>
                  </a:lnTo>
                  <a:lnTo>
                    <a:pt x="16" y="233"/>
                  </a:lnTo>
                  <a:lnTo>
                    <a:pt x="15" y="234"/>
                  </a:lnTo>
                  <a:lnTo>
                    <a:pt x="14" y="238"/>
                  </a:lnTo>
                  <a:lnTo>
                    <a:pt x="11" y="241"/>
                  </a:lnTo>
                  <a:lnTo>
                    <a:pt x="10" y="239"/>
                  </a:lnTo>
                  <a:lnTo>
                    <a:pt x="9" y="238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4" y="222"/>
                  </a:lnTo>
                  <a:lnTo>
                    <a:pt x="15" y="221"/>
                  </a:lnTo>
                  <a:lnTo>
                    <a:pt x="15" y="217"/>
                  </a:lnTo>
                  <a:lnTo>
                    <a:pt x="12" y="212"/>
                  </a:lnTo>
                  <a:lnTo>
                    <a:pt x="10" y="212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5" y="216"/>
                  </a:lnTo>
                  <a:lnTo>
                    <a:pt x="4" y="213"/>
                  </a:lnTo>
                  <a:lnTo>
                    <a:pt x="1" y="211"/>
                  </a:lnTo>
                  <a:lnTo>
                    <a:pt x="0" y="208"/>
                  </a:lnTo>
                  <a:lnTo>
                    <a:pt x="2" y="206"/>
                  </a:lnTo>
                  <a:lnTo>
                    <a:pt x="7" y="206"/>
                  </a:lnTo>
                  <a:lnTo>
                    <a:pt x="11" y="205"/>
                  </a:lnTo>
                  <a:lnTo>
                    <a:pt x="13" y="202"/>
                  </a:lnTo>
                  <a:lnTo>
                    <a:pt x="14" y="200"/>
                  </a:lnTo>
                  <a:lnTo>
                    <a:pt x="17" y="200"/>
                  </a:lnTo>
                  <a:lnTo>
                    <a:pt x="20" y="200"/>
                  </a:lnTo>
                  <a:lnTo>
                    <a:pt x="21" y="203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9" y="203"/>
                  </a:lnTo>
                  <a:lnTo>
                    <a:pt x="30" y="206"/>
                  </a:lnTo>
                  <a:lnTo>
                    <a:pt x="27" y="209"/>
                  </a:lnTo>
                  <a:lnTo>
                    <a:pt x="29" y="210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29" y="219"/>
                  </a:lnTo>
                  <a:lnTo>
                    <a:pt x="28" y="222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6" y="233"/>
                  </a:lnTo>
                  <a:lnTo>
                    <a:pt x="24" y="236"/>
                  </a:lnTo>
                  <a:lnTo>
                    <a:pt x="23" y="237"/>
                  </a:lnTo>
                  <a:lnTo>
                    <a:pt x="22" y="237"/>
                  </a:lnTo>
                  <a:lnTo>
                    <a:pt x="21" y="238"/>
                  </a:lnTo>
                  <a:lnTo>
                    <a:pt x="18" y="243"/>
                  </a:lnTo>
                  <a:close/>
                  <a:moveTo>
                    <a:pt x="44" y="218"/>
                  </a:moveTo>
                  <a:lnTo>
                    <a:pt x="42" y="216"/>
                  </a:lnTo>
                  <a:lnTo>
                    <a:pt x="41" y="214"/>
                  </a:lnTo>
                  <a:lnTo>
                    <a:pt x="40" y="212"/>
                  </a:lnTo>
                  <a:lnTo>
                    <a:pt x="39" y="209"/>
                  </a:lnTo>
                  <a:lnTo>
                    <a:pt x="36" y="205"/>
                  </a:lnTo>
                  <a:lnTo>
                    <a:pt x="40" y="202"/>
                  </a:lnTo>
                  <a:lnTo>
                    <a:pt x="42" y="200"/>
                  </a:lnTo>
                  <a:lnTo>
                    <a:pt x="45" y="196"/>
                  </a:lnTo>
                  <a:lnTo>
                    <a:pt x="47" y="198"/>
                  </a:lnTo>
                  <a:lnTo>
                    <a:pt x="51" y="198"/>
                  </a:lnTo>
                  <a:lnTo>
                    <a:pt x="54" y="197"/>
                  </a:lnTo>
                  <a:lnTo>
                    <a:pt x="56" y="194"/>
                  </a:lnTo>
                  <a:lnTo>
                    <a:pt x="58" y="192"/>
                  </a:lnTo>
                  <a:lnTo>
                    <a:pt x="61" y="192"/>
                  </a:lnTo>
                  <a:lnTo>
                    <a:pt x="63" y="193"/>
                  </a:lnTo>
                  <a:lnTo>
                    <a:pt x="68" y="195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8" y="200"/>
                  </a:lnTo>
                  <a:lnTo>
                    <a:pt x="66" y="202"/>
                  </a:lnTo>
                  <a:lnTo>
                    <a:pt x="61" y="208"/>
                  </a:lnTo>
                  <a:lnTo>
                    <a:pt x="60" y="207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1" y="206"/>
                  </a:lnTo>
                  <a:lnTo>
                    <a:pt x="50" y="207"/>
                  </a:lnTo>
                  <a:lnTo>
                    <a:pt x="48" y="210"/>
                  </a:lnTo>
                  <a:lnTo>
                    <a:pt x="47" y="214"/>
                  </a:lnTo>
                  <a:lnTo>
                    <a:pt x="46" y="216"/>
                  </a:lnTo>
                  <a:lnTo>
                    <a:pt x="44" y="2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6" name="Freeform 166"/>
            <p:cNvSpPr>
              <a:spLocks noEditPoints="1"/>
            </p:cNvSpPr>
            <p:nvPr/>
          </p:nvSpPr>
          <p:spPr bwMode="auto">
            <a:xfrm>
              <a:off x="7713246" y="4846638"/>
              <a:ext cx="192088" cy="277813"/>
            </a:xfrm>
            <a:custGeom>
              <a:avLst/>
              <a:gdLst/>
              <a:ahLst/>
              <a:cxnLst>
                <a:cxn ang="0">
                  <a:pos x="35" y="40"/>
                </a:cxn>
                <a:cxn ang="0">
                  <a:pos x="42" y="32"/>
                </a:cxn>
                <a:cxn ang="0">
                  <a:pos x="42" y="16"/>
                </a:cxn>
                <a:cxn ang="0">
                  <a:pos x="48" y="0"/>
                </a:cxn>
                <a:cxn ang="0">
                  <a:pos x="65" y="1"/>
                </a:cxn>
                <a:cxn ang="0">
                  <a:pos x="65" y="15"/>
                </a:cxn>
                <a:cxn ang="0">
                  <a:pos x="60" y="34"/>
                </a:cxn>
                <a:cxn ang="0">
                  <a:pos x="54" y="44"/>
                </a:cxn>
                <a:cxn ang="0">
                  <a:pos x="61" y="61"/>
                </a:cxn>
                <a:cxn ang="0">
                  <a:pos x="70" y="58"/>
                </a:cxn>
                <a:cxn ang="0">
                  <a:pos x="79" y="66"/>
                </a:cxn>
                <a:cxn ang="0">
                  <a:pos x="86" y="66"/>
                </a:cxn>
                <a:cxn ang="0">
                  <a:pos x="83" y="76"/>
                </a:cxn>
                <a:cxn ang="0">
                  <a:pos x="70" y="64"/>
                </a:cxn>
                <a:cxn ang="0">
                  <a:pos x="65" y="67"/>
                </a:cxn>
                <a:cxn ang="0">
                  <a:pos x="53" y="66"/>
                </a:cxn>
                <a:cxn ang="0">
                  <a:pos x="48" y="57"/>
                </a:cxn>
                <a:cxn ang="0">
                  <a:pos x="50" y="55"/>
                </a:cxn>
                <a:cxn ang="0">
                  <a:pos x="116" y="160"/>
                </a:cxn>
                <a:cxn ang="0">
                  <a:pos x="107" y="160"/>
                </a:cxn>
                <a:cxn ang="0">
                  <a:pos x="107" y="175"/>
                </a:cxn>
                <a:cxn ang="0">
                  <a:pos x="103" y="167"/>
                </a:cxn>
                <a:cxn ang="0">
                  <a:pos x="89" y="161"/>
                </a:cxn>
                <a:cxn ang="0">
                  <a:pos x="83" y="145"/>
                </a:cxn>
                <a:cxn ang="0">
                  <a:pos x="74" y="149"/>
                </a:cxn>
                <a:cxn ang="0">
                  <a:pos x="64" y="157"/>
                </a:cxn>
                <a:cxn ang="0">
                  <a:pos x="64" y="148"/>
                </a:cxn>
                <a:cxn ang="0">
                  <a:pos x="74" y="141"/>
                </a:cxn>
                <a:cxn ang="0">
                  <a:pos x="85" y="137"/>
                </a:cxn>
                <a:cxn ang="0">
                  <a:pos x="93" y="136"/>
                </a:cxn>
                <a:cxn ang="0">
                  <a:pos x="101" y="130"/>
                </a:cxn>
                <a:cxn ang="0">
                  <a:pos x="109" y="128"/>
                </a:cxn>
                <a:cxn ang="0">
                  <a:pos x="115" y="126"/>
                </a:cxn>
                <a:cxn ang="0">
                  <a:pos x="120" y="136"/>
                </a:cxn>
                <a:cxn ang="0">
                  <a:pos x="121" y="151"/>
                </a:cxn>
                <a:cxn ang="0">
                  <a:pos x="0" y="136"/>
                </a:cxn>
                <a:cxn ang="0">
                  <a:pos x="13" y="123"/>
                </a:cxn>
                <a:cxn ang="0">
                  <a:pos x="15" y="125"/>
                </a:cxn>
                <a:cxn ang="0">
                  <a:pos x="5" y="133"/>
                </a:cxn>
                <a:cxn ang="0">
                  <a:pos x="68" y="120"/>
                </a:cxn>
                <a:cxn ang="0">
                  <a:pos x="78" y="103"/>
                </a:cxn>
                <a:cxn ang="0">
                  <a:pos x="78" y="112"/>
                </a:cxn>
                <a:cxn ang="0">
                  <a:pos x="76" y="128"/>
                </a:cxn>
                <a:cxn ang="0">
                  <a:pos x="24" y="110"/>
                </a:cxn>
                <a:cxn ang="0">
                  <a:pos x="30" y="100"/>
                </a:cxn>
                <a:cxn ang="0">
                  <a:pos x="27" y="112"/>
                </a:cxn>
                <a:cxn ang="0">
                  <a:pos x="63" y="99"/>
                </a:cxn>
                <a:cxn ang="0">
                  <a:pos x="76" y="95"/>
                </a:cxn>
                <a:cxn ang="0">
                  <a:pos x="68" y="107"/>
                </a:cxn>
                <a:cxn ang="0">
                  <a:pos x="102" y="96"/>
                </a:cxn>
                <a:cxn ang="0">
                  <a:pos x="95" y="86"/>
                </a:cxn>
                <a:cxn ang="0">
                  <a:pos x="106" y="85"/>
                </a:cxn>
                <a:cxn ang="0">
                  <a:pos x="107" y="100"/>
                </a:cxn>
                <a:cxn ang="0">
                  <a:pos x="45" y="73"/>
                </a:cxn>
                <a:cxn ang="0">
                  <a:pos x="55" y="74"/>
                </a:cxn>
              </a:cxnLst>
              <a:rect l="0" t="0" r="r" b="b"/>
              <a:pathLst>
                <a:path w="121" h="175">
                  <a:moveTo>
                    <a:pt x="42" y="55"/>
                  </a:moveTo>
                  <a:lnTo>
                    <a:pt x="42" y="54"/>
                  </a:lnTo>
                  <a:lnTo>
                    <a:pt x="38" y="50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1" y="26"/>
                  </a:lnTo>
                  <a:lnTo>
                    <a:pt x="41" y="23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2" y="11"/>
                  </a:lnTo>
                  <a:lnTo>
                    <a:pt x="43" y="7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5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5" y="15"/>
                  </a:lnTo>
                  <a:lnTo>
                    <a:pt x="68" y="18"/>
                  </a:lnTo>
                  <a:lnTo>
                    <a:pt x="69" y="20"/>
                  </a:lnTo>
                  <a:lnTo>
                    <a:pt x="66" y="28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9" y="57"/>
                  </a:lnTo>
                  <a:lnTo>
                    <a:pt x="60" y="61"/>
                  </a:lnTo>
                  <a:lnTo>
                    <a:pt x="61" y="61"/>
                  </a:lnTo>
                  <a:lnTo>
                    <a:pt x="63" y="62"/>
                  </a:lnTo>
                  <a:lnTo>
                    <a:pt x="65" y="63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5" y="64"/>
                  </a:lnTo>
                  <a:lnTo>
                    <a:pt x="77" y="65"/>
                  </a:lnTo>
                  <a:lnTo>
                    <a:pt x="79" y="66"/>
                  </a:lnTo>
                  <a:lnTo>
                    <a:pt x="82" y="62"/>
                  </a:lnTo>
                  <a:lnTo>
                    <a:pt x="85" y="64"/>
                  </a:lnTo>
                  <a:lnTo>
                    <a:pt x="86" y="64"/>
                  </a:lnTo>
                  <a:lnTo>
                    <a:pt x="87" y="65"/>
                  </a:lnTo>
                  <a:lnTo>
                    <a:pt x="86" y="66"/>
                  </a:lnTo>
                  <a:lnTo>
                    <a:pt x="83" y="67"/>
                  </a:lnTo>
                  <a:lnTo>
                    <a:pt x="82" y="68"/>
                  </a:lnTo>
                  <a:lnTo>
                    <a:pt x="88" y="76"/>
                  </a:lnTo>
                  <a:lnTo>
                    <a:pt x="86" y="77"/>
                  </a:lnTo>
                  <a:lnTo>
                    <a:pt x="83" y="76"/>
                  </a:lnTo>
                  <a:lnTo>
                    <a:pt x="80" y="75"/>
                  </a:lnTo>
                  <a:lnTo>
                    <a:pt x="80" y="72"/>
                  </a:lnTo>
                  <a:lnTo>
                    <a:pt x="78" y="70"/>
                  </a:lnTo>
                  <a:lnTo>
                    <a:pt x="75" y="67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70" y="70"/>
                  </a:lnTo>
                  <a:lnTo>
                    <a:pt x="69" y="71"/>
                  </a:lnTo>
                  <a:lnTo>
                    <a:pt x="65" y="67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4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7"/>
                  </a:lnTo>
                  <a:lnTo>
                    <a:pt x="49" y="65"/>
                  </a:lnTo>
                  <a:lnTo>
                    <a:pt x="45" y="63"/>
                  </a:lnTo>
                  <a:lnTo>
                    <a:pt x="44" y="61"/>
                  </a:lnTo>
                  <a:lnTo>
                    <a:pt x="48" y="57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0" y="55"/>
                  </a:lnTo>
                  <a:lnTo>
                    <a:pt x="47" y="52"/>
                  </a:lnTo>
                  <a:lnTo>
                    <a:pt x="44" y="51"/>
                  </a:lnTo>
                  <a:lnTo>
                    <a:pt x="42" y="55"/>
                  </a:lnTo>
                  <a:close/>
                  <a:moveTo>
                    <a:pt x="117" y="160"/>
                  </a:moveTo>
                  <a:lnTo>
                    <a:pt x="116" y="160"/>
                  </a:lnTo>
                  <a:lnTo>
                    <a:pt x="115" y="157"/>
                  </a:lnTo>
                  <a:lnTo>
                    <a:pt x="113" y="152"/>
                  </a:lnTo>
                  <a:lnTo>
                    <a:pt x="111" y="152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8" y="163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09" y="172"/>
                  </a:lnTo>
                  <a:lnTo>
                    <a:pt x="107" y="175"/>
                  </a:lnTo>
                  <a:lnTo>
                    <a:pt x="105" y="173"/>
                  </a:lnTo>
                  <a:lnTo>
                    <a:pt x="104" y="172"/>
                  </a:lnTo>
                  <a:lnTo>
                    <a:pt x="105" y="169"/>
                  </a:lnTo>
                  <a:lnTo>
                    <a:pt x="105" y="167"/>
                  </a:lnTo>
                  <a:lnTo>
                    <a:pt x="103" y="167"/>
                  </a:lnTo>
                  <a:lnTo>
                    <a:pt x="101" y="171"/>
                  </a:lnTo>
                  <a:lnTo>
                    <a:pt x="99" y="171"/>
                  </a:lnTo>
                  <a:lnTo>
                    <a:pt x="93" y="167"/>
                  </a:lnTo>
                  <a:lnTo>
                    <a:pt x="90" y="164"/>
                  </a:lnTo>
                  <a:lnTo>
                    <a:pt x="89" y="161"/>
                  </a:lnTo>
                  <a:lnTo>
                    <a:pt x="88" y="157"/>
                  </a:lnTo>
                  <a:lnTo>
                    <a:pt x="91" y="152"/>
                  </a:lnTo>
                  <a:lnTo>
                    <a:pt x="90" y="149"/>
                  </a:lnTo>
                  <a:lnTo>
                    <a:pt x="88" y="146"/>
                  </a:lnTo>
                  <a:lnTo>
                    <a:pt x="83" y="145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0" y="147"/>
                  </a:lnTo>
                  <a:lnTo>
                    <a:pt x="77" y="149"/>
                  </a:lnTo>
                  <a:lnTo>
                    <a:pt x="74" y="149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0" y="146"/>
                  </a:lnTo>
                  <a:lnTo>
                    <a:pt x="67" y="152"/>
                  </a:lnTo>
                  <a:lnTo>
                    <a:pt x="64" y="157"/>
                  </a:lnTo>
                  <a:lnTo>
                    <a:pt x="63" y="156"/>
                  </a:lnTo>
                  <a:lnTo>
                    <a:pt x="62" y="155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4" y="148"/>
                  </a:lnTo>
                  <a:lnTo>
                    <a:pt x="65" y="145"/>
                  </a:lnTo>
                  <a:lnTo>
                    <a:pt x="67" y="143"/>
                  </a:lnTo>
                  <a:lnTo>
                    <a:pt x="69" y="142"/>
                  </a:lnTo>
                  <a:lnTo>
                    <a:pt x="72" y="142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5" y="137"/>
                  </a:lnTo>
                  <a:lnTo>
                    <a:pt x="79" y="136"/>
                  </a:lnTo>
                  <a:lnTo>
                    <a:pt x="83" y="135"/>
                  </a:lnTo>
                  <a:lnTo>
                    <a:pt x="85" y="137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90" y="140"/>
                  </a:lnTo>
                  <a:lnTo>
                    <a:pt x="92" y="139"/>
                  </a:lnTo>
                  <a:lnTo>
                    <a:pt x="93" y="136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100" y="130"/>
                  </a:lnTo>
                  <a:lnTo>
                    <a:pt x="101" y="130"/>
                  </a:lnTo>
                  <a:lnTo>
                    <a:pt x="103" y="132"/>
                  </a:lnTo>
                  <a:lnTo>
                    <a:pt x="105" y="130"/>
                  </a:lnTo>
                  <a:lnTo>
                    <a:pt x="106" y="129"/>
                  </a:lnTo>
                  <a:lnTo>
                    <a:pt x="108" y="129"/>
                  </a:lnTo>
                  <a:lnTo>
                    <a:pt x="109" y="128"/>
                  </a:lnTo>
                  <a:lnTo>
                    <a:pt x="109" y="124"/>
                  </a:lnTo>
                  <a:lnTo>
                    <a:pt x="108" y="120"/>
                  </a:lnTo>
                  <a:lnTo>
                    <a:pt x="109" y="118"/>
                  </a:lnTo>
                  <a:lnTo>
                    <a:pt x="111" y="122"/>
                  </a:lnTo>
                  <a:lnTo>
                    <a:pt x="115" y="126"/>
                  </a:lnTo>
                  <a:lnTo>
                    <a:pt x="117" y="129"/>
                  </a:lnTo>
                  <a:lnTo>
                    <a:pt x="117" y="131"/>
                  </a:lnTo>
                  <a:lnTo>
                    <a:pt x="115" y="136"/>
                  </a:lnTo>
                  <a:lnTo>
                    <a:pt x="117" y="137"/>
                  </a:lnTo>
                  <a:lnTo>
                    <a:pt x="120" y="136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20" y="145"/>
                  </a:lnTo>
                  <a:lnTo>
                    <a:pt x="121" y="148"/>
                  </a:lnTo>
                  <a:lnTo>
                    <a:pt x="121" y="151"/>
                  </a:lnTo>
                  <a:lnTo>
                    <a:pt x="120" y="153"/>
                  </a:lnTo>
                  <a:lnTo>
                    <a:pt x="119" y="157"/>
                  </a:lnTo>
                  <a:lnTo>
                    <a:pt x="117" y="160"/>
                  </a:lnTo>
                  <a:close/>
                  <a:moveTo>
                    <a:pt x="2" y="136"/>
                  </a:moveTo>
                  <a:lnTo>
                    <a:pt x="0" y="136"/>
                  </a:lnTo>
                  <a:lnTo>
                    <a:pt x="2" y="133"/>
                  </a:lnTo>
                  <a:lnTo>
                    <a:pt x="3" y="130"/>
                  </a:lnTo>
                  <a:lnTo>
                    <a:pt x="6" y="128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8" y="116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7" y="124"/>
                  </a:lnTo>
                  <a:lnTo>
                    <a:pt x="15" y="125"/>
                  </a:lnTo>
                  <a:lnTo>
                    <a:pt x="12" y="126"/>
                  </a:lnTo>
                  <a:lnTo>
                    <a:pt x="11" y="127"/>
                  </a:lnTo>
                  <a:lnTo>
                    <a:pt x="10" y="131"/>
                  </a:lnTo>
                  <a:lnTo>
                    <a:pt x="8" y="133"/>
                  </a:lnTo>
                  <a:lnTo>
                    <a:pt x="5" y="133"/>
                  </a:lnTo>
                  <a:lnTo>
                    <a:pt x="2" y="136"/>
                  </a:lnTo>
                  <a:close/>
                  <a:moveTo>
                    <a:pt x="76" y="128"/>
                  </a:moveTo>
                  <a:lnTo>
                    <a:pt x="74" y="126"/>
                  </a:lnTo>
                  <a:lnTo>
                    <a:pt x="69" y="122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3" y="115"/>
                  </a:lnTo>
                  <a:lnTo>
                    <a:pt x="76" y="104"/>
                  </a:lnTo>
                  <a:lnTo>
                    <a:pt x="78" y="103"/>
                  </a:lnTo>
                  <a:lnTo>
                    <a:pt x="80" y="103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79" y="111"/>
                  </a:lnTo>
                  <a:lnTo>
                    <a:pt x="78" y="112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9" y="125"/>
                  </a:lnTo>
                  <a:lnTo>
                    <a:pt x="77" y="128"/>
                  </a:lnTo>
                  <a:lnTo>
                    <a:pt x="76" y="128"/>
                  </a:lnTo>
                  <a:close/>
                  <a:moveTo>
                    <a:pt x="23" y="115"/>
                  </a:moveTo>
                  <a:lnTo>
                    <a:pt x="21" y="115"/>
                  </a:lnTo>
                  <a:lnTo>
                    <a:pt x="21" y="113"/>
                  </a:lnTo>
                  <a:lnTo>
                    <a:pt x="23" y="113"/>
                  </a:lnTo>
                  <a:lnTo>
                    <a:pt x="24" y="110"/>
                  </a:lnTo>
                  <a:lnTo>
                    <a:pt x="26" y="107"/>
                  </a:lnTo>
                  <a:lnTo>
                    <a:pt x="27" y="103"/>
                  </a:lnTo>
                  <a:lnTo>
                    <a:pt x="27" y="100"/>
                  </a:lnTo>
                  <a:lnTo>
                    <a:pt x="29" y="99"/>
                  </a:lnTo>
                  <a:lnTo>
                    <a:pt x="30" y="100"/>
                  </a:lnTo>
                  <a:lnTo>
                    <a:pt x="29" y="102"/>
                  </a:lnTo>
                  <a:lnTo>
                    <a:pt x="31" y="105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27" y="112"/>
                  </a:lnTo>
                  <a:lnTo>
                    <a:pt x="25" y="114"/>
                  </a:lnTo>
                  <a:lnTo>
                    <a:pt x="23" y="115"/>
                  </a:lnTo>
                  <a:close/>
                  <a:moveTo>
                    <a:pt x="62" y="109"/>
                  </a:moveTo>
                  <a:lnTo>
                    <a:pt x="62" y="107"/>
                  </a:lnTo>
                  <a:lnTo>
                    <a:pt x="63" y="99"/>
                  </a:lnTo>
                  <a:lnTo>
                    <a:pt x="64" y="92"/>
                  </a:lnTo>
                  <a:lnTo>
                    <a:pt x="67" y="94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3" y="103"/>
                  </a:lnTo>
                  <a:lnTo>
                    <a:pt x="68" y="107"/>
                  </a:lnTo>
                  <a:lnTo>
                    <a:pt x="62" y="109"/>
                  </a:lnTo>
                  <a:close/>
                  <a:moveTo>
                    <a:pt x="107" y="100"/>
                  </a:moveTo>
                  <a:lnTo>
                    <a:pt x="104" y="99"/>
                  </a:lnTo>
                  <a:lnTo>
                    <a:pt x="103" y="97"/>
                  </a:lnTo>
                  <a:lnTo>
                    <a:pt x="102" y="96"/>
                  </a:lnTo>
                  <a:lnTo>
                    <a:pt x="101" y="95"/>
                  </a:lnTo>
                  <a:lnTo>
                    <a:pt x="102" y="94"/>
                  </a:lnTo>
                  <a:lnTo>
                    <a:pt x="102" y="91"/>
                  </a:lnTo>
                  <a:lnTo>
                    <a:pt x="98" y="89"/>
                  </a:lnTo>
                  <a:lnTo>
                    <a:pt x="95" y="86"/>
                  </a:lnTo>
                  <a:lnTo>
                    <a:pt x="93" y="83"/>
                  </a:lnTo>
                  <a:lnTo>
                    <a:pt x="96" y="83"/>
                  </a:lnTo>
                  <a:lnTo>
                    <a:pt x="102" y="82"/>
                  </a:lnTo>
                  <a:lnTo>
                    <a:pt x="105" y="82"/>
                  </a:lnTo>
                  <a:lnTo>
                    <a:pt x="106" y="85"/>
                  </a:lnTo>
                  <a:lnTo>
                    <a:pt x="107" y="90"/>
                  </a:lnTo>
                  <a:lnTo>
                    <a:pt x="107" y="95"/>
                  </a:lnTo>
                  <a:lnTo>
                    <a:pt x="109" y="99"/>
                  </a:lnTo>
                  <a:lnTo>
                    <a:pt x="108" y="100"/>
                  </a:lnTo>
                  <a:lnTo>
                    <a:pt x="107" y="100"/>
                  </a:lnTo>
                  <a:close/>
                  <a:moveTo>
                    <a:pt x="52" y="86"/>
                  </a:moveTo>
                  <a:lnTo>
                    <a:pt x="50" y="84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5" y="73"/>
                  </a:lnTo>
                  <a:lnTo>
                    <a:pt x="42" y="70"/>
                  </a:lnTo>
                  <a:lnTo>
                    <a:pt x="46" y="70"/>
                  </a:lnTo>
                  <a:lnTo>
                    <a:pt x="51" y="70"/>
                  </a:lnTo>
                  <a:lnTo>
                    <a:pt x="53" y="71"/>
                  </a:lnTo>
                  <a:lnTo>
                    <a:pt x="55" y="74"/>
                  </a:lnTo>
                  <a:lnTo>
                    <a:pt x="55" y="79"/>
                  </a:lnTo>
                  <a:lnTo>
                    <a:pt x="54" y="82"/>
                  </a:lnTo>
                  <a:lnTo>
                    <a:pt x="53" y="83"/>
                  </a:lnTo>
                  <a:lnTo>
                    <a:pt x="52" y="8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7" name="Freeform 167"/>
            <p:cNvSpPr>
              <a:spLocks noEditPoints="1"/>
            </p:cNvSpPr>
            <p:nvPr/>
          </p:nvSpPr>
          <p:spPr bwMode="auto">
            <a:xfrm>
              <a:off x="7629109" y="5465763"/>
              <a:ext cx="839788" cy="782638"/>
            </a:xfrm>
            <a:custGeom>
              <a:avLst/>
              <a:gdLst/>
              <a:ahLst/>
              <a:cxnLst>
                <a:cxn ang="0">
                  <a:pos x="425" y="473"/>
                </a:cxn>
                <a:cxn ang="0">
                  <a:pos x="429" y="448"/>
                </a:cxn>
                <a:cxn ang="0">
                  <a:pos x="460" y="447"/>
                </a:cxn>
                <a:cxn ang="0">
                  <a:pos x="440" y="493"/>
                </a:cxn>
                <a:cxn ang="0">
                  <a:pos x="395" y="24"/>
                </a:cxn>
                <a:cxn ang="0">
                  <a:pos x="411" y="50"/>
                </a:cxn>
                <a:cxn ang="0">
                  <a:pos x="429" y="85"/>
                </a:cxn>
                <a:cxn ang="0">
                  <a:pos x="451" y="121"/>
                </a:cxn>
                <a:cxn ang="0">
                  <a:pos x="475" y="150"/>
                </a:cxn>
                <a:cxn ang="0">
                  <a:pos x="493" y="163"/>
                </a:cxn>
                <a:cxn ang="0">
                  <a:pos x="514" y="195"/>
                </a:cxn>
                <a:cxn ang="0">
                  <a:pos x="521" y="228"/>
                </a:cxn>
                <a:cxn ang="0">
                  <a:pos x="520" y="295"/>
                </a:cxn>
                <a:cxn ang="0">
                  <a:pos x="494" y="341"/>
                </a:cxn>
                <a:cxn ang="0">
                  <a:pos x="481" y="388"/>
                </a:cxn>
                <a:cxn ang="0">
                  <a:pos x="441" y="408"/>
                </a:cxn>
                <a:cxn ang="0">
                  <a:pos x="421" y="398"/>
                </a:cxn>
                <a:cxn ang="0">
                  <a:pos x="392" y="409"/>
                </a:cxn>
                <a:cxn ang="0">
                  <a:pos x="355" y="391"/>
                </a:cxn>
                <a:cxn ang="0">
                  <a:pos x="336" y="358"/>
                </a:cxn>
                <a:cxn ang="0">
                  <a:pos x="327" y="335"/>
                </a:cxn>
                <a:cxn ang="0">
                  <a:pos x="314" y="347"/>
                </a:cxn>
                <a:cxn ang="0">
                  <a:pos x="327" y="321"/>
                </a:cxn>
                <a:cxn ang="0">
                  <a:pos x="316" y="326"/>
                </a:cxn>
                <a:cxn ang="0">
                  <a:pos x="289" y="330"/>
                </a:cxn>
                <a:cxn ang="0">
                  <a:pos x="275" y="307"/>
                </a:cxn>
                <a:cxn ang="0">
                  <a:pos x="244" y="296"/>
                </a:cxn>
                <a:cxn ang="0">
                  <a:pos x="192" y="302"/>
                </a:cxn>
                <a:cxn ang="0">
                  <a:pos x="146" y="316"/>
                </a:cxn>
                <a:cxn ang="0">
                  <a:pos x="109" y="329"/>
                </a:cxn>
                <a:cxn ang="0">
                  <a:pos x="70" y="344"/>
                </a:cxn>
                <a:cxn ang="0">
                  <a:pos x="27" y="337"/>
                </a:cxn>
                <a:cxn ang="0">
                  <a:pos x="34" y="297"/>
                </a:cxn>
                <a:cxn ang="0">
                  <a:pos x="12" y="239"/>
                </a:cxn>
                <a:cxn ang="0">
                  <a:pos x="5" y="217"/>
                </a:cxn>
                <a:cxn ang="0">
                  <a:pos x="13" y="213"/>
                </a:cxn>
                <a:cxn ang="0">
                  <a:pos x="9" y="172"/>
                </a:cxn>
                <a:cxn ang="0">
                  <a:pos x="16" y="160"/>
                </a:cxn>
                <a:cxn ang="0">
                  <a:pos x="49" y="134"/>
                </a:cxn>
                <a:cxn ang="0">
                  <a:pos x="77" y="124"/>
                </a:cxn>
                <a:cxn ang="0">
                  <a:pos x="112" y="106"/>
                </a:cxn>
                <a:cxn ang="0">
                  <a:pos x="130" y="80"/>
                </a:cxn>
                <a:cxn ang="0">
                  <a:pos x="137" y="78"/>
                </a:cxn>
                <a:cxn ang="0">
                  <a:pos x="148" y="69"/>
                </a:cxn>
                <a:cxn ang="0">
                  <a:pos x="158" y="52"/>
                </a:cxn>
                <a:cxn ang="0">
                  <a:pos x="180" y="38"/>
                </a:cxn>
                <a:cxn ang="0">
                  <a:pos x="200" y="54"/>
                </a:cxn>
                <a:cxn ang="0">
                  <a:pos x="214" y="48"/>
                </a:cxn>
                <a:cxn ang="0">
                  <a:pos x="224" y="32"/>
                </a:cxn>
                <a:cxn ang="0">
                  <a:pos x="242" y="20"/>
                </a:cxn>
                <a:cxn ang="0">
                  <a:pos x="249" y="8"/>
                </a:cxn>
                <a:cxn ang="0">
                  <a:pos x="268" y="14"/>
                </a:cxn>
                <a:cxn ang="0">
                  <a:pos x="299" y="19"/>
                </a:cxn>
                <a:cxn ang="0">
                  <a:pos x="307" y="27"/>
                </a:cxn>
                <a:cxn ang="0">
                  <a:pos x="293" y="51"/>
                </a:cxn>
                <a:cxn ang="0">
                  <a:pos x="319" y="71"/>
                </a:cxn>
                <a:cxn ang="0">
                  <a:pos x="345" y="90"/>
                </a:cxn>
                <a:cxn ang="0">
                  <a:pos x="372" y="62"/>
                </a:cxn>
                <a:cxn ang="0">
                  <a:pos x="373" y="29"/>
                </a:cxn>
                <a:cxn ang="0">
                  <a:pos x="383" y="0"/>
                </a:cxn>
              </a:cxnLst>
              <a:rect l="0" t="0" r="r" b="b"/>
              <a:pathLst>
                <a:path w="529" h="493">
                  <a:moveTo>
                    <a:pt x="440" y="493"/>
                  </a:moveTo>
                  <a:lnTo>
                    <a:pt x="437" y="491"/>
                  </a:lnTo>
                  <a:lnTo>
                    <a:pt x="430" y="487"/>
                  </a:lnTo>
                  <a:lnTo>
                    <a:pt x="427" y="484"/>
                  </a:lnTo>
                  <a:lnTo>
                    <a:pt x="424" y="479"/>
                  </a:lnTo>
                  <a:lnTo>
                    <a:pt x="421" y="474"/>
                  </a:lnTo>
                  <a:lnTo>
                    <a:pt x="420" y="471"/>
                  </a:lnTo>
                  <a:lnTo>
                    <a:pt x="421" y="470"/>
                  </a:lnTo>
                  <a:lnTo>
                    <a:pt x="422" y="471"/>
                  </a:lnTo>
                  <a:lnTo>
                    <a:pt x="425" y="473"/>
                  </a:lnTo>
                  <a:lnTo>
                    <a:pt x="425" y="472"/>
                  </a:lnTo>
                  <a:lnTo>
                    <a:pt x="424" y="469"/>
                  </a:lnTo>
                  <a:lnTo>
                    <a:pt x="420" y="463"/>
                  </a:lnTo>
                  <a:lnTo>
                    <a:pt x="417" y="457"/>
                  </a:lnTo>
                  <a:lnTo>
                    <a:pt x="416" y="455"/>
                  </a:lnTo>
                  <a:lnTo>
                    <a:pt x="413" y="448"/>
                  </a:lnTo>
                  <a:lnTo>
                    <a:pt x="413" y="443"/>
                  </a:lnTo>
                  <a:lnTo>
                    <a:pt x="415" y="442"/>
                  </a:lnTo>
                  <a:lnTo>
                    <a:pt x="421" y="445"/>
                  </a:lnTo>
                  <a:lnTo>
                    <a:pt x="429" y="448"/>
                  </a:lnTo>
                  <a:lnTo>
                    <a:pt x="436" y="450"/>
                  </a:lnTo>
                  <a:lnTo>
                    <a:pt x="440" y="450"/>
                  </a:lnTo>
                  <a:lnTo>
                    <a:pt x="443" y="449"/>
                  </a:lnTo>
                  <a:lnTo>
                    <a:pt x="445" y="448"/>
                  </a:lnTo>
                  <a:lnTo>
                    <a:pt x="447" y="448"/>
                  </a:lnTo>
                  <a:lnTo>
                    <a:pt x="451" y="448"/>
                  </a:lnTo>
                  <a:lnTo>
                    <a:pt x="453" y="445"/>
                  </a:lnTo>
                  <a:lnTo>
                    <a:pt x="457" y="443"/>
                  </a:lnTo>
                  <a:lnTo>
                    <a:pt x="460" y="446"/>
                  </a:lnTo>
                  <a:lnTo>
                    <a:pt x="460" y="447"/>
                  </a:lnTo>
                  <a:lnTo>
                    <a:pt x="461" y="454"/>
                  </a:lnTo>
                  <a:lnTo>
                    <a:pt x="461" y="459"/>
                  </a:lnTo>
                  <a:lnTo>
                    <a:pt x="457" y="471"/>
                  </a:lnTo>
                  <a:lnTo>
                    <a:pt x="456" y="477"/>
                  </a:lnTo>
                  <a:lnTo>
                    <a:pt x="454" y="479"/>
                  </a:lnTo>
                  <a:lnTo>
                    <a:pt x="449" y="482"/>
                  </a:lnTo>
                  <a:lnTo>
                    <a:pt x="445" y="485"/>
                  </a:lnTo>
                  <a:lnTo>
                    <a:pt x="443" y="490"/>
                  </a:lnTo>
                  <a:lnTo>
                    <a:pt x="442" y="493"/>
                  </a:lnTo>
                  <a:lnTo>
                    <a:pt x="440" y="493"/>
                  </a:lnTo>
                  <a:close/>
                  <a:moveTo>
                    <a:pt x="383" y="0"/>
                  </a:moveTo>
                  <a:lnTo>
                    <a:pt x="387" y="2"/>
                  </a:lnTo>
                  <a:lnTo>
                    <a:pt x="388" y="5"/>
                  </a:lnTo>
                  <a:lnTo>
                    <a:pt x="388" y="10"/>
                  </a:lnTo>
                  <a:lnTo>
                    <a:pt x="389" y="14"/>
                  </a:lnTo>
                  <a:lnTo>
                    <a:pt x="391" y="15"/>
                  </a:lnTo>
                  <a:lnTo>
                    <a:pt x="393" y="15"/>
                  </a:lnTo>
                  <a:lnTo>
                    <a:pt x="394" y="16"/>
                  </a:lnTo>
                  <a:lnTo>
                    <a:pt x="391" y="22"/>
                  </a:lnTo>
                  <a:lnTo>
                    <a:pt x="395" y="24"/>
                  </a:lnTo>
                  <a:lnTo>
                    <a:pt x="396" y="26"/>
                  </a:lnTo>
                  <a:lnTo>
                    <a:pt x="397" y="29"/>
                  </a:lnTo>
                  <a:lnTo>
                    <a:pt x="398" y="37"/>
                  </a:lnTo>
                  <a:lnTo>
                    <a:pt x="398" y="41"/>
                  </a:lnTo>
                  <a:lnTo>
                    <a:pt x="401" y="48"/>
                  </a:lnTo>
                  <a:lnTo>
                    <a:pt x="403" y="49"/>
                  </a:lnTo>
                  <a:lnTo>
                    <a:pt x="405" y="49"/>
                  </a:lnTo>
                  <a:lnTo>
                    <a:pt x="407" y="47"/>
                  </a:lnTo>
                  <a:lnTo>
                    <a:pt x="409" y="46"/>
                  </a:lnTo>
                  <a:lnTo>
                    <a:pt x="411" y="50"/>
                  </a:lnTo>
                  <a:lnTo>
                    <a:pt x="413" y="51"/>
                  </a:lnTo>
                  <a:lnTo>
                    <a:pt x="417" y="54"/>
                  </a:lnTo>
                  <a:lnTo>
                    <a:pt x="419" y="55"/>
                  </a:lnTo>
                  <a:lnTo>
                    <a:pt x="420" y="56"/>
                  </a:lnTo>
                  <a:lnTo>
                    <a:pt x="420" y="58"/>
                  </a:lnTo>
                  <a:lnTo>
                    <a:pt x="420" y="64"/>
                  </a:lnTo>
                  <a:lnTo>
                    <a:pt x="422" y="69"/>
                  </a:lnTo>
                  <a:lnTo>
                    <a:pt x="422" y="75"/>
                  </a:lnTo>
                  <a:lnTo>
                    <a:pt x="423" y="77"/>
                  </a:lnTo>
                  <a:lnTo>
                    <a:pt x="429" y="85"/>
                  </a:lnTo>
                  <a:lnTo>
                    <a:pt x="430" y="89"/>
                  </a:lnTo>
                  <a:lnTo>
                    <a:pt x="431" y="94"/>
                  </a:lnTo>
                  <a:lnTo>
                    <a:pt x="430" y="99"/>
                  </a:lnTo>
                  <a:lnTo>
                    <a:pt x="432" y="103"/>
                  </a:lnTo>
                  <a:lnTo>
                    <a:pt x="434" y="109"/>
                  </a:lnTo>
                  <a:lnTo>
                    <a:pt x="435" y="111"/>
                  </a:lnTo>
                  <a:lnTo>
                    <a:pt x="443" y="116"/>
                  </a:lnTo>
                  <a:lnTo>
                    <a:pt x="445" y="117"/>
                  </a:lnTo>
                  <a:lnTo>
                    <a:pt x="449" y="118"/>
                  </a:lnTo>
                  <a:lnTo>
                    <a:pt x="451" y="121"/>
                  </a:lnTo>
                  <a:lnTo>
                    <a:pt x="456" y="125"/>
                  </a:lnTo>
                  <a:lnTo>
                    <a:pt x="459" y="126"/>
                  </a:lnTo>
                  <a:lnTo>
                    <a:pt x="466" y="126"/>
                  </a:lnTo>
                  <a:lnTo>
                    <a:pt x="467" y="128"/>
                  </a:lnTo>
                  <a:lnTo>
                    <a:pt x="466" y="129"/>
                  </a:lnTo>
                  <a:lnTo>
                    <a:pt x="464" y="133"/>
                  </a:lnTo>
                  <a:lnTo>
                    <a:pt x="466" y="135"/>
                  </a:lnTo>
                  <a:lnTo>
                    <a:pt x="471" y="138"/>
                  </a:lnTo>
                  <a:lnTo>
                    <a:pt x="472" y="142"/>
                  </a:lnTo>
                  <a:lnTo>
                    <a:pt x="475" y="150"/>
                  </a:lnTo>
                  <a:lnTo>
                    <a:pt x="476" y="155"/>
                  </a:lnTo>
                  <a:lnTo>
                    <a:pt x="477" y="158"/>
                  </a:lnTo>
                  <a:lnTo>
                    <a:pt x="478" y="160"/>
                  </a:lnTo>
                  <a:lnTo>
                    <a:pt x="483" y="162"/>
                  </a:lnTo>
                  <a:lnTo>
                    <a:pt x="483" y="161"/>
                  </a:lnTo>
                  <a:lnTo>
                    <a:pt x="482" y="156"/>
                  </a:lnTo>
                  <a:lnTo>
                    <a:pt x="487" y="159"/>
                  </a:lnTo>
                  <a:lnTo>
                    <a:pt x="491" y="160"/>
                  </a:lnTo>
                  <a:lnTo>
                    <a:pt x="492" y="161"/>
                  </a:lnTo>
                  <a:lnTo>
                    <a:pt x="493" y="163"/>
                  </a:lnTo>
                  <a:lnTo>
                    <a:pt x="493" y="174"/>
                  </a:lnTo>
                  <a:lnTo>
                    <a:pt x="499" y="179"/>
                  </a:lnTo>
                  <a:lnTo>
                    <a:pt x="502" y="181"/>
                  </a:lnTo>
                  <a:lnTo>
                    <a:pt x="505" y="182"/>
                  </a:lnTo>
                  <a:lnTo>
                    <a:pt x="507" y="184"/>
                  </a:lnTo>
                  <a:lnTo>
                    <a:pt x="509" y="188"/>
                  </a:lnTo>
                  <a:lnTo>
                    <a:pt x="510" y="190"/>
                  </a:lnTo>
                  <a:lnTo>
                    <a:pt x="513" y="191"/>
                  </a:lnTo>
                  <a:lnTo>
                    <a:pt x="514" y="194"/>
                  </a:lnTo>
                  <a:lnTo>
                    <a:pt x="514" y="195"/>
                  </a:lnTo>
                  <a:lnTo>
                    <a:pt x="515" y="199"/>
                  </a:lnTo>
                  <a:lnTo>
                    <a:pt x="516" y="199"/>
                  </a:lnTo>
                  <a:lnTo>
                    <a:pt x="519" y="200"/>
                  </a:lnTo>
                  <a:lnTo>
                    <a:pt x="520" y="201"/>
                  </a:lnTo>
                  <a:lnTo>
                    <a:pt x="521" y="203"/>
                  </a:lnTo>
                  <a:lnTo>
                    <a:pt x="523" y="212"/>
                  </a:lnTo>
                  <a:lnTo>
                    <a:pt x="523" y="218"/>
                  </a:lnTo>
                  <a:lnTo>
                    <a:pt x="523" y="223"/>
                  </a:lnTo>
                  <a:lnTo>
                    <a:pt x="522" y="226"/>
                  </a:lnTo>
                  <a:lnTo>
                    <a:pt x="521" y="228"/>
                  </a:lnTo>
                  <a:lnTo>
                    <a:pt x="526" y="237"/>
                  </a:lnTo>
                  <a:lnTo>
                    <a:pt x="527" y="240"/>
                  </a:lnTo>
                  <a:lnTo>
                    <a:pt x="528" y="245"/>
                  </a:lnTo>
                  <a:lnTo>
                    <a:pt x="529" y="251"/>
                  </a:lnTo>
                  <a:lnTo>
                    <a:pt x="527" y="255"/>
                  </a:lnTo>
                  <a:lnTo>
                    <a:pt x="525" y="266"/>
                  </a:lnTo>
                  <a:lnTo>
                    <a:pt x="521" y="278"/>
                  </a:lnTo>
                  <a:lnTo>
                    <a:pt x="522" y="284"/>
                  </a:lnTo>
                  <a:lnTo>
                    <a:pt x="521" y="289"/>
                  </a:lnTo>
                  <a:lnTo>
                    <a:pt x="520" y="295"/>
                  </a:lnTo>
                  <a:lnTo>
                    <a:pt x="516" y="302"/>
                  </a:lnTo>
                  <a:lnTo>
                    <a:pt x="515" y="306"/>
                  </a:lnTo>
                  <a:lnTo>
                    <a:pt x="511" y="312"/>
                  </a:lnTo>
                  <a:lnTo>
                    <a:pt x="509" y="313"/>
                  </a:lnTo>
                  <a:lnTo>
                    <a:pt x="506" y="314"/>
                  </a:lnTo>
                  <a:lnTo>
                    <a:pt x="503" y="317"/>
                  </a:lnTo>
                  <a:lnTo>
                    <a:pt x="500" y="322"/>
                  </a:lnTo>
                  <a:lnTo>
                    <a:pt x="499" y="333"/>
                  </a:lnTo>
                  <a:lnTo>
                    <a:pt x="496" y="337"/>
                  </a:lnTo>
                  <a:lnTo>
                    <a:pt x="494" y="341"/>
                  </a:lnTo>
                  <a:lnTo>
                    <a:pt x="494" y="346"/>
                  </a:lnTo>
                  <a:lnTo>
                    <a:pt x="493" y="349"/>
                  </a:lnTo>
                  <a:lnTo>
                    <a:pt x="491" y="352"/>
                  </a:lnTo>
                  <a:lnTo>
                    <a:pt x="487" y="354"/>
                  </a:lnTo>
                  <a:lnTo>
                    <a:pt x="486" y="356"/>
                  </a:lnTo>
                  <a:lnTo>
                    <a:pt x="484" y="364"/>
                  </a:lnTo>
                  <a:lnTo>
                    <a:pt x="483" y="371"/>
                  </a:lnTo>
                  <a:lnTo>
                    <a:pt x="482" y="379"/>
                  </a:lnTo>
                  <a:lnTo>
                    <a:pt x="482" y="383"/>
                  </a:lnTo>
                  <a:lnTo>
                    <a:pt x="481" y="388"/>
                  </a:lnTo>
                  <a:lnTo>
                    <a:pt x="479" y="391"/>
                  </a:lnTo>
                  <a:lnTo>
                    <a:pt x="476" y="393"/>
                  </a:lnTo>
                  <a:lnTo>
                    <a:pt x="472" y="394"/>
                  </a:lnTo>
                  <a:lnTo>
                    <a:pt x="465" y="394"/>
                  </a:lnTo>
                  <a:lnTo>
                    <a:pt x="460" y="395"/>
                  </a:lnTo>
                  <a:lnTo>
                    <a:pt x="457" y="396"/>
                  </a:lnTo>
                  <a:lnTo>
                    <a:pt x="454" y="398"/>
                  </a:lnTo>
                  <a:lnTo>
                    <a:pt x="445" y="405"/>
                  </a:lnTo>
                  <a:lnTo>
                    <a:pt x="443" y="406"/>
                  </a:lnTo>
                  <a:lnTo>
                    <a:pt x="441" y="408"/>
                  </a:lnTo>
                  <a:lnTo>
                    <a:pt x="439" y="409"/>
                  </a:lnTo>
                  <a:lnTo>
                    <a:pt x="436" y="409"/>
                  </a:lnTo>
                  <a:lnTo>
                    <a:pt x="434" y="409"/>
                  </a:lnTo>
                  <a:lnTo>
                    <a:pt x="436" y="412"/>
                  </a:lnTo>
                  <a:lnTo>
                    <a:pt x="437" y="414"/>
                  </a:lnTo>
                  <a:lnTo>
                    <a:pt x="430" y="409"/>
                  </a:lnTo>
                  <a:lnTo>
                    <a:pt x="424" y="406"/>
                  </a:lnTo>
                  <a:lnTo>
                    <a:pt x="424" y="403"/>
                  </a:lnTo>
                  <a:lnTo>
                    <a:pt x="424" y="401"/>
                  </a:lnTo>
                  <a:lnTo>
                    <a:pt x="421" y="398"/>
                  </a:lnTo>
                  <a:lnTo>
                    <a:pt x="417" y="395"/>
                  </a:lnTo>
                  <a:lnTo>
                    <a:pt x="415" y="395"/>
                  </a:lnTo>
                  <a:lnTo>
                    <a:pt x="412" y="397"/>
                  </a:lnTo>
                  <a:lnTo>
                    <a:pt x="410" y="398"/>
                  </a:lnTo>
                  <a:lnTo>
                    <a:pt x="414" y="402"/>
                  </a:lnTo>
                  <a:lnTo>
                    <a:pt x="409" y="404"/>
                  </a:lnTo>
                  <a:lnTo>
                    <a:pt x="403" y="407"/>
                  </a:lnTo>
                  <a:lnTo>
                    <a:pt x="397" y="410"/>
                  </a:lnTo>
                  <a:lnTo>
                    <a:pt x="396" y="410"/>
                  </a:lnTo>
                  <a:lnTo>
                    <a:pt x="392" y="409"/>
                  </a:lnTo>
                  <a:lnTo>
                    <a:pt x="387" y="405"/>
                  </a:lnTo>
                  <a:lnTo>
                    <a:pt x="383" y="404"/>
                  </a:lnTo>
                  <a:lnTo>
                    <a:pt x="377" y="401"/>
                  </a:lnTo>
                  <a:lnTo>
                    <a:pt x="374" y="401"/>
                  </a:lnTo>
                  <a:lnTo>
                    <a:pt x="373" y="402"/>
                  </a:lnTo>
                  <a:lnTo>
                    <a:pt x="372" y="403"/>
                  </a:lnTo>
                  <a:lnTo>
                    <a:pt x="368" y="402"/>
                  </a:lnTo>
                  <a:lnTo>
                    <a:pt x="364" y="399"/>
                  </a:lnTo>
                  <a:lnTo>
                    <a:pt x="361" y="397"/>
                  </a:lnTo>
                  <a:lnTo>
                    <a:pt x="355" y="391"/>
                  </a:lnTo>
                  <a:lnTo>
                    <a:pt x="352" y="388"/>
                  </a:lnTo>
                  <a:lnTo>
                    <a:pt x="350" y="382"/>
                  </a:lnTo>
                  <a:lnTo>
                    <a:pt x="350" y="374"/>
                  </a:lnTo>
                  <a:lnTo>
                    <a:pt x="350" y="371"/>
                  </a:lnTo>
                  <a:lnTo>
                    <a:pt x="349" y="367"/>
                  </a:lnTo>
                  <a:lnTo>
                    <a:pt x="345" y="362"/>
                  </a:lnTo>
                  <a:lnTo>
                    <a:pt x="344" y="358"/>
                  </a:lnTo>
                  <a:lnTo>
                    <a:pt x="344" y="355"/>
                  </a:lnTo>
                  <a:lnTo>
                    <a:pt x="341" y="355"/>
                  </a:lnTo>
                  <a:lnTo>
                    <a:pt x="336" y="358"/>
                  </a:lnTo>
                  <a:lnTo>
                    <a:pt x="332" y="359"/>
                  </a:lnTo>
                  <a:lnTo>
                    <a:pt x="331" y="359"/>
                  </a:lnTo>
                  <a:lnTo>
                    <a:pt x="329" y="359"/>
                  </a:lnTo>
                  <a:lnTo>
                    <a:pt x="329" y="358"/>
                  </a:lnTo>
                  <a:lnTo>
                    <a:pt x="332" y="354"/>
                  </a:lnTo>
                  <a:lnTo>
                    <a:pt x="333" y="350"/>
                  </a:lnTo>
                  <a:lnTo>
                    <a:pt x="334" y="344"/>
                  </a:lnTo>
                  <a:lnTo>
                    <a:pt x="332" y="342"/>
                  </a:lnTo>
                  <a:lnTo>
                    <a:pt x="329" y="338"/>
                  </a:lnTo>
                  <a:lnTo>
                    <a:pt x="327" y="335"/>
                  </a:lnTo>
                  <a:lnTo>
                    <a:pt x="325" y="340"/>
                  </a:lnTo>
                  <a:lnTo>
                    <a:pt x="322" y="351"/>
                  </a:lnTo>
                  <a:lnTo>
                    <a:pt x="321" y="352"/>
                  </a:lnTo>
                  <a:lnTo>
                    <a:pt x="316" y="352"/>
                  </a:lnTo>
                  <a:lnTo>
                    <a:pt x="315" y="353"/>
                  </a:lnTo>
                  <a:lnTo>
                    <a:pt x="314" y="353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14" y="347"/>
                  </a:lnTo>
                  <a:lnTo>
                    <a:pt x="314" y="347"/>
                  </a:lnTo>
                  <a:lnTo>
                    <a:pt x="318" y="347"/>
                  </a:lnTo>
                  <a:lnTo>
                    <a:pt x="319" y="346"/>
                  </a:lnTo>
                  <a:lnTo>
                    <a:pt x="320" y="344"/>
                  </a:lnTo>
                  <a:lnTo>
                    <a:pt x="320" y="337"/>
                  </a:lnTo>
                  <a:lnTo>
                    <a:pt x="322" y="331"/>
                  </a:lnTo>
                  <a:lnTo>
                    <a:pt x="324" y="328"/>
                  </a:lnTo>
                  <a:lnTo>
                    <a:pt x="325" y="325"/>
                  </a:lnTo>
                  <a:lnTo>
                    <a:pt x="325" y="322"/>
                  </a:lnTo>
                  <a:lnTo>
                    <a:pt x="326" y="321"/>
                  </a:lnTo>
                  <a:lnTo>
                    <a:pt x="327" y="321"/>
                  </a:lnTo>
                  <a:lnTo>
                    <a:pt x="328" y="319"/>
                  </a:lnTo>
                  <a:lnTo>
                    <a:pt x="328" y="317"/>
                  </a:lnTo>
                  <a:lnTo>
                    <a:pt x="326" y="313"/>
                  </a:lnTo>
                  <a:lnTo>
                    <a:pt x="324" y="310"/>
                  </a:lnTo>
                  <a:lnTo>
                    <a:pt x="324" y="315"/>
                  </a:lnTo>
                  <a:lnTo>
                    <a:pt x="322" y="317"/>
                  </a:lnTo>
                  <a:lnTo>
                    <a:pt x="319" y="319"/>
                  </a:lnTo>
                  <a:lnTo>
                    <a:pt x="317" y="322"/>
                  </a:lnTo>
                  <a:lnTo>
                    <a:pt x="317" y="323"/>
                  </a:lnTo>
                  <a:lnTo>
                    <a:pt x="316" y="326"/>
                  </a:lnTo>
                  <a:lnTo>
                    <a:pt x="314" y="329"/>
                  </a:lnTo>
                  <a:lnTo>
                    <a:pt x="310" y="331"/>
                  </a:lnTo>
                  <a:lnTo>
                    <a:pt x="305" y="334"/>
                  </a:lnTo>
                  <a:lnTo>
                    <a:pt x="301" y="338"/>
                  </a:lnTo>
                  <a:lnTo>
                    <a:pt x="299" y="343"/>
                  </a:lnTo>
                  <a:lnTo>
                    <a:pt x="296" y="349"/>
                  </a:lnTo>
                  <a:lnTo>
                    <a:pt x="294" y="346"/>
                  </a:lnTo>
                  <a:lnTo>
                    <a:pt x="292" y="337"/>
                  </a:lnTo>
                  <a:lnTo>
                    <a:pt x="290" y="333"/>
                  </a:lnTo>
                  <a:lnTo>
                    <a:pt x="289" y="330"/>
                  </a:lnTo>
                  <a:lnTo>
                    <a:pt x="285" y="325"/>
                  </a:lnTo>
                  <a:lnTo>
                    <a:pt x="283" y="320"/>
                  </a:lnTo>
                  <a:lnTo>
                    <a:pt x="282" y="318"/>
                  </a:lnTo>
                  <a:lnTo>
                    <a:pt x="278" y="319"/>
                  </a:lnTo>
                  <a:lnTo>
                    <a:pt x="277" y="318"/>
                  </a:lnTo>
                  <a:lnTo>
                    <a:pt x="276" y="316"/>
                  </a:lnTo>
                  <a:lnTo>
                    <a:pt x="275" y="314"/>
                  </a:lnTo>
                  <a:lnTo>
                    <a:pt x="277" y="312"/>
                  </a:lnTo>
                  <a:lnTo>
                    <a:pt x="277" y="310"/>
                  </a:lnTo>
                  <a:lnTo>
                    <a:pt x="275" y="307"/>
                  </a:lnTo>
                  <a:lnTo>
                    <a:pt x="272" y="304"/>
                  </a:lnTo>
                  <a:lnTo>
                    <a:pt x="270" y="303"/>
                  </a:lnTo>
                  <a:lnTo>
                    <a:pt x="265" y="304"/>
                  </a:lnTo>
                  <a:lnTo>
                    <a:pt x="262" y="304"/>
                  </a:lnTo>
                  <a:lnTo>
                    <a:pt x="257" y="300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50" y="301"/>
                  </a:lnTo>
                  <a:lnTo>
                    <a:pt x="248" y="299"/>
                  </a:lnTo>
                  <a:lnTo>
                    <a:pt x="244" y="296"/>
                  </a:lnTo>
                  <a:lnTo>
                    <a:pt x="238" y="293"/>
                  </a:lnTo>
                  <a:lnTo>
                    <a:pt x="237" y="293"/>
                  </a:lnTo>
                  <a:lnTo>
                    <a:pt x="233" y="294"/>
                  </a:lnTo>
                  <a:lnTo>
                    <a:pt x="225" y="295"/>
                  </a:lnTo>
                  <a:lnTo>
                    <a:pt x="221" y="295"/>
                  </a:lnTo>
                  <a:lnTo>
                    <a:pt x="211" y="295"/>
                  </a:lnTo>
                  <a:lnTo>
                    <a:pt x="207" y="296"/>
                  </a:lnTo>
                  <a:lnTo>
                    <a:pt x="203" y="298"/>
                  </a:lnTo>
                  <a:lnTo>
                    <a:pt x="197" y="301"/>
                  </a:lnTo>
                  <a:lnTo>
                    <a:pt x="192" y="302"/>
                  </a:lnTo>
                  <a:lnTo>
                    <a:pt x="186" y="304"/>
                  </a:lnTo>
                  <a:lnTo>
                    <a:pt x="177" y="305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64" y="307"/>
                  </a:lnTo>
                  <a:lnTo>
                    <a:pt x="159" y="310"/>
                  </a:lnTo>
                  <a:lnTo>
                    <a:pt x="154" y="313"/>
                  </a:lnTo>
                  <a:lnTo>
                    <a:pt x="151" y="314"/>
                  </a:lnTo>
                  <a:lnTo>
                    <a:pt x="148" y="315"/>
                  </a:lnTo>
                  <a:lnTo>
                    <a:pt x="146" y="316"/>
                  </a:lnTo>
                  <a:lnTo>
                    <a:pt x="143" y="321"/>
                  </a:lnTo>
                  <a:lnTo>
                    <a:pt x="138" y="328"/>
                  </a:lnTo>
                  <a:lnTo>
                    <a:pt x="135" y="330"/>
                  </a:lnTo>
                  <a:lnTo>
                    <a:pt x="130" y="330"/>
                  </a:lnTo>
                  <a:lnTo>
                    <a:pt x="127" y="330"/>
                  </a:lnTo>
                  <a:lnTo>
                    <a:pt x="122" y="331"/>
                  </a:lnTo>
                  <a:lnTo>
                    <a:pt x="119" y="332"/>
                  </a:lnTo>
                  <a:lnTo>
                    <a:pt x="115" y="329"/>
                  </a:lnTo>
                  <a:lnTo>
                    <a:pt x="113" y="329"/>
                  </a:lnTo>
                  <a:lnTo>
                    <a:pt x="109" y="329"/>
                  </a:lnTo>
                  <a:lnTo>
                    <a:pt x="100" y="330"/>
                  </a:lnTo>
                  <a:lnTo>
                    <a:pt x="94" y="331"/>
                  </a:lnTo>
                  <a:lnTo>
                    <a:pt x="92" y="331"/>
                  </a:lnTo>
                  <a:lnTo>
                    <a:pt x="88" y="331"/>
                  </a:lnTo>
                  <a:lnTo>
                    <a:pt x="85" y="333"/>
                  </a:lnTo>
                  <a:lnTo>
                    <a:pt x="82" y="339"/>
                  </a:lnTo>
                  <a:lnTo>
                    <a:pt x="80" y="340"/>
                  </a:lnTo>
                  <a:lnTo>
                    <a:pt x="74" y="339"/>
                  </a:lnTo>
                  <a:lnTo>
                    <a:pt x="73" y="339"/>
                  </a:lnTo>
                  <a:lnTo>
                    <a:pt x="70" y="344"/>
                  </a:lnTo>
                  <a:lnTo>
                    <a:pt x="67" y="347"/>
                  </a:lnTo>
                  <a:lnTo>
                    <a:pt x="62" y="349"/>
                  </a:lnTo>
                  <a:lnTo>
                    <a:pt x="59" y="349"/>
                  </a:lnTo>
                  <a:lnTo>
                    <a:pt x="50" y="349"/>
                  </a:lnTo>
                  <a:lnTo>
                    <a:pt x="46" y="349"/>
                  </a:lnTo>
                  <a:lnTo>
                    <a:pt x="42" y="347"/>
                  </a:lnTo>
                  <a:lnTo>
                    <a:pt x="38" y="344"/>
                  </a:lnTo>
                  <a:lnTo>
                    <a:pt x="34" y="340"/>
                  </a:lnTo>
                  <a:lnTo>
                    <a:pt x="29" y="337"/>
                  </a:lnTo>
                  <a:lnTo>
                    <a:pt x="27" y="337"/>
                  </a:lnTo>
                  <a:lnTo>
                    <a:pt x="26" y="336"/>
                  </a:lnTo>
                  <a:lnTo>
                    <a:pt x="25" y="328"/>
                  </a:lnTo>
                  <a:lnTo>
                    <a:pt x="25" y="326"/>
                  </a:lnTo>
                  <a:lnTo>
                    <a:pt x="28" y="326"/>
                  </a:lnTo>
                  <a:lnTo>
                    <a:pt x="31" y="326"/>
                  </a:lnTo>
                  <a:lnTo>
                    <a:pt x="33" y="323"/>
                  </a:lnTo>
                  <a:lnTo>
                    <a:pt x="34" y="320"/>
                  </a:lnTo>
                  <a:lnTo>
                    <a:pt x="35" y="310"/>
                  </a:lnTo>
                  <a:lnTo>
                    <a:pt x="35" y="302"/>
                  </a:lnTo>
                  <a:lnTo>
                    <a:pt x="34" y="297"/>
                  </a:lnTo>
                  <a:lnTo>
                    <a:pt x="33" y="293"/>
                  </a:lnTo>
                  <a:lnTo>
                    <a:pt x="26" y="280"/>
                  </a:lnTo>
                  <a:lnTo>
                    <a:pt x="25" y="276"/>
                  </a:lnTo>
                  <a:lnTo>
                    <a:pt x="24" y="270"/>
                  </a:lnTo>
                  <a:lnTo>
                    <a:pt x="24" y="263"/>
                  </a:lnTo>
                  <a:lnTo>
                    <a:pt x="23" y="259"/>
                  </a:lnTo>
                  <a:lnTo>
                    <a:pt x="21" y="251"/>
                  </a:lnTo>
                  <a:lnTo>
                    <a:pt x="17" y="245"/>
                  </a:lnTo>
                  <a:lnTo>
                    <a:pt x="13" y="240"/>
                  </a:lnTo>
                  <a:lnTo>
                    <a:pt x="12" y="239"/>
                  </a:lnTo>
                  <a:lnTo>
                    <a:pt x="13" y="232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1" y="215"/>
                  </a:lnTo>
                  <a:lnTo>
                    <a:pt x="0" y="211"/>
                  </a:lnTo>
                  <a:lnTo>
                    <a:pt x="1" y="209"/>
                  </a:lnTo>
                  <a:lnTo>
                    <a:pt x="2" y="211"/>
                  </a:lnTo>
                  <a:lnTo>
                    <a:pt x="2" y="214"/>
                  </a:lnTo>
                  <a:lnTo>
                    <a:pt x="4" y="215"/>
                  </a:lnTo>
                  <a:lnTo>
                    <a:pt x="5" y="217"/>
                  </a:lnTo>
                  <a:lnTo>
                    <a:pt x="7" y="218"/>
                  </a:lnTo>
                  <a:lnTo>
                    <a:pt x="9" y="218"/>
                  </a:lnTo>
                  <a:lnTo>
                    <a:pt x="7" y="211"/>
                  </a:lnTo>
                  <a:lnTo>
                    <a:pt x="4" y="208"/>
                  </a:lnTo>
                  <a:lnTo>
                    <a:pt x="3" y="206"/>
                  </a:lnTo>
                  <a:lnTo>
                    <a:pt x="4" y="204"/>
                  </a:lnTo>
                  <a:lnTo>
                    <a:pt x="8" y="210"/>
                  </a:lnTo>
                  <a:lnTo>
                    <a:pt x="11" y="216"/>
                  </a:lnTo>
                  <a:lnTo>
                    <a:pt x="14" y="217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9"/>
                  </a:lnTo>
                  <a:lnTo>
                    <a:pt x="13" y="206"/>
                  </a:lnTo>
                  <a:lnTo>
                    <a:pt x="7" y="197"/>
                  </a:lnTo>
                  <a:lnTo>
                    <a:pt x="5" y="193"/>
                  </a:lnTo>
                  <a:lnTo>
                    <a:pt x="4" y="189"/>
                  </a:lnTo>
                  <a:lnTo>
                    <a:pt x="4" y="184"/>
                  </a:lnTo>
                  <a:lnTo>
                    <a:pt x="6" y="180"/>
                  </a:lnTo>
                  <a:lnTo>
                    <a:pt x="8" y="177"/>
                  </a:lnTo>
                  <a:lnTo>
                    <a:pt x="9" y="172"/>
                  </a:lnTo>
                  <a:lnTo>
                    <a:pt x="9" y="166"/>
                  </a:lnTo>
                  <a:lnTo>
                    <a:pt x="7" y="162"/>
                  </a:lnTo>
                  <a:lnTo>
                    <a:pt x="8" y="160"/>
                  </a:lnTo>
                  <a:lnTo>
                    <a:pt x="10" y="155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13" y="156"/>
                  </a:lnTo>
                  <a:lnTo>
                    <a:pt x="13" y="159"/>
                  </a:lnTo>
                  <a:lnTo>
                    <a:pt x="13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7" y="156"/>
                  </a:lnTo>
                  <a:lnTo>
                    <a:pt x="18" y="153"/>
                  </a:lnTo>
                  <a:lnTo>
                    <a:pt x="23" y="150"/>
                  </a:lnTo>
                  <a:lnTo>
                    <a:pt x="30" y="146"/>
                  </a:lnTo>
                  <a:lnTo>
                    <a:pt x="33" y="144"/>
                  </a:lnTo>
                  <a:lnTo>
                    <a:pt x="37" y="140"/>
                  </a:lnTo>
                  <a:lnTo>
                    <a:pt x="40" y="137"/>
                  </a:lnTo>
                  <a:lnTo>
                    <a:pt x="44" y="135"/>
                  </a:lnTo>
                  <a:lnTo>
                    <a:pt x="49" y="134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59" y="134"/>
                  </a:lnTo>
                  <a:lnTo>
                    <a:pt x="61" y="133"/>
                  </a:lnTo>
                  <a:lnTo>
                    <a:pt x="64" y="130"/>
                  </a:lnTo>
                  <a:lnTo>
                    <a:pt x="67" y="129"/>
                  </a:lnTo>
                  <a:lnTo>
                    <a:pt x="73" y="129"/>
                  </a:lnTo>
                  <a:lnTo>
                    <a:pt x="74" y="128"/>
                  </a:lnTo>
                  <a:lnTo>
                    <a:pt x="76" y="124"/>
                  </a:lnTo>
                  <a:lnTo>
                    <a:pt x="77" y="124"/>
                  </a:lnTo>
                  <a:lnTo>
                    <a:pt x="80" y="124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4" y="123"/>
                  </a:lnTo>
                  <a:lnTo>
                    <a:pt x="100" y="120"/>
                  </a:lnTo>
                  <a:lnTo>
                    <a:pt x="102" y="119"/>
                  </a:lnTo>
                  <a:lnTo>
                    <a:pt x="106" y="115"/>
                  </a:lnTo>
                  <a:lnTo>
                    <a:pt x="109" y="111"/>
                  </a:lnTo>
                  <a:lnTo>
                    <a:pt x="110" y="107"/>
                  </a:lnTo>
                  <a:lnTo>
                    <a:pt x="112" y="106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0" y="98"/>
                  </a:lnTo>
                  <a:lnTo>
                    <a:pt x="119" y="95"/>
                  </a:lnTo>
                  <a:lnTo>
                    <a:pt x="118" y="91"/>
                  </a:lnTo>
                  <a:lnTo>
                    <a:pt x="118" y="88"/>
                  </a:lnTo>
                  <a:lnTo>
                    <a:pt x="124" y="81"/>
                  </a:lnTo>
                  <a:lnTo>
                    <a:pt x="127" y="76"/>
                  </a:lnTo>
                  <a:lnTo>
                    <a:pt x="128" y="77"/>
                  </a:lnTo>
                  <a:lnTo>
                    <a:pt x="130" y="80"/>
                  </a:lnTo>
                  <a:lnTo>
                    <a:pt x="134" y="89"/>
                  </a:lnTo>
                  <a:lnTo>
                    <a:pt x="136" y="90"/>
                  </a:lnTo>
                  <a:lnTo>
                    <a:pt x="137" y="86"/>
                  </a:lnTo>
                  <a:lnTo>
                    <a:pt x="137" y="84"/>
                  </a:lnTo>
                  <a:lnTo>
                    <a:pt x="139" y="85"/>
                  </a:lnTo>
                  <a:lnTo>
                    <a:pt x="141" y="86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38" y="79"/>
                  </a:lnTo>
                  <a:lnTo>
                    <a:pt x="137" y="78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6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0" y="73"/>
                  </a:lnTo>
                  <a:lnTo>
                    <a:pt x="148" y="72"/>
                  </a:lnTo>
                  <a:lnTo>
                    <a:pt x="148" y="69"/>
                  </a:lnTo>
                  <a:lnTo>
                    <a:pt x="148" y="67"/>
                  </a:lnTo>
                  <a:lnTo>
                    <a:pt x="149" y="64"/>
                  </a:lnTo>
                  <a:lnTo>
                    <a:pt x="151" y="62"/>
                  </a:lnTo>
                  <a:lnTo>
                    <a:pt x="152" y="61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57" y="61"/>
                  </a:lnTo>
                  <a:lnTo>
                    <a:pt x="158" y="58"/>
                  </a:lnTo>
                  <a:lnTo>
                    <a:pt x="158" y="55"/>
                  </a:lnTo>
                  <a:lnTo>
                    <a:pt x="158" y="52"/>
                  </a:lnTo>
                  <a:lnTo>
                    <a:pt x="160" y="51"/>
                  </a:lnTo>
                  <a:lnTo>
                    <a:pt x="163" y="50"/>
                  </a:lnTo>
                  <a:lnTo>
                    <a:pt x="167" y="51"/>
                  </a:lnTo>
                  <a:lnTo>
                    <a:pt x="170" y="44"/>
                  </a:lnTo>
                  <a:lnTo>
                    <a:pt x="173" y="43"/>
                  </a:lnTo>
                  <a:lnTo>
                    <a:pt x="175" y="43"/>
                  </a:lnTo>
                  <a:lnTo>
                    <a:pt x="176" y="46"/>
                  </a:lnTo>
                  <a:lnTo>
                    <a:pt x="178" y="43"/>
                  </a:lnTo>
                  <a:lnTo>
                    <a:pt x="179" y="41"/>
                  </a:lnTo>
                  <a:lnTo>
                    <a:pt x="180" y="38"/>
                  </a:lnTo>
                  <a:lnTo>
                    <a:pt x="184" y="42"/>
                  </a:lnTo>
                  <a:lnTo>
                    <a:pt x="187" y="43"/>
                  </a:lnTo>
                  <a:lnTo>
                    <a:pt x="189" y="44"/>
                  </a:lnTo>
                  <a:lnTo>
                    <a:pt x="191" y="47"/>
                  </a:lnTo>
                  <a:lnTo>
                    <a:pt x="195" y="51"/>
                  </a:lnTo>
                  <a:lnTo>
                    <a:pt x="196" y="55"/>
                  </a:lnTo>
                  <a:lnTo>
                    <a:pt x="195" y="59"/>
                  </a:lnTo>
                  <a:lnTo>
                    <a:pt x="196" y="60"/>
                  </a:lnTo>
                  <a:lnTo>
                    <a:pt x="198" y="58"/>
                  </a:lnTo>
                  <a:lnTo>
                    <a:pt x="200" y="54"/>
                  </a:lnTo>
                  <a:lnTo>
                    <a:pt x="201" y="53"/>
                  </a:lnTo>
                  <a:lnTo>
                    <a:pt x="208" y="54"/>
                  </a:lnTo>
                  <a:lnTo>
                    <a:pt x="211" y="55"/>
                  </a:lnTo>
                  <a:lnTo>
                    <a:pt x="215" y="58"/>
                  </a:lnTo>
                  <a:lnTo>
                    <a:pt x="217" y="59"/>
                  </a:lnTo>
                  <a:lnTo>
                    <a:pt x="218" y="56"/>
                  </a:lnTo>
                  <a:lnTo>
                    <a:pt x="219" y="54"/>
                  </a:lnTo>
                  <a:lnTo>
                    <a:pt x="220" y="53"/>
                  </a:lnTo>
                  <a:lnTo>
                    <a:pt x="218" y="50"/>
                  </a:lnTo>
                  <a:lnTo>
                    <a:pt x="214" y="48"/>
                  </a:lnTo>
                  <a:lnTo>
                    <a:pt x="214" y="47"/>
                  </a:lnTo>
                  <a:lnTo>
                    <a:pt x="214" y="46"/>
                  </a:lnTo>
                  <a:lnTo>
                    <a:pt x="215" y="45"/>
                  </a:lnTo>
                  <a:lnTo>
                    <a:pt x="218" y="42"/>
                  </a:lnTo>
                  <a:lnTo>
                    <a:pt x="218" y="39"/>
                  </a:lnTo>
                  <a:lnTo>
                    <a:pt x="220" y="38"/>
                  </a:lnTo>
                  <a:lnTo>
                    <a:pt x="223" y="36"/>
                  </a:lnTo>
                  <a:lnTo>
                    <a:pt x="224" y="35"/>
                  </a:lnTo>
                  <a:lnTo>
                    <a:pt x="225" y="33"/>
                  </a:lnTo>
                  <a:lnTo>
                    <a:pt x="224" y="32"/>
                  </a:lnTo>
                  <a:lnTo>
                    <a:pt x="224" y="30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4" y="23"/>
                  </a:lnTo>
                  <a:lnTo>
                    <a:pt x="233" y="20"/>
                  </a:lnTo>
                  <a:lnTo>
                    <a:pt x="235" y="18"/>
                  </a:lnTo>
                  <a:lnTo>
                    <a:pt x="237" y="18"/>
                  </a:lnTo>
                  <a:lnTo>
                    <a:pt x="242" y="20"/>
                  </a:lnTo>
                  <a:lnTo>
                    <a:pt x="245" y="20"/>
                  </a:lnTo>
                  <a:lnTo>
                    <a:pt x="253" y="19"/>
                  </a:lnTo>
                  <a:lnTo>
                    <a:pt x="256" y="18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57" y="16"/>
                  </a:lnTo>
                  <a:lnTo>
                    <a:pt x="256" y="11"/>
                  </a:lnTo>
                  <a:lnTo>
                    <a:pt x="254" y="10"/>
                  </a:lnTo>
                  <a:lnTo>
                    <a:pt x="251" y="8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8" y="7"/>
                  </a:lnTo>
                  <a:lnTo>
                    <a:pt x="250" y="5"/>
                  </a:lnTo>
                  <a:lnTo>
                    <a:pt x="253" y="5"/>
                  </a:lnTo>
                  <a:lnTo>
                    <a:pt x="256" y="8"/>
                  </a:lnTo>
                  <a:lnTo>
                    <a:pt x="258" y="9"/>
                  </a:lnTo>
                  <a:lnTo>
                    <a:pt x="260" y="8"/>
                  </a:lnTo>
                  <a:lnTo>
                    <a:pt x="262" y="10"/>
                  </a:lnTo>
                  <a:lnTo>
                    <a:pt x="266" y="13"/>
                  </a:lnTo>
                  <a:lnTo>
                    <a:pt x="268" y="14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1" y="16"/>
                  </a:lnTo>
                  <a:lnTo>
                    <a:pt x="284" y="16"/>
                  </a:lnTo>
                  <a:lnTo>
                    <a:pt x="286" y="19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17"/>
                  </a:lnTo>
                  <a:lnTo>
                    <a:pt x="295" y="17"/>
                  </a:lnTo>
                  <a:lnTo>
                    <a:pt x="299" y="19"/>
                  </a:lnTo>
                  <a:lnTo>
                    <a:pt x="301" y="22"/>
                  </a:lnTo>
                  <a:lnTo>
                    <a:pt x="304" y="22"/>
                  </a:lnTo>
                  <a:lnTo>
                    <a:pt x="304" y="17"/>
                  </a:lnTo>
                  <a:lnTo>
                    <a:pt x="305" y="16"/>
                  </a:lnTo>
                  <a:lnTo>
                    <a:pt x="308" y="19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07" y="27"/>
                  </a:lnTo>
                  <a:lnTo>
                    <a:pt x="307" y="29"/>
                  </a:lnTo>
                  <a:lnTo>
                    <a:pt x="306" y="31"/>
                  </a:lnTo>
                  <a:lnTo>
                    <a:pt x="303" y="31"/>
                  </a:lnTo>
                  <a:lnTo>
                    <a:pt x="300" y="32"/>
                  </a:lnTo>
                  <a:lnTo>
                    <a:pt x="298" y="35"/>
                  </a:lnTo>
                  <a:lnTo>
                    <a:pt x="298" y="38"/>
                  </a:lnTo>
                  <a:lnTo>
                    <a:pt x="299" y="40"/>
                  </a:lnTo>
                  <a:lnTo>
                    <a:pt x="298" y="44"/>
                  </a:lnTo>
                  <a:lnTo>
                    <a:pt x="296" y="48"/>
                  </a:lnTo>
                  <a:lnTo>
                    <a:pt x="293" y="51"/>
                  </a:lnTo>
                  <a:lnTo>
                    <a:pt x="292" y="53"/>
                  </a:lnTo>
                  <a:lnTo>
                    <a:pt x="292" y="55"/>
                  </a:lnTo>
                  <a:lnTo>
                    <a:pt x="295" y="57"/>
                  </a:lnTo>
                  <a:lnTo>
                    <a:pt x="301" y="61"/>
                  </a:lnTo>
                  <a:lnTo>
                    <a:pt x="306" y="65"/>
                  </a:lnTo>
                  <a:lnTo>
                    <a:pt x="309" y="69"/>
                  </a:lnTo>
                  <a:lnTo>
                    <a:pt x="310" y="70"/>
                  </a:lnTo>
                  <a:lnTo>
                    <a:pt x="312" y="69"/>
                  </a:lnTo>
                  <a:lnTo>
                    <a:pt x="314" y="69"/>
                  </a:lnTo>
                  <a:lnTo>
                    <a:pt x="319" y="71"/>
                  </a:lnTo>
                  <a:lnTo>
                    <a:pt x="323" y="74"/>
                  </a:lnTo>
                  <a:lnTo>
                    <a:pt x="325" y="77"/>
                  </a:lnTo>
                  <a:lnTo>
                    <a:pt x="329" y="80"/>
                  </a:lnTo>
                  <a:lnTo>
                    <a:pt x="331" y="81"/>
                  </a:lnTo>
                  <a:lnTo>
                    <a:pt x="334" y="81"/>
                  </a:lnTo>
                  <a:lnTo>
                    <a:pt x="338" y="82"/>
                  </a:lnTo>
                  <a:lnTo>
                    <a:pt x="340" y="83"/>
                  </a:lnTo>
                  <a:lnTo>
                    <a:pt x="341" y="87"/>
                  </a:lnTo>
                  <a:lnTo>
                    <a:pt x="342" y="88"/>
                  </a:lnTo>
                  <a:lnTo>
                    <a:pt x="345" y="90"/>
                  </a:lnTo>
                  <a:lnTo>
                    <a:pt x="350" y="92"/>
                  </a:lnTo>
                  <a:lnTo>
                    <a:pt x="353" y="94"/>
                  </a:lnTo>
                  <a:lnTo>
                    <a:pt x="355" y="93"/>
                  </a:lnTo>
                  <a:lnTo>
                    <a:pt x="358" y="92"/>
                  </a:lnTo>
                  <a:lnTo>
                    <a:pt x="361" y="91"/>
                  </a:lnTo>
                  <a:lnTo>
                    <a:pt x="362" y="90"/>
                  </a:lnTo>
                  <a:lnTo>
                    <a:pt x="367" y="82"/>
                  </a:lnTo>
                  <a:lnTo>
                    <a:pt x="369" y="74"/>
                  </a:lnTo>
                  <a:lnTo>
                    <a:pt x="370" y="67"/>
                  </a:lnTo>
                  <a:lnTo>
                    <a:pt x="372" y="62"/>
                  </a:lnTo>
                  <a:lnTo>
                    <a:pt x="374" y="58"/>
                  </a:lnTo>
                  <a:lnTo>
                    <a:pt x="374" y="55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73" y="46"/>
                  </a:lnTo>
                  <a:lnTo>
                    <a:pt x="374" y="43"/>
                  </a:lnTo>
                  <a:lnTo>
                    <a:pt x="373" y="41"/>
                  </a:lnTo>
                  <a:lnTo>
                    <a:pt x="372" y="39"/>
                  </a:lnTo>
                  <a:lnTo>
                    <a:pt x="373" y="35"/>
                  </a:lnTo>
                  <a:lnTo>
                    <a:pt x="373" y="29"/>
                  </a:lnTo>
                  <a:lnTo>
                    <a:pt x="374" y="27"/>
                  </a:lnTo>
                  <a:lnTo>
                    <a:pt x="376" y="26"/>
                  </a:lnTo>
                  <a:lnTo>
                    <a:pt x="377" y="24"/>
                  </a:lnTo>
                  <a:lnTo>
                    <a:pt x="374" y="21"/>
                  </a:lnTo>
                  <a:lnTo>
                    <a:pt x="374" y="20"/>
                  </a:lnTo>
                  <a:lnTo>
                    <a:pt x="378" y="14"/>
                  </a:lnTo>
                  <a:lnTo>
                    <a:pt x="379" y="8"/>
                  </a:lnTo>
                  <a:lnTo>
                    <a:pt x="380" y="4"/>
                  </a:lnTo>
                  <a:lnTo>
                    <a:pt x="381" y="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8" name="Freeform 168"/>
            <p:cNvSpPr>
              <a:spLocks noEditPoints="1"/>
            </p:cNvSpPr>
            <p:nvPr/>
          </p:nvSpPr>
          <p:spPr bwMode="auto">
            <a:xfrm>
              <a:off x="8203784" y="5295900"/>
              <a:ext cx="238125" cy="166688"/>
            </a:xfrm>
            <a:custGeom>
              <a:avLst/>
              <a:gdLst/>
              <a:ahLst/>
              <a:cxnLst>
                <a:cxn ang="0">
                  <a:pos x="113" y="45"/>
                </a:cxn>
                <a:cxn ang="0">
                  <a:pos x="106" y="43"/>
                </a:cxn>
                <a:cxn ang="0">
                  <a:pos x="99" y="39"/>
                </a:cxn>
                <a:cxn ang="0">
                  <a:pos x="105" y="37"/>
                </a:cxn>
                <a:cxn ang="0">
                  <a:pos x="116" y="39"/>
                </a:cxn>
                <a:cxn ang="0">
                  <a:pos x="119" y="35"/>
                </a:cxn>
                <a:cxn ang="0">
                  <a:pos x="125" y="39"/>
                </a:cxn>
                <a:cxn ang="0">
                  <a:pos x="135" y="32"/>
                </a:cxn>
                <a:cxn ang="0">
                  <a:pos x="141" y="30"/>
                </a:cxn>
                <a:cxn ang="0">
                  <a:pos x="141" y="21"/>
                </a:cxn>
                <a:cxn ang="0">
                  <a:pos x="148" y="21"/>
                </a:cxn>
                <a:cxn ang="0">
                  <a:pos x="149" y="29"/>
                </a:cxn>
                <a:cxn ang="0">
                  <a:pos x="145" y="32"/>
                </a:cxn>
                <a:cxn ang="0">
                  <a:pos x="146" y="38"/>
                </a:cxn>
                <a:cxn ang="0">
                  <a:pos x="138" y="38"/>
                </a:cxn>
                <a:cxn ang="0">
                  <a:pos x="133" y="43"/>
                </a:cxn>
                <a:cxn ang="0">
                  <a:pos x="120" y="47"/>
                </a:cxn>
                <a:cxn ang="0">
                  <a:pos x="3" y="65"/>
                </a:cxn>
                <a:cxn ang="0">
                  <a:pos x="2" y="47"/>
                </a:cxn>
                <a:cxn ang="0">
                  <a:pos x="22" y="7"/>
                </a:cxn>
                <a:cxn ang="0">
                  <a:pos x="40" y="14"/>
                </a:cxn>
                <a:cxn ang="0">
                  <a:pos x="50" y="16"/>
                </a:cxn>
                <a:cxn ang="0">
                  <a:pos x="56" y="22"/>
                </a:cxn>
                <a:cxn ang="0">
                  <a:pos x="63" y="35"/>
                </a:cxn>
                <a:cxn ang="0">
                  <a:pos x="69" y="38"/>
                </a:cxn>
                <a:cxn ang="0">
                  <a:pos x="87" y="44"/>
                </a:cxn>
                <a:cxn ang="0">
                  <a:pos x="91" y="52"/>
                </a:cxn>
                <a:cxn ang="0">
                  <a:pos x="80" y="54"/>
                </a:cxn>
                <a:cxn ang="0">
                  <a:pos x="84" y="63"/>
                </a:cxn>
                <a:cxn ang="0">
                  <a:pos x="96" y="77"/>
                </a:cxn>
                <a:cxn ang="0">
                  <a:pos x="104" y="84"/>
                </a:cxn>
                <a:cxn ang="0">
                  <a:pos x="111" y="85"/>
                </a:cxn>
                <a:cxn ang="0">
                  <a:pos x="113" y="90"/>
                </a:cxn>
                <a:cxn ang="0">
                  <a:pos x="119" y="92"/>
                </a:cxn>
                <a:cxn ang="0">
                  <a:pos x="117" y="96"/>
                </a:cxn>
                <a:cxn ang="0">
                  <a:pos x="128" y="103"/>
                </a:cxn>
                <a:cxn ang="0">
                  <a:pos x="120" y="104"/>
                </a:cxn>
                <a:cxn ang="0">
                  <a:pos x="112" y="100"/>
                </a:cxn>
                <a:cxn ang="0">
                  <a:pos x="98" y="97"/>
                </a:cxn>
                <a:cxn ang="0">
                  <a:pos x="87" y="94"/>
                </a:cxn>
                <a:cxn ang="0">
                  <a:pos x="80" y="87"/>
                </a:cxn>
                <a:cxn ang="0">
                  <a:pos x="70" y="75"/>
                </a:cxn>
                <a:cxn ang="0">
                  <a:pos x="54" y="67"/>
                </a:cxn>
                <a:cxn ang="0">
                  <a:pos x="45" y="66"/>
                </a:cxn>
                <a:cxn ang="0">
                  <a:pos x="40" y="69"/>
                </a:cxn>
                <a:cxn ang="0">
                  <a:pos x="36" y="70"/>
                </a:cxn>
                <a:cxn ang="0">
                  <a:pos x="35" y="73"/>
                </a:cxn>
                <a:cxn ang="0">
                  <a:pos x="20" y="73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24" y="87"/>
                </a:cxn>
                <a:cxn ang="0">
                  <a:pos x="3" y="85"/>
                </a:cxn>
              </a:cxnLst>
              <a:rect l="0" t="0" r="r" b="b"/>
              <a:pathLst>
                <a:path w="150" h="105">
                  <a:moveTo>
                    <a:pt x="115" y="48"/>
                  </a:moveTo>
                  <a:lnTo>
                    <a:pt x="114" y="46"/>
                  </a:lnTo>
                  <a:lnTo>
                    <a:pt x="113" y="45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6" y="43"/>
                  </a:lnTo>
                  <a:lnTo>
                    <a:pt x="104" y="42"/>
                  </a:lnTo>
                  <a:lnTo>
                    <a:pt x="100" y="41"/>
                  </a:lnTo>
                  <a:lnTo>
                    <a:pt x="99" y="39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5" y="37"/>
                  </a:lnTo>
                  <a:lnTo>
                    <a:pt x="109" y="38"/>
                  </a:lnTo>
                  <a:lnTo>
                    <a:pt x="113" y="39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19" y="34"/>
                  </a:lnTo>
                  <a:lnTo>
                    <a:pt x="119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5" y="39"/>
                  </a:lnTo>
                  <a:lnTo>
                    <a:pt x="130" y="37"/>
                  </a:lnTo>
                  <a:lnTo>
                    <a:pt x="132" y="36"/>
                  </a:lnTo>
                  <a:lnTo>
                    <a:pt x="135" y="32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1" y="30"/>
                  </a:lnTo>
                  <a:lnTo>
                    <a:pt x="141" y="28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2"/>
                  </a:lnTo>
                  <a:lnTo>
                    <a:pt x="146" y="23"/>
                  </a:lnTo>
                  <a:lnTo>
                    <a:pt x="148" y="21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5" y="32"/>
                  </a:lnTo>
                  <a:lnTo>
                    <a:pt x="145" y="33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9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7" y="40"/>
                  </a:lnTo>
                  <a:lnTo>
                    <a:pt x="135" y="42"/>
                  </a:lnTo>
                  <a:lnTo>
                    <a:pt x="133" y="43"/>
                  </a:lnTo>
                  <a:lnTo>
                    <a:pt x="127" y="46"/>
                  </a:lnTo>
                  <a:lnTo>
                    <a:pt x="125" y="47"/>
                  </a:lnTo>
                  <a:lnTo>
                    <a:pt x="120" y="47"/>
                  </a:lnTo>
                  <a:lnTo>
                    <a:pt x="115" y="48"/>
                  </a:lnTo>
                  <a:close/>
                  <a:moveTo>
                    <a:pt x="3" y="85"/>
                  </a:moveTo>
                  <a:lnTo>
                    <a:pt x="3" y="65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7"/>
                  </a:lnTo>
                  <a:lnTo>
                    <a:pt x="2" y="0"/>
                  </a:lnTo>
                  <a:lnTo>
                    <a:pt x="17" y="5"/>
                  </a:lnTo>
                  <a:lnTo>
                    <a:pt x="22" y="7"/>
                  </a:lnTo>
                  <a:lnTo>
                    <a:pt x="28" y="9"/>
                  </a:lnTo>
                  <a:lnTo>
                    <a:pt x="35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19"/>
                  </a:lnTo>
                  <a:lnTo>
                    <a:pt x="53" y="21"/>
                  </a:lnTo>
                  <a:lnTo>
                    <a:pt x="56" y="22"/>
                  </a:lnTo>
                  <a:lnTo>
                    <a:pt x="60" y="25"/>
                  </a:lnTo>
                  <a:lnTo>
                    <a:pt x="65" y="29"/>
                  </a:lnTo>
                  <a:lnTo>
                    <a:pt x="63" y="35"/>
                  </a:lnTo>
                  <a:lnTo>
                    <a:pt x="63" y="36"/>
                  </a:lnTo>
                  <a:lnTo>
                    <a:pt x="65" y="37"/>
                  </a:lnTo>
                  <a:lnTo>
                    <a:pt x="69" y="38"/>
                  </a:lnTo>
                  <a:lnTo>
                    <a:pt x="80" y="43"/>
                  </a:lnTo>
                  <a:lnTo>
                    <a:pt x="82" y="43"/>
                  </a:lnTo>
                  <a:lnTo>
                    <a:pt x="87" y="44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0" y="57"/>
                  </a:lnTo>
                  <a:lnTo>
                    <a:pt x="84" y="63"/>
                  </a:lnTo>
                  <a:lnTo>
                    <a:pt x="87" y="66"/>
                  </a:lnTo>
                  <a:lnTo>
                    <a:pt x="95" y="72"/>
                  </a:lnTo>
                  <a:lnTo>
                    <a:pt x="96" y="77"/>
                  </a:lnTo>
                  <a:lnTo>
                    <a:pt x="101" y="83"/>
                  </a:lnTo>
                  <a:lnTo>
                    <a:pt x="102" y="84"/>
                  </a:lnTo>
                  <a:lnTo>
                    <a:pt x="104" y="84"/>
                  </a:lnTo>
                  <a:lnTo>
                    <a:pt x="108" y="83"/>
                  </a:lnTo>
                  <a:lnTo>
                    <a:pt x="110" y="83"/>
                  </a:lnTo>
                  <a:lnTo>
                    <a:pt x="111" y="85"/>
                  </a:lnTo>
                  <a:lnTo>
                    <a:pt x="109" y="88"/>
                  </a:lnTo>
                  <a:lnTo>
                    <a:pt x="110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9" y="91"/>
                  </a:lnTo>
                  <a:lnTo>
                    <a:pt x="119" y="92"/>
                  </a:lnTo>
                  <a:lnTo>
                    <a:pt x="119" y="93"/>
                  </a:lnTo>
                  <a:lnTo>
                    <a:pt x="115" y="94"/>
                  </a:lnTo>
                  <a:lnTo>
                    <a:pt x="117" y="96"/>
                  </a:lnTo>
                  <a:lnTo>
                    <a:pt x="123" y="97"/>
                  </a:lnTo>
                  <a:lnTo>
                    <a:pt x="126" y="99"/>
                  </a:lnTo>
                  <a:lnTo>
                    <a:pt x="128" y="103"/>
                  </a:lnTo>
                  <a:lnTo>
                    <a:pt x="127" y="105"/>
                  </a:lnTo>
                  <a:lnTo>
                    <a:pt x="121" y="105"/>
                  </a:lnTo>
                  <a:lnTo>
                    <a:pt x="120" y="104"/>
                  </a:lnTo>
                  <a:lnTo>
                    <a:pt x="119" y="101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6" y="98"/>
                  </a:lnTo>
                  <a:lnTo>
                    <a:pt x="102" y="97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0" y="96"/>
                  </a:lnTo>
                  <a:lnTo>
                    <a:pt x="87" y="94"/>
                  </a:lnTo>
                  <a:lnTo>
                    <a:pt x="86" y="91"/>
                  </a:lnTo>
                  <a:lnTo>
                    <a:pt x="84" y="89"/>
                  </a:lnTo>
                  <a:lnTo>
                    <a:pt x="80" y="87"/>
                  </a:lnTo>
                  <a:lnTo>
                    <a:pt x="77" y="85"/>
                  </a:lnTo>
                  <a:lnTo>
                    <a:pt x="76" y="84"/>
                  </a:lnTo>
                  <a:lnTo>
                    <a:pt x="70" y="75"/>
                  </a:lnTo>
                  <a:lnTo>
                    <a:pt x="66" y="70"/>
                  </a:lnTo>
                  <a:lnTo>
                    <a:pt x="63" y="70"/>
                  </a:lnTo>
                  <a:lnTo>
                    <a:pt x="54" y="67"/>
                  </a:lnTo>
                  <a:lnTo>
                    <a:pt x="51" y="66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2" y="67"/>
                  </a:lnTo>
                  <a:lnTo>
                    <a:pt x="38" y="64"/>
                  </a:lnTo>
                  <a:lnTo>
                    <a:pt x="40" y="69"/>
                  </a:lnTo>
                  <a:lnTo>
                    <a:pt x="39" y="70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6" y="73"/>
                  </a:lnTo>
                  <a:lnTo>
                    <a:pt x="35" y="73"/>
                  </a:lnTo>
                  <a:lnTo>
                    <a:pt x="29" y="73"/>
                  </a:lnTo>
                  <a:lnTo>
                    <a:pt x="22" y="72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2" y="74"/>
                  </a:lnTo>
                  <a:lnTo>
                    <a:pt x="26" y="75"/>
                  </a:lnTo>
                  <a:lnTo>
                    <a:pt x="30" y="78"/>
                  </a:lnTo>
                  <a:lnTo>
                    <a:pt x="32" y="79"/>
                  </a:lnTo>
                  <a:lnTo>
                    <a:pt x="34" y="82"/>
                  </a:lnTo>
                  <a:lnTo>
                    <a:pt x="31" y="83"/>
                  </a:lnTo>
                  <a:lnTo>
                    <a:pt x="27" y="85"/>
                  </a:lnTo>
                  <a:lnTo>
                    <a:pt x="24" y="87"/>
                  </a:lnTo>
                  <a:lnTo>
                    <a:pt x="20" y="86"/>
                  </a:lnTo>
                  <a:lnTo>
                    <a:pt x="10" y="86"/>
                  </a:lnTo>
                  <a:lnTo>
                    <a:pt x="3" y="8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9" name="Freeform 169"/>
            <p:cNvSpPr>
              <a:spLocks noEditPoints="1"/>
            </p:cNvSpPr>
            <p:nvPr/>
          </p:nvSpPr>
          <p:spPr bwMode="auto">
            <a:xfrm>
              <a:off x="8737184" y="6002338"/>
              <a:ext cx="250825" cy="334963"/>
            </a:xfrm>
            <a:custGeom>
              <a:avLst/>
              <a:gdLst/>
              <a:ahLst/>
              <a:cxnLst>
                <a:cxn ang="0">
                  <a:pos x="119" y="41"/>
                </a:cxn>
                <a:cxn ang="0">
                  <a:pos x="125" y="46"/>
                </a:cxn>
                <a:cxn ang="0">
                  <a:pos x="142" y="60"/>
                </a:cxn>
                <a:cxn ang="0">
                  <a:pos x="156" y="54"/>
                </a:cxn>
                <a:cxn ang="0">
                  <a:pos x="156" y="69"/>
                </a:cxn>
                <a:cxn ang="0">
                  <a:pos x="149" y="76"/>
                </a:cxn>
                <a:cxn ang="0">
                  <a:pos x="138" y="80"/>
                </a:cxn>
                <a:cxn ang="0">
                  <a:pos x="139" y="90"/>
                </a:cxn>
                <a:cxn ang="0">
                  <a:pos x="120" y="116"/>
                </a:cxn>
                <a:cxn ang="0">
                  <a:pos x="110" y="112"/>
                </a:cxn>
                <a:cxn ang="0">
                  <a:pos x="116" y="98"/>
                </a:cxn>
                <a:cxn ang="0">
                  <a:pos x="108" y="88"/>
                </a:cxn>
                <a:cxn ang="0">
                  <a:pos x="96" y="80"/>
                </a:cxn>
                <a:cxn ang="0">
                  <a:pos x="108" y="69"/>
                </a:cxn>
                <a:cxn ang="0">
                  <a:pos x="111" y="55"/>
                </a:cxn>
                <a:cxn ang="0">
                  <a:pos x="105" y="38"/>
                </a:cxn>
                <a:cxn ang="0">
                  <a:pos x="99" y="26"/>
                </a:cxn>
                <a:cxn ang="0">
                  <a:pos x="99" y="29"/>
                </a:cxn>
                <a:cxn ang="0">
                  <a:pos x="94" y="24"/>
                </a:cxn>
                <a:cxn ang="0">
                  <a:pos x="86" y="11"/>
                </a:cxn>
                <a:cxn ang="0">
                  <a:pos x="85" y="5"/>
                </a:cxn>
                <a:cxn ang="0">
                  <a:pos x="83" y="1"/>
                </a:cxn>
                <a:cxn ang="0">
                  <a:pos x="85" y="3"/>
                </a:cxn>
                <a:cxn ang="0">
                  <a:pos x="90" y="9"/>
                </a:cxn>
                <a:cxn ang="0">
                  <a:pos x="97" y="11"/>
                </a:cxn>
                <a:cxn ang="0">
                  <a:pos x="100" y="14"/>
                </a:cxn>
                <a:cxn ang="0">
                  <a:pos x="104" y="17"/>
                </a:cxn>
                <a:cxn ang="0">
                  <a:pos x="105" y="21"/>
                </a:cxn>
                <a:cxn ang="0">
                  <a:pos x="104" y="23"/>
                </a:cxn>
                <a:cxn ang="0">
                  <a:pos x="109" y="30"/>
                </a:cxn>
                <a:cxn ang="0">
                  <a:pos x="110" y="35"/>
                </a:cxn>
                <a:cxn ang="0">
                  <a:pos x="107" y="36"/>
                </a:cxn>
                <a:cxn ang="0">
                  <a:pos x="110" y="41"/>
                </a:cxn>
                <a:cxn ang="0">
                  <a:pos x="116" y="42"/>
                </a:cxn>
                <a:cxn ang="0">
                  <a:pos x="116" y="45"/>
                </a:cxn>
                <a:cxn ang="0">
                  <a:pos x="68" y="164"/>
                </a:cxn>
                <a:cxn ang="0">
                  <a:pos x="59" y="165"/>
                </a:cxn>
                <a:cxn ang="0">
                  <a:pos x="62" y="174"/>
                </a:cxn>
                <a:cxn ang="0">
                  <a:pos x="57" y="178"/>
                </a:cxn>
                <a:cxn ang="0">
                  <a:pos x="54" y="196"/>
                </a:cxn>
                <a:cxn ang="0">
                  <a:pos x="45" y="205"/>
                </a:cxn>
                <a:cxn ang="0">
                  <a:pos x="29" y="209"/>
                </a:cxn>
                <a:cxn ang="0">
                  <a:pos x="15" y="204"/>
                </a:cxn>
                <a:cxn ang="0">
                  <a:pos x="9" y="203"/>
                </a:cxn>
                <a:cxn ang="0">
                  <a:pos x="0" y="199"/>
                </a:cxn>
                <a:cxn ang="0">
                  <a:pos x="5" y="195"/>
                </a:cxn>
                <a:cxn ang="0">
                  <a:pos x="5" y="188"/>
                </a:cxn>
                <a:cxn ang="0">
                  <a:pos x="9" y="185"/>
                </a:cxn>
                <a:cxn ang="0">
                  <a:pos x="16" y="174"/>
                </a:cxn>
                <a:cxn ang="0">
                  <a:pos x="32" y="162"/>
                </a:cxn>
                <a:cxn ang="0">
                  <a:pos x="45" y="151"/>
                </a:cxn>
                <a:cxn ang="0">
                  <a:pos x="56" y="143"/>
                </a:cxn>
                <a:cxn ang="0">
                  <a:pos x="62" y="136"/>
                </a:cxn>
                <a:cxn ang="0">
                  <a:pos x="65" y="124"/>
                </a:cxn>
                <a:cxn ang="0">
                  <a:pos x="74" y="119"/>
                </a:cxn>
                <a:cxn ang="0">
                  <a:pos x="80" y="103"/>
                </a:cxn>
                <a:cxn ang="0">
                  <a:pos x="86" y="108"/>
                </a:cxn>
                <a:cxn ang="0">
                  <a:pos x="97" y="111"/>
                </a:cxn>
                <a:cxn ang="0">
                  <a:pos x="101" y="122"/>
                </a:cxn>
                <a:cxn ang="0">
                  <a:pos x="93" y="136"/>
                </a:cxn>
                <a:cxn ang="0">
                  <a:pos x="82" y="148"/>
                </a:cxn>
                <a:cxn ang="0">
                  <a:pos x="83" y="155"/>
                </a:cxn>
                <a:cxn ang="0">
                  <a:pos x="78" y="156"/>
                </a:cxn>
              </a:cxnLst>
              <a:rect l="0" t="0" r="r" b="b"/>
              <a:pathLst>
                <a:path w="158" h="211">
                  <a:moveTo>
                    <a:pt x="116" y="45"/>
                  </a:moveTo>
                  <a:lnTo>
                    <a:pt x="120" y="47"/>
                  </a:lnTo>
                  <a:lnTo>
                    <a:pt x="120" y="45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22" y="40"/>
                  </a:lnTo>
                  <a:lnTo>
                    <a:pt x="125" y="46"/>
                  </a:lnTo>
                  <a:lnTo>
                    <a:pt x="126" y="53"/>
                  </a:lnTo>
                  <a:lnTo>
                    <a:pt x="129" y="54"/>
                  </a:lnTo>
                  <a:lnTo>
                    <a:pt x="139" y="59"/>
                  </a:lnTo>
                  <a:lnTo>
                    <a:pt x="142" y="60"/>
                  </a:lnTo>
                  <a:lnTo>
                    <a:pt x="144" y="60"/>
                  </a:lnTo>
                  <a:lnTo>
                    <a:pt x="149" y="56"/>
                  </a:lnTo>
                  <a:lnTo>
                    <a:pt x="154" y="53"/>
                  </a:lnTo>
                  <a:lnTo>
                    <a:pt x="156" y="54"/>
                  </a:lnTo>
                  <a:lnTo>
                    <a:pt x="158" y="55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0" y="70"/>
                  </a:lnTo>
                  <a:lnTo>
                    <a:pt x="150" y="75"/>
                  </a:lnTo>
                  <a:lnTo>
                    <a:pt x="149" y="76"/>
                  </a:lnTo>
                  <a:lnTo>
                    <a:pt x="146" y="77"/>
                  </a:lnTo>
                  <a:lnTo>
                    <a:pt x="142" y="77"/>
                  </a:lnTo>
                  <a:lnTo>
                    <a:pt x="140" y="78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40" y="87"/>
                  </a:lnTo>
                  <a:lnTo>
                    <a:pt x="140" y="89"/>
                  </a:lnTo>
                  <a:lnTo>
                    <a:pt x="139" y="90"/>
                  </a:lnTo>
                  <a:lnTo>
                    <a:pt x="135" y="95"/>
                  </a:lnTo>
                  <a:lnTo>
                    <a:pt x="130" y="103"/>
                  </a:lnTo>
                  <a:lnTo>
                    <a:pt x="125" y="111"/>
                  </a:lnTo>
                  <a:lnTo>
                    <a:pt x="120" y="116"/>
                  </a:lnTo>
                  <a:lnTo>
                    <a:pt x="116" y="119"/>
                  </a:lnTo>
                  <a:lnTo>
                    <a:pt x="114" y="117"/>
                  </a:lnTo>
                  <a:lnTo>
                    <a:pt x="111" y="115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12" y="107"/>
                  </a:lnTo>
                  <a:lnTo>
                    <a:pt x="114" y="101"/>
                  </a:lnTo>
                  <a:lnTo>
                    <a:pt x="116" y="98"/>
                  </a:lnTo>
                  <a:lnTo>
                    <a:pt x="116" y="95"/>
                  </a:lnTo>
                  <a:lnTo>
                    <a:pt x="114" y="94"/>
                  </a:lnTo>
                  <a:lnTo>
                    <a:pt x="110" y="89"/>
                  </a:lnTo>
                  <a:lnTo>
                    <a:pt x="108" y="88"/>
                  </a:lnTo>
                  <a:lnTo>
                    <a:pt x="104" y="87"/>
                  </a:lnTo>
                  <a:lnTo>
                    <a:pt x="98" y="83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9"/>
                  </a:lnTo>
                  <a:lnTo>
                    <a:pt x="99" y="78"/>
                  </a:lnTo>
                  <a:lnTo>
                    <a:pt x="107" y="72"/>
                  </a:lnTo>
                  <a:lnTo>
                    <a:pt x="108" y="69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11" y="58"/>
                  </a:lnTo>
                  <a:lnTo>
                    <a:pt x="111" y="55"/>
                  </a:lnTo>
                  <a:lnTo>
                    <a:pt x="108" y="49"/>
                  </a:lnTo>
                  <a:lnTo>
                    <a:pt x="108" y="45"/>
                  </a:lnTo>
                  <a:lnTo>
                    <a:pt x="107" y="42"/>
                  </a:lnTo>
                  <a:lnTo>
                    <a:pt x="105" y="38"/>
                  </a:lnTo>
                  <a:lnTo>
                    <a:pt x="101" y="32"/>
                  </a:lnTo>
                  <a:lnTo>
                    <a:pt x="102" y="31"/>
                  </a:lnTo>
                  <a:lnTo>
                    <a:pt x="101" y="29"/>
                  </a:lnTo>
                  <a:lnTo>
                    <a:pt x="99" y="26"/>
                  </a:lnTo>
                  <a:lnTo>
                    <a:pt x="97" y="25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4" y="24"/>
                  </a:lnTo>
                  <a:lnTo>
                    <a:pt x="90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5" y="5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5" y="3"/>
                  </a:lnTo>
                  <a:lnTo>
                    <a:pt x="86" y="5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5" y="10"/>
                  </a:lnTo>
                  <a:lnTo>
                    <a:pt x="97" y="11"/>
                  </a:lnTo>
                  <a:lnTo>
                    <a:pt x="99" y="11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4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4" y="23"/>
                  </a:lnTo>
                  <a:lnTo>
                    <a:pt x="103" y="22"/>
                  </a:lnTo>
                  <a:lnTo>
                    <a:pt x="104" y="23"/>
                  </a:lnTo>
                  <a:lnTo>
                    <a:pt x="105" y="24"/>
                  </a:lnTo>
                  <a:lnTo>
                    <a:pt x="107" y="26"/>
                  </a:lnTo>
                  <a:lnTo>
                    <a:pt x="109" y="28"/>
                  </a:lnTo>
                  <a:lnTo>
                    <a:pt x="109" y="30"/>
                  </a:lnTo>
                  <a:lnTo>
                    <a:pt x="109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7" y="37"/>
                  </a:lnTo>
                  <a:lnTo>
                    <a:pt x="108" y="38"/>
                  </a:lnTo>
                  <a:lnTo>
                    <a:pt x="111" y="39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6" y="42"/>
                  </a:lnTo>
                  <a:lnTo>
                    <a:pt x="115" y="42"/>
                  </a:lnTo>
                  <a:lnTo>
                    <a:pt x="114" y="44"/>
                  </a:lnTo>
                  <a:lnTo>
                    <a:pt x="115" y="44"/>
                  </a:lnTo>
                  <a:lnTo>
                    <a:pt x="116" y="45"/>
                  </a:lnTo>
                  <a:close/>
                  <a:moveTo>
                    <a:pt x="73" y="159"/>
                  </a:moveTo>
                  <a:lnTo>
                    <a:pt x="72" y="160"/>
                  </a:lnTo>
                  <a:lnTo>
                    <a:pt x="69" y="161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4" y="166"/>
                  </a:lnTo>
                  <a:lnTo>
                    <a:pt x="60" y="164"/>
                  </a:lnTo>
                  <a:lnTo>
                    <a:pt x="59" y="165"/>
                  </a:lnTo>
                  <a:lnTo>
                    <a:pt x="60" y="167"/>
                  </a:lnTo>
                  <a:lnTo>
                    <a:pt x="63" y="170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4" y="176"/>
                  </a:lnTo>
                  <a:lnTo>
                    <a:pt x="57" y="178"/>
                  </a:lnTo>
                  <a:lnTo>
                    <a:pt x="60" y="180"/>
                  </a:lnTo>
                  <a:lnTo>
                    <a:pt x="58" y="184"/>
                  </a:lnTo>
                  <a:lnTo>
                    <a:pt x="55" y="191"/>
                  </a:lnTo>
                  <a:lnTo>
                    <a:pt x="54" y="196"/>
                  </a:lnTo>
                  <a:lnTo>
                    <a:pt x="52" y="199"/>
                  </a:lnTo>
                  <a:lnTo>
                    <a:pt x="48" y="202"/>
                  </a:lnTo>
                  <a:lnTo>
                    <a:pt x="47" y="204"/>
                  </a:lnTo>
                  <a:lnTo>
                    <a:pt x="45" y="205"/>
                  </a:lnTo>
                  <a:lnTo>
                    <a:pt x="42" y="207"/>
                  </a:lnTo>
                  <a:lnTo>
                    <a:pt x="38" y="210"/>
                  </a:lnTo>
                  <a:lnTo>
                    <a:pt x="36" y="211"/>
                  </a:lnTo>
                  <a:lnTo>
                    <a:pt x="29" y="209"/>
                  </a:lnTo>
                  <a:lnTo>
                    <a:pt x="26" y="209"/>
                  </a:lnTo>
                  <a:lnTo>
                    <a:pt x="22" y="206"/>
                  </a:lnTo>
                  <a:lnTo>
                    <a:pt x="17" y="204"/>
                  </a:lnTo>
                  <a:lnTo>
                    <a:pt x="15" y="204"/>
                  </a:lnTo>
                  <a:lnTo>
                    <a:pt x="14" y="201"/>
                  </a:lnTo>
                  <a:lnTo>
                    <a:pt x="11" y="200"/>
                  </a:lnTo>
                  <a:lnTo>
                    <a:pt x="10" y="201"/>
                  </a:lnTo>
                  <a:lnTo>
                    <a:pt x="9" y="203"/>
                  </a:lnTo>
                  <a:lnTo>
                    <a:pt x="5" y="204"/>
                  </a:lnTo>
                  <a:lnTo>
                    <a:pt x="4" y="202"/>
                  </a:lnTo>
                  <a:lnTo>
                    <a:pt x="1" y="201"/>
                  </a:lnTo>
                  <a:lnTo>
                    <a:pt x="0" y="199"/>
                  </a:lnTo>
                  <a:lnTo>
                    <a:pt x="2" y="198"/>
                  </a:lnTo>
                  <a:lnTo>
                    <a:pt x="1" y="197"/>
                  </a:lnTo>
                  <a:lnTo>
                    <a:pt x="3" y="195"/>
                  </a:lnTo>
                  <a:lnTo>
                    <a:pt x="5" y="195"/>
                  </a:lnTo>
                  <a:lnTo>
                    <a:pt x="2" y="191"/>
                  </a:lnTo>
                  <a:lnTo>
                    <a:pt x="7" y="194"/>
                  </a:lnTo>
                  <a:lnTo>
                    <a:pt x="4" y="189"/>
                  </a:lnTo>
                  <a:lnTo>
                    <a:pt x="5" y="188"/>
                  </a:lnTo>
                  <a:lnTo>
                    <a:pt x="11" y="189"/>
                  </a:lnTo>
                  <a:lnTo>
                    <a:pt x="11" y="188"/>
                  </a:lnTo>
                  <a:lnTo>
                    <a:pt x="10" y="186"/>
                  </a:lnTo>
                  <a:lnTo>
                    <a:pt x="9" y="185"/>
                  </a:lnTo>
                  <a:lnTo>
                    <a:pt x="9" y="182"/>
                  </a:lnTo>
                  <a:lnTo>
                    <a:pt x="11" y="180"/>
                  </a:lnTo>
                  <a:lnTo>
                    <a:pt x="14" y="177"/>
                  </a:lnTo>
                  <a:lnTo>
                    <a:pt x="16" y="174"/>
                  </a:lnTo>
                  <a:lnTo>
                    <a:pt x="19" y="171"/>
                  </a:lnTo>
                  <a:lnTo>
                    <a:pt x="20" y="169"/>
                  </a:lnTo>
                  <a:lnTo>
                    <a:pt x="26" y="164"/>
                  </a:lnTo>
                  <a:lnTo>
                    <a:pt x="32" y="162"/>
                  </a:lnTo>
                  <a:lnTo>
                    <a:pt x="36" y="159"/>
                  </a:lnTo>
                  <a:lnTo>
                    <a:pt x="39" y="156"/>
                  </a:lnTo>
                  <a:lnTo>
                    <a:pt x="42" y="155"/>
                  </a:lnTo>
                  <a:lnTo>
                    <a:pt x="45" y="151"/>
                  </a:lnTo>
                  <a:lnTo>
                    <a:pt x="46" y="149"/>
                  </a:lnTo>
                  <a:lnTo>
                    <a:pt x="49" y="146"/>
                  </a:lnTo>
                  <a:lnTo>
                    <a:pt x="51" y="146"/>
                  </a:lnTo>
                  <a:lnTo>
                    <a:pt x="56" y="143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7"/>
                  </a:lnTo>
                  <a:lnTo>
                    <a:pt x="62" y="136"/>
                  </a:lnTo>
                  <a:lnTo>
                    <a:pt x="65" y="134"/>
                  </a:lnTo>
                  <a:lnTo>
                    <a:pt x="64" y="129"/>
                  </a:lnTo>
                  <a:lnTo>
                    <a:pt x="64" y="128"/>
                  </a:lnTo>
                  <a:lnTo>
                    <a:pt x="65" y="124"/>
                  </a:lnTo>
                  <a:lnTo>
                    <a:pt x="67" y="125"/>
                  </a:lnTo>
                  <a:lnTo>
                    <a:pt x="67" y="123"/>
                  </a:lnTo>
                  <a:lnTo>
                    <a:pt x="71" y="122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5" y="108"/>
                  </a:lnTo>
                  <a:lnTo>
                    <a:pt x="78" y="103"/>
                  </a:lnTo>
                  <a:lnTo>
                    <a:pt x="80" y="103"/>
                  </a:lnTo>
                  <a:lnTo>
                    <a:pt x="82" y="104"/>
                  </a:lnTo>
                  <a:lnTo>
                    <a:pt x="83" y="106"/>
                  </a:lnTo>
                  <a:lnTo>
                    <a:pt x="84" y="107"/>
                  </a:lnTo>
                  <a:lnTo>
                    <a:pt x="86" y="108"/>
                  </a:lnTo>
                  <a:lnTo>
                    <a:pt x="87" y="114"/>
                  </a:lnTo>
                  <a:lnTo>
                    <a:pt x="89" y="116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99" y="119"/>
                  </a:lnTo>
                  <a:lnTo>
                    <a:pt x="101" y="122"/>
                  </a:lnTo>
                  <a:lnTo>
                    <a:pt x="101" y="125"/>
                  </a:lnTo>
                  <a:lnTo>
                    <a:pt x="98" y="130"/>
                  </a:lnTo>
                  <a:lnTo>
                    <a:pt x="96" y="133"/>
                  </a:lnTo>
                  <a:lnTo>
                    <a:pt x="93" y="136"/>
                  </a:lnTo>
                  <a:lnTo>
                    <a:pt x="89" y="142"/>
                  </a:lnTo>
                  <a:lnTo>
                    <a:pt x="85" y="145"/>
                  </a:lnTo>
                  <a:lnTo>
                    <a:pt x="83" y="146"/>
                  </a:lnTo>
                  <a:lnTo>
                    <a:pt x="82" y="148"/>
                  </a:lnTo>
                  <a:lnTo>
                    <a:pt x="80" y="149"/>
                  </a:lnTo>
                  <a:lnTo>
                    <a:pt x="78" y="151"/>
                  </a:lnTo>
                  <a:lnTo>
                    <a:pt x="80" y="155"/>
                  </a:lnTo>
                  <a:lnTo>
                    <a:pt x="83" y="155"/>
                  </a:lnTo>
                  <a:lnTo>
                    <a:pt x="86" y="157"/>
                  </a:lnTo>
                  <a:lnTo>
                    <a:pt x="84" y="158"/>
                  </a:lnTo>
                  <a:lnTo>
                    <a:pt x="81" y="159"/>
                  </a:lnTo>
                  <a:lnTo>
                    <a:pt x="78" y="156"/>
                  </a:lnTo>
                  <a:lnTo>
                    <a:pt x="75" y="158"/>
                  </a:lnTo>
                  <a:lnTo>
                    <a:pt x="73" y="15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10" name="Freeform 170"/>
            <p:cNvSpPr>
              <a:spLocks noEditPoints="1"/>
            </p:cNvSpPr>
            <p:nvPr/>
          </p:nvSpPr>
          <p:spPr bwMode="auto">
            <a:xfrm>
              <a:off x="5824121" y="4275138"/>
              <a:ext cx="388938" cy="165100"/>
            </a:xfrm>
            <a:custGeom>
              <a:avLst/>
              <a:gdLst/>
              <a:ahLst/>
              <a:cxnLst>
                <a:cxn ang="0">
                  <a:pos x="237" y="86"/>
                </a:cxn>
                <a:cxn ang="0">
                  <a:pos x="232" y="82"/>
                </a:cxn>
                <a:cxn ang="0">
                  <a:pos x="218" y="81"/>
                </a:cxn>
                <a:cxn ang="0">
                  <a:pos x="212" y="82"/>
                </a:cxn>
                <a:cxn ang="0">
                  <a:pos x="190" y="86"/>
                </a:cxn>
                <a:cxn ang="0">
                  <a:pos x="160" y="88"/>
                </a:cxn>
                <a:cxn ang="0">
                  <a:pos x="140" y="91"/>
                </a:cxn>
                <a:cxn ang="0">
                  <a:pos x="140" y="99"/>
                </a:cxn>
                <a:cxn ang="0">
                  <a:pos x="132" y="104"/>
                </a:cxn>
                <a:cxn ang="0">
                  <a:pos x="127" y="98"/>
                </a:cxn>
                <a:cxn ang="0">
                  <a:pos x="130" y="90"/>
                </a:cxn>
                <a:cxn ang="0">
                  <a:pos x="124" y="93"/>
                </a:cxn>
                <a:cxn ang="0">
                  <a:pos x="120" y="95"/>
                </a:cxn>
                <a:cxn ang="0">
                  <a:pos x="106" y="96"/>
                </a:cxn>
                <a:cxn ang="0">
                  <a:pos x="102" y="101"/>
                </a:cxn>
                <a:cxn ang="0">
                  <a:pos x="86" y="102"/>
                </a:cxn>
                <a:cxn ang="0">
                  <a:pos x="59" y="89"/>
                </a:cxn>
                <a:cxn ang="0">
                  <a:pos x="55" y="100"/>
                </a:cxn>
                <a:cxn ang="0">
                  <a:pos x="39" y="91"/>
                </a:cxn>
                <a:cxn ang="0">
                  <a:pos x="25" y="91"/>
                </a:cxn>
                <a:cxn ang="0">
                  <a:pos x="17" y="87"/>
                </a:cxn>
                <a:cxn ang="0">
                  <a:pos x="15" y="80"/>
                </a:cxn>
                <a:cxn ang="0">
                  <a:pos x="12" y="70"/>
                </a:cxn>
                <a:cxn ang="0">
                  <a:pos x="6" y="62"/>
                </a:cxn>
                <a:cxn ang="0">
                  <a:pos x="10" y="59"/>
                </a:cxn>
                <a:cxn ang="0">
                  <a:pos x="13" y="54"/>
                </a:cxn>
                <a:cxn ang="0">
                  <a:pos x="10" y="50"/>
                </a:cxn>
                <a:cxn ang="0">
                  <a:pos x="11" y="45"/>
                </a:cxn>
                <a:cxn ang="0">
                  <a:pos x="1" y="45"/>
                </a:cxn>
                <a:cxn ang="0">
                  <a:pos x="1" y="38"/>
                </a:cxn>
                <a:cxn ang="0">
                  <a:pos x="10" y="29"/>
                </a:cxn>
                <a:cxn ang="0">
                  <a:pos x="19" y="30"/>
                </a:cxn>
                <a:cxn ang="0">
                  <a:pos x="22" y="28"/>
                </a:cxn>
                <a:cxn ang="0">
                  <a:pos x="26" y="29"/>
                </a:cxn>
                <a:cxn ang="0">
                  <a:pos x="40" y="28"/>
                </a:cxn>
                <a:cxn ang="0">
                  <a:pos x="46" y="24"/>
                </a:cxn>
                <a:cxn ang="0">
                  <a:pos x="43" y="23"/>
                </a:cxn>
                <a:cxn ang="0">
                  <a:pos x="54" y="16"/>
                </a:cxn>
                <a:cxn ang="0">
                  <a:pos x="70" y="13"/>
                </a:cxn>
                <a:cxn ang="0">
                  <a:pos x="93" y="2"/>
                </a:cxn>
                <a:cxn ang="0">
                  <a:pos x="117" y="0"/>
                </a:cxn>
                <a:cxn ang="0">
                  <a:pos x="130" y="6"/>
                </a:cxn>
                <a:cxn ang="0">
                  <a:pos x="146" y="18"/>
                </a:cxn>
                <a:cxn ang="0">
                  <a:pos x="174" y="17"/>
                </a:cxn>
                <a:cxn ang="0">
                  <a:pos x="199" y="13"/>
                </a:cxn>
                <a:cxn ang="0">
                  <a:pos x="218" y="8"/>
                </a:cxn>
                <a:cxn ang="0">
                  <a:pos x="233" y="24"/>
                </a:cxn>
                <a:cxn ang="0">
                  <a:pos x="244" y="40"/>
                </a:cxn>
                <a:cxn ang="0">
                  <a:pos x="236" y="47"/>
                </a:cxn>
                <a:cxn ang="0">
                  <a:pos x="238" y="62"/>
                </a:cxn>
                <a:cxn ang="0">
                  <a:pos x="238" y="70"/>
                </a:cxn>
                <a:cxn ang="0">
                  <a:pos x="241" y="78"/>
                </a:cxn>
                <a:cxn ang="0">
                  <a:pos x="26" y="3"/>
                </a:cxn>
                <a:cxn ang="0">
                  <a:pos x="35" y="13"/>
                </a:cxn>
                <a:cxn ang="0">
                  <a:pos x="34" y="19"/>
                </a:cxn>
                <a:cxn ang="0">
                  <a:pos x="17" y="22"/>
                </a:cxn>
                <a:cxn ang="0">
                  <a:pos x="4" y="32"/>
                </a:cxn>
                <a:cxn ang="0">
                  <a:pos x="2" y="30"/>
                </a:cxn>
                <a:cxn ang="0">
                  <a:pos x="1" y="25"/>
                </a:cxn>
                <a:cxn ang="0">
                  <a:pos x="7" y="9"/>
                </a:cxn>
                <a:cxn ang="0">
                  <a:pos x="14" y="0"/>
                </a:cxn>
              </a:cxnLst>
              <a:rect l="0" t="0" r="r" b="b"/>
              <a:pathLst>
                <a:path w="245" h="104">
                  <a:moveTo>
                    <a:pt x="245" y="83"/>
                  </a:moveTo>
                  <a:lnTo>
                    <a:pt x="243" y="83"/>
                  </a:lnTo>
                  <a:lnTo>
                    <a:pt x="240" y="86"/>
                  </a:lnTo>
                  <a:lnTo>
                    <a:pt x="239" y="87"/>
                  </a:lnTo>
                  <a:lnTo>
                    <a:pt x="237" y="86"/>
                  </a:lnTo>
                  <a:lnTo>
                    <a:pt x="237" y="84"/>
                  </a:lnTo>
                  <a:lnTo>
                    <a:pt x="237" y="82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232" y="82"/>
                  </a:lnTo>
                  <a:lnTo>
                    <a:pt x="230" y="82"/>
                  </a:lnTo>
                  <a:lnTo>
                    <a:pt x="225" y="81"/>
                  </a:lnTo>
                  <a:lnTo>
                    <a:pt x="223" y="82"/>
                  </a:lnTo>
                  <a:lnTo>
                    <a:pt x="221" y="80"/>
                  </a:lnTo>
                  <a:lnTo>
                    <a:pt x="218" y="81"/>
                  </a:lnTo>
                  <a:lnTo>
                    <a:pt x="217" y="82"/>
                  </a:lnTo>
                  <a:lnTo>
                    <a:pt x="215" y="82"/>
                  </a:lnTo>
                  <a:lnTo>
                    <a:pt x="215" y="80"/>
                  </a:lnTo>
                  <a:lnTo>
                    <a:pt x="214" y="80"/>
                  </a:lnTo>
                  <a:lnTo>
                    <a:pt x="212" y="82"/>
                  </a:lnTo>
                  <a:lnTo>
                    <a:pt x="208" y="85"/>
                  </a:lnTo>
                  <a:lnTo>
                    <a:pt x="202" y="86"/>
                  </a:lnTo>
                  <a:lnTo>
                    <a:pt x="197" y="86"/>
                  </a:lnTo>
                  <a:lnTo>
                    <a:pt x="193" y="85"/>
                  </a:lnTo>
                  <a:lnTo>
                    <a:pt x="190" y="86"/>
                  </a:lnTo>
                  <a:lnTo>
                    <a:pt x="182" y="91"/>
                  </a:lnTo>
                  <a:lnTo>
                    <a:pt x="178" y="92"/>
                  </a:lnTo>
                  <a:lnTo>
                    <a:pt x="172" y="93"/>
                  </a:lnTo>
                  <a:lnTo>
                    <a:pt x="169" y="92"/>
                  </a:lnTo>
                  <a:lnTo>
                    <a:pt x="160" y="88"/>
                  </a:lnTo>
                  <a:lnTo>
                    <a:pt x="158" y="89"/>
                  </a:lnTo>
                  <a:lnTo>
                    <a:pt x="152" y="91"/>
                  </a:lnTo>
                  <a:lnTo>
                    <a:pt x="148" y="92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39" y="91"/>
                  </a:lnTo>
                  <a:lnTo>
                    <a:pt x="138" y="90"/>
                  </a:lnTo>
                  <a:lnTo>
                    <a:pt x="137" y="93"/>
                  </a:lnTo>
                  <a:lnTo>
                    <a:pt x="138" y="96"/>
                  </a:lnTo>
                  <a:lnTo>
                    <a:pt x="140" y="99"/>
                  </a:lnTo>
                  <a:lnTo>
                    <a:pt x="136" y="100"/>
                  </a:lnTo>
                  <a:lnTo>
                    <a:pt x="135" y="103"/>
                  </a:lnTo>
                  <a:lnTo>
                    <a:pt x="134" y="104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27" y="100"/>
                  </a:lnTo>
                  <a:lnTo>
                    <a:pt x="126" y="100"/>
                  </a:lnTo>
                  <a:lnTo>
                    <a:pt x="127" y="98"/>
                  </a:lnTo>
                  <a:lnTo>
                    <a:pt x="128" y="97"/>
                  </a:lnTo>
                  <a:lnTo>
                    <a:pt x="131" y="94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4" y="95"/>
                  </a:lnTo>
                  <a:lnTo>
                    <a:pt x="122" y="95"/>
                  </a:lnTo>
                  <a:lnTo>
                    <a:pt x="122" y="94"/>
                  </a:lnTo>
                  <a:lnTo>
                    <a:pt x="122" y="95"/>
                  </a:lnTo>
                  <a:lnTo>
                    <a:pt x="120" y="95"/>
                  </a:lnTo>
                  <a:lnTo>
                    <a:pt x="118" y="94"/>
                  </a:lnTo>
                  <a:lnTo>
                    <a:pt x="115" y="92"/>
                  </a:lnTo>
                  <a:lnTo>
                    <a:pt x="113" y="91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103" y="98"/>
                  </a:lnTo>
                  <a:lnTo>
                    <a:pt x="103" y="99"/>
                  </a:lnTo>
                  <a:lnTo>
                    <a:pt x="103" y="100"/>
                  </a:lnTo>
                  <a:lnTo>
                    <a:pt x="102" y="100"/>
                  </a:lnTo>
                  <a:lnTo>
                    <a:pt x="102" y="101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3" y="102"/>
                  </a:lnTo>
                  <a:lnTo>
                    <a:pt x="90" y="102"/>
                  </a:lnTo>
                  <a:lnTo>
                    <a:pt x="86" y="102"/>
                  </a:lnTo>
                  <a:lnTo>
                    <a:pt x="82" y="100"/>
                  </a:lnTo>
                  <a:lnTo>
                    <a:pt x="77" y="94"/>
                  </a:lnTo>
                  <a:lnTo>
                    <a:pt x="70" y="90"/>
                  </a:lnTo>
                  <a:lnTo>
                    <a:pt x="64" y="89"/>
                  </a:lnTo>
                  <a:lnTo>
                    <a:pt x="59" y="89"/>
                  </a:lnTo>
                  <a:lnTo>
                    <a:pt x="59" y="91"/>
                  </a:lnTo>
                  <a:lnTo>
                    <a:pt x="58" y="96"/>
                  </a:lnTo>
                  <a:lnTo>
                    <a:pt x="58" y="99"/>
                  </a:lnTo>
                  <a:lnTo>
                    <a:pt x="57" y="100"/>
                  </a:lnTo>
                  <a:lnTo>
                    <a:pt x="55" y="100"/>
                  </a:lnTo>
                  <a:lnTo>
                    <a:pt x="54" y="99"/>
                  </a:lnTo>
                  <a:lnTo>
                    <a:pt x="47" y="101"/>
                  </a:lnTo>
                  <a:lnTo>
                    <a:pt x="45" y="100"/>
                  </a:lnTo>
                  <a:lnTo>
                    <a:pt x="43" y="99"/>
                  </a:lnTo>
                  <a:lnTo>
                    <a:pt x="39" y="91"/>
                  </a:lnTo>
                  <a:lnTo>
                    <a:pt x="36" y="93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6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0" y="87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7" y="80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4" y="71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3" y="62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46" y="24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39" y="19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4" y="16"/>
                  </a:lnTo>
                  <a:lnTo>
                    <a:pt x="55" y="15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83" y="5"/>
                  </a:lnTo>
                  <a:lnTo>
                    <a:pt x="87" y="4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8" y="3"/>
                  </a:lnTo>
                  <a:lnTo>
                    <a:pt x="113" y="3"/>
                  </a:lnTo>
                  <a:lnTo>
                    <a:pt x="117" y="0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30" y="6"/>
                  </a:lnTo>
                  <a:lnTo>
                    <a:pt x="132" y="12"/>
                  </a:lnTo>
                  <a:lnTo>
                    <a:pt x="135" y="14"/>
                  </a:lnTo>
                  <a:lnTo>
                    <a:pt x="139" y="13"/>
                  </a:lnTo>
                  <a:lnTo>
                    <a:pt x="141" y="13"/>
                  </a:lnTo>
                  <a:lnTo>
                    <a:pt x="146" y="18"/>
                  </a:lnTo>
                  <a:lnTo>
                    <a:pt x="154" y="18"/>
                  </a:lnTo>
                  <a:lnTo>
                    <a:pt x="160" y="20"/>
                  </a:lnTo>
                  <a:lnTo>
                    <a:pt x="165" y="2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8" y="18"/>
                  </a:lnTo>
                  <a:lnTo>
                    <a:pt x="182" y="19"/>
                  </a:lnTo>
                  <a:lnTo>
                    <a:pt x="187" y="19"/>
                  </a:lnTo>
                  <a:lnTo>
                    <a:pt x="190" y="18"/>
                  </a:lnTo>
                  <a:lnTo>
                    <a:pt x="199" y="13"/>
                  </a:lnTo>
                  <a:lnTo>
                    <a:pt x="202" y="11"/>
                  </a:lnTo>
                  <a:lnTo>
                    <a:pt x="209" y="11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8" y="8"/>
                  </a:lnTo>
                  <a:lnTo>
                    <a:pt x="220" y="9"/>
                  </a:lnTo>
                  <a:lnTo>
                    <a:pt x="228" y="17"/>
                  </a:lnTo>
                  <a:lnTo>
                    <a:pt x="228" y="17"/>
                  </a:lnTo>
                  <a:lnTo>
                    <a:pt x="233" y="23"/>
                  </a:lnTo>
                  <a:lnTo>
                    <a:pt x="233" y="24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2" y="35"/>
                  </a:lnTo>
                  <a:lnTo>
                    <a:pt x="241" y="36"/>
                  </a:lnTo>
                  <a:lnTo>
                    <a:pt x="244" y="40"/>
                  </a:lnTo>
                  <a:lnTo>
                    <a:pt x="243" y="41"/>
                  </a:lnTo>
                  <a:lnTo>
                    <a:pt x="241" y="41"/>
                  </a:lnTo>
                  <a:lnTo>
                    <a:pt x="239" y="42"/>
                  </a:lnTo>
                  <a:lnTo>
                    <a:pt x="239" y="46"/>
                  </a:lnTo>
                  <a:lnTo>
                    <a:pt x="236" y="47"/>
                  </a:lnTo>
                  <a:lnTo>
                    <a:pt x="236" y="49"/>
                  </a:lnTo>
                  <a:lnTo>
                    <a:pt x="237" y="55"/>
                  </a:lnTo>
                  <a:lnTo>
                    <a:pt x="236" y="58"/>
                  </a:lnTo>
                  <a:lnTo>
                    <a:pt x="238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41" y="63"/>
                  </a:lnTo>
                  <a:lnTo>
                    <a:pt x="241" y="64"/>
                  </a:lnTo>
                  <a:lnTo>
                    <a:pt x="239" y="66"/>
                  </a:lnTo>
                  <a:lnTo>
                    <a:pt x="238" y="70"/>
                  </a:lnTo>
                  <a:lnTo>
                    <a:pt x="238" y="71"/>
                  </a:lnTo>
                  <a:lnTo>
                    <a:pt x="239" y="72"/>
                  </a:lnTo>
                  <a:lnTo>
                    <a:pt x="241" y="73"/>
                  </a:lnTo>
                  <a:lnTo>
                    <a:pt x="240" y="75"/>
                  </a:lnTo>
                  <a:lnTo>
                    <a:pt x="241" y="78"/>
                  </a:lnTo>
                  <a:lnTo>
                    <a:pt x="244" y="81"/>
                  </a:lnTo>
                  <a:lnTo>
                    <a:pt x="245" y="81"/>
                  </a:lnTo>
                  <a:lnTo>
                    <a:pt x="245" y="83"/>
                  </a:lnTo>
                  <a:close/>
                  <a:moveTo>
                    <a:pt x="25" y="1"/>
                  </a:move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5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7" y="20"/>
                  </a:lnTo>
                  <a:lnTo>
                    <a:pt x="34" y="19"/>
                  </a:lnTo>
                  <a:lnTo>
                    <a:pt x="28" y="17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11" name="Freeform 6"/>
            <p:cNvSpPr>
              <a:spLocks/>
            </p:cNvSpPr>
            <p:nvPr/>
          </p:nvSpPr>
          <p:spPr bwMode="auto">
            <a:xfrm>
              <a:off x="9013409" y="3238500"/>
              <a:ext cx="207963" cy="23018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5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26" y="19"/>
                </a:cxn>
                <a:cxn ang="0">
                  <a:pos x="54" y="36"/>
                </a:cxn>
                <a:cxn ang="0">
                  <a:pos x="61" y="45"/>
                </a:cxn>
                <a:cxn ang="0">
                  <a:pos x="64" y="54"/>
                </a:cxn>
                <a:cxn ang="0">
                  <a:pos x="65" y="72"/>
                </a:cxn>
                <a:cxn ang="0">
                  <a:pos x="76" y="87"/>
                </a:cxn>
                <a:cxn ang="0">
                  <a:pos x="78" y="82"/>
                </a:cxn>
                <a:cxn ang="0">
                  <a:pos x="74" y="74"/>
                </a:cxn>
                <a:cxn ang="0">
                  <a:pos x="74" y="62"/>
                </a:cxn>
                <a:cxn ang="0">
                  <a:pos x="86" y="63"/>
                </a:cxn>
                <a:cxn ang="0">
                  <a:pos x="93" y="66"/>
                </a:cxn>
                <a:cxn ang="0">
                  <a:pos x="105" y="66"/>
                </a:cxn>
                <a:cxn ang="0">
                  <a:pos x="114" y="77"/>
                </a:cxn>
                <a:cxn ang="0">
                  <a:pos x="125" y="88"/>
                </a:cxn>
                <a:cxn ang="0">
                  <a:pos x="131" y="93"/>
                </a:cxn>
                <a:cxn ang="0">
                  <a:pos x="129" y="96"/>
                </a:cxn>
                <a:cxn ang="0">
                  <a:pos x="122" y="95"/>
                </a:cxn>
                <a:cxn ang="0">
                  <a:pos x="108" y="100"/>
                </a:cxn>
                <a:cxn ang="0">
                  <a:pos x="111" y="105"/>
                </a:cxn>
                <a:cxn ang="0">
                  <a:pos x="107" y="108"/>
                </a:cxn>
                <a:cxn ang="0">
                  <a:pos x="95" y="103"/>
                </a:cxn>
                <a:cxn ang="0">
                  <a:pos x="92" y="104"/>
                </a:cxn>
                <a:cxn ang="0">
                  <a:pos x="94" y="108"/>
                </a:cxn>
                <a:cxn ang="0">
                  <a:pos x="98" y="115"/>
                </a:cxn>
                <a:cxn ang="0">
                  <a:pos x="99" y="126"/>
                </a:cxn>
                <a:cxn ang="0">
                  <a:pos x="89" y="127"/>
                </a:cxn>
                <a:cxn ang="0">
                  <a:pos x="91" y="141"/>
                </a:cxn>
                <a:cxn ang="0">
                  <a:pos x="84" y="144"/>
                </a:cxn>
                <a:cxn ang="0">
                  <a:pos x="75" y="142"/>
                </a:cxn>
                <a:cxn ang="0">
                  <a:pos x="64" y="131"/>
                </a:cxn>
                <a:cxn ang="0">
                  <a:pos x="56" y="129"/>
                </a:cxn>
                <a:cxn ang="0">
                  <a:pos x="53" y="121"/>
                </a:cxn>
                <a:cxn ang="0">
                  <a:pos x="52" y="113"/>
                </a:cxn>
                <a:cxn ang="0">
                  <a:pos x="44" y="107"/>
                </a:cxn>
                <a:cxn ang="0">
                  <a:pos x="34" y="111"/>
                </a:cxn>
                <a:cxn ang="0">
                  <a:pos x="20" y="110"/>
                </a:cxn>
                <a:cxn ang="0">
                  <a:pos x="19" y="101"/>
                </a:cxn>
                <a:cxn ang="0">
                  <a:pos x="11" y="96"/>
                </a:cxn>
                <a:cxn ang="0">
                  <a:pos x="5" y="119"/>
                </a:cxn>
                <a:cxn ang="0">
                  <a:pos x="0" y="133"/>
                </a:cxn>
              </a:cxnLst>
              <a:rect l="0" t="0" r="r" b="b"/>
              <a:pathLst>
                <a:path w="131" h="145">
                  <a:moveTo>
                    <a:pt x="0" y="133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97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7" y="9"/>
                  </a:lnTo>
                  <a:lnTo>
                    <a:pt x="26" y="19"/>
                  </a:lnTo>
                  <a:lnTo>
                    <a:pt x="32" y="21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1" y="45"/>
                  </a:lnTo>
                  <a:lnTo>
                    <a:pt x="61" y="48"/>
                  </a:lnTo>
                  <a:lnTo>
                    <a:pt x="64" y="54"/>
                  </a:lnTo>
                  <a:lnTo>
                    <a:pt x="66" y="66"/>
                  </a:lnTo>
                  <a:lnTo>
                    <a:pt x="65" y="72"/>
                  </a:lnTo>
                  <a:lnTo>
                    <a:pt x="71" y="84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8" y="82"/>
                  </a:lnTo>
                  <a:lnTo>
                    <a:pt x="78" y="79"/>
                  </a:lnTo>
                  <a:lnTo>
                    <a:pt x="74" y="74"/>
                  </a:lnTo>
                  <a:lnTo>
                    <a:pt x="74" y="66"/>
                  </a:lnTo>
                  <a:lnTo>
                    <a:pt x="74" y="62"/>
                  </a:lnTo>
                  <a:lnTo>
                    <a:pt x="80" y="59"/>
                  </a:lnTo>
                  <a:lnTo>
                    <a:pt x="86" y="63"/>
                  </a:lnTo>
                  <a:lnTo>
                    <a:pt x="89" y="65"/>
                  </a:lnTo>
                  <a:lnTo>
                    <a:pt x="93" y="66"/>
                  </a:lnTo>
                  <a:lnTo>
                    <a:pt x="99" y="64"/>
                  </a:lnTo>
                  <a:lnTo>
                    <a:pt x="105" y="66"/>
                  </a:lnTo>
                  <a:lnTo>
                    <a:pt x="110" y="72"/>
                  </a:lnTo>
                  <a:lnTo>
                    <a:pt x="114" y="77"/>
                  </a:lnTo>
                  <a:lnTo>
                    <a:pt x="123" y="87"/>
                  </a:lnTo>
                  <a:lnTo>
                    <a:pt x="125" y="88"/>
                  </a:lnTo>
                  <a:lnTo>
                    <a:pt x="128" y="91"/>
                  </a:lnTo>
                  <a:lnTo>
                    <a:pt x="131" y="93"/>
                  </a:lnTo>
                  <a:lnTo>
                    <a:pt x="131" y="95"/>
                  </a:lnTo>
                  <a:lnTo>
                    <a:pt x="129" y="96"/>
                  </a:lnTo>
                  <a:lnTo>
                    <a:pt x="124" y="94"/>
                  </a:lnTo>
                  <a:lnTo>
                    <a:pt x="122" y="95"/>
                  </a:lnTo>
                  <a:lnTo>
                    <a:pt x="117" y="106"/>
                  </a:lnTo>
                  <a:lnTo>
                    <a:pt x="108" y="100"/>
                  </a:lnTo>
                  <a:lnTo>
                    <a:pt x="109" y="102"/>
                  </a:lnTo>
                  <a:lnTo>
                    <a:pt x="111" y="105"/>
                  </a:lnTo>
                  <a:lnTo>
                    <a:pt x="114" y="109"/>
                  </a:lnTo>
                  <a:lnTo>
                    <a:pt x="107" y="108"/>
                  </a:lnTo>
                  <a:lnTo>
                    <a:pt x="102" y="109"/>
                  </a:lnTo>
                  <a:lnTo>
                    <a:pt x="95" y="103"/>
                  </a:lnTo>
                  <a:lnTo>
                    <a:pt x="91" y="102"/>
                  </a:lnTo>
                  <a:lnTo>
                    <a:pt x="92" y="104"/>
                  </a:lnTo>
                  <a:lnTo>
                    <a:pt x="93" y="108"/>
                  </a:lnTo>
                  <a:lnTo>
                    <a:pt x="94" y="108"/>
                  </a:lnTo>
                  <a:lnTo>
                    <a:pt x="97" y="111"/>
                  </a:lnTo>
                  <a:lnTo>
                    <a:pt x="98" y="115"/>
                  </a:lnTo>
                  <a:lnTo>
                    <a:pt x="99" y="121"/>
                  </a:lnTo>
                  <a:lnTo>
                    <a:pt x="99" y="126"/>
                  </a:lnTo>
                  <a:lnTo>
                    <a:pt x="94" y="127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91" y="141"/>
                  </a:lnTo>
                  <a:lnTo>
                    <a:pt x="90" y="145"/>
                  </a:lnTo>
                  <a:lnTo>
                    <a:pt x="84" y="144"/>
                  </a:lnTo>
                  <a:lnTo>
                    <a:pt x="82" y="145"/>
                  </a:lnTo>
                  <a:lnTo>
                    <a:pt x="75" y="142"/>
                  </a:lnTo>
                  <a:lnTo>
                    <a:pt x="74" y="138"/>
                  </a:lnTo>
                  <a:lnTo>
                    <a:pt x="64" y="131"/>
                  </a:lnTo>
                  <a:lnTo>
                    <a:pt x="62" y="135"/>
                  </a:lnTo>
                  <a:lnTo>
                    <a:pt x="56" y="129"/>
                  </a:lnTo>
                  <a:lnTo>
                    <a:pt x="54" y="126"/>
                  </a:lnTo>
                  <a:lnTo>
                    <a:pt x="53" y="121"/>
                  </a:lnTo>
                  <a:lnTo>
                    <a:pt x="54" y="118"/>
                  </a:lnTo>
                  <a:lnTo>
                    <a:pt x="52" y="113"/>
                  </a:lnTo>
                  <a:lnTo>
                    <a:pt x="47" y="108"/>
                  </a:lnTo>
                  <a:lnTo>
                    <a:pt x="44" y="107"/>
                  </a:lnTo>
                  <a:lnTo>
                    <a:pt x="39" y="108"/>
                  </a:lnTo>
                  <a:lnTo>
                    <a:pt x="34" y="111"/>
                  </a:lnTo>
                  <a:lnTo>
                    <a:pt x="27" y="112"/>
                  </a:lnTo>
                  <a:lnTo>
                    <a:pt x="20" y="110"/>
                  </a:lnTo>
                  <a:lnTo>
                    <a:pt x="20" y="106"/>
                  </a:lnTo>
                  <a:lnTo>
                    <a:pt x="19" y="101"/>
                  </a:lnTo>
                  <a:lnTo>
                    <a:pt x="16" y="94"/>
                  </a:lnTo>
                  <a:lnTo>
                    <a:pt x="11" y="96"/>
                  </a:lnTo>
                  <a:lnTo>
                    <a:pt x="8" y="102"/>
                  </a:lnTo>
                  <a:lnTo>
                    <a:pt x="5" y="119"/>
                  </a:lnTo>
                  <a:lnTo>
                    <a:pt x="3" y="12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rgbClr val="CFCED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sp>
        <p:nvSpPr>
          <p:cNvPr id="512" name="Rectangle 420"/>
          <p:cNvSpPr/>
          <p:nvPr/>
        </p:nvSpPr>
        <p:spPr>
          <a:xfrm>
            <a:off x="4084638" y="5732463"/>
            <a:ext cx="215900" cy="73025"/>
          </a:xfrm>
          <a:prstGeom prst="rect">
            <a:avLst/>
          </a:prstGeom>
          <a:solidFill>
            <a:srgbClr val="8D0000"/>
          </a:solidFill>
          <a:ln w="9525" cap="flat" cmpd="sng" algn="ctr">
            <a:noFill/>
            <a:prstDash val="solid"/>
          </a:ln>
          <a:effectLst/>
        </p:spPr>
        <p:txBody>
          <a:bodyPr lIns="104306" tIns="52153" rIns="104306" bIns="5215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13" name="Rectangle 421"/>
          <p:cNvSpPr/>
          <p:nvPr/>
        </p:nvSpPr>
        <p:spPr>
          <a:xfrm>
            <a:off x="4084638" y="5876925"/>
            <a:ext cx="215900" cy="73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lIns="104306" tIns="52153" rIns="104306" bIns="5215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2538" name="Metin kutusu 4"/>
          <p:cNvSpPr txBox="1">
            <a:spLocks noChangeArrowheads="1"/>
          </p:cNvSpPr>
          <p:nvPr/>
        </p:nvSpPr>
        <p:spPr bwMode="auto">
          <a:xfrm>
            <a:off x="4295775" y="5661025"/>
            <a:ext cx="170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just" eaLnBrk="1" hangingPunct="1">
              <a:spcBef>
                <a:spcPts val="113"/>
              </a:spcBef>
              <a:spcAft>
                <a:spcPts val="113"/>
              </a:spcAft>
            </a:pPr>
            <a:r>
              <a:rPr lang="en-GB" altLang="tr-TR" sz="800" b="1">
                <a:solidFill>
                  <a:srgbClr val="000000"/>
                </a:solidFill>
                <a:ea typeface="MS PGothic" pitchFamily="34" charset="-128"/>
              </a:rPr>
              <a:t>Subsidiaries</a:t>
            </a:r>
          </a:p>
        </p:txBody>
      </p:sp>
      <p:sp>
        <p:nvSpPr>
          <p:cNvPr id="22539" name="Metin kutusu 4"/>
          <p:cNvSpPr txBox="1">
            <a:spLocks noChangeArrowheads="1"/>
          </p:cNvSpPr>
          <p:nvPr/>
        </p:nvSpPr>
        <p:spPr bwMode="auto">
          <a:xfrm>
            <a:off x="4295775" y="5805488"/>
            <a:ext cx="170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just" eaLnBrk="1" hangingPunct="1">
              <a:spcBef>
                <a:spcPts val="113"/>
              </a:spcBef>
              <a:spcAft>
                <a:spcPts val="113"/>
              </a:spcAft>
            </a:pPr>
            <a:r>
              <a:rPr lang="en-GB" altLang="tr-TR" sz="800" b="1" dirty="0">
                <a:solidFill>
                  <a:srgbClr val="000000"/>
                </a:solidFill>
                <a:ea typeface="MS PGothic" pitchFamily="34" charset="-128"/>
              </a:rPr>
              <a:t>International Branches</a:t>
            </a:r>
          </a:p>
        </p:txBody>
      </p:sp>
      <p:cxnSp>
        <p:nvCxnSpPr>
          <p:cNvPr id="22540" name="Straight Connector 425"/>
          <p:cNvCxnSpPr>
            <a:cxnSpLocks noChangeShapeType="1"/>
            <a:stCxn id="22534" idx="2"/>
          </p:cNvCxnSpPr>
          <p:nvPr/>
        </p:nvCxnSpPr>
        <p:spPr bwMode="auto">
          <a:xfrm>
            <a:off x="6450013" y="3616325"/>
            <a:ext cx="15875" cy="5508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Connector 426"/>
          <p:cNvCxnSpPr>
            <a:cxnSpLocks noChangeShapeType="1"/>
          </p:cNvCxnSpPr>
          <p:nvPr/>
        </p:nvCxnSpPr>
        <p:spPr bwMode="auto">
          <a:xfrm flipV="1">
            <a:off x="6130925" y="4370388"/>
            <a:ext cx="431800" cy="39687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TextBox 427"/>
          <p:cNvSpPr txBox="1">
            <a:spLocks noChangeArrowheads="1"/>
          </p:cNvSpPr>
          <p:nvPr/>
        </p:nvSpPr>
        <p:spPr bwMode="auto">
          <a:xfrm>
            <a:off x="5445125" y="4262438"/>
            <a:ext cx="7429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 dirty="0">
                <a:solidFill>
                  <a:srgbClr val="8D0000"/>
                </a:solidFill>
                <a:ea typeface="MS PGothic" pitchFamily="34" charset="-128"/>
              </a:rPr>
              <a:t>Bosnia &amp; Herzegovina</a:t>
            </a:r>
          </a:p>
        </p:txBody>
      </p:sp>
      <p:cxnSp>
        <p:nvCxnSpPr>
          <p:cNvPr id="22543" name="Straight Connector 428"/>
          <p:cNvCxnSpPr>
            <a:cxnSpLocks noChangeShapeType="1"/>
          </p:cNvCxnSpPr>
          <p:nvPr/>
        </p:nvCxnSpPr>
        <p:spPr bwMode="auto">
          <a:xfrm flipH="1" flipV="1">
            <a:off x="7426325" y="4406900"/>
            <a:ext cx="787400" cy="4365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429"/>
          <p:cNvSpPr txBox="1">
            <a:spLocks noChangeArrowheads="1"/>
          </p:cNvSpPr>
          <p:nvPr/>
        </p:nvSpPr>
        <p:spPr bwMode="auto">
          <a:xfrm>
            <a:off x="8172450" y="4767263"/>
            <a:ext cx="7429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  <a:ea typeface="MS PGothic" pitchFamily="34" charset="-128"/>
              </a:rPr>
              <a:t>Kazakhstan</a:t>
            </a:r>
          </a:p>
        </p:txBody>
      </p:sp>
      <p:cxnSp>
        <p:nvCxnSpPr>
          <p:cNvPr id="22545" name="Straight Connector 430"/>
          <p:cNvCxnSpPr>
            <a:cxnSpLocks noChangeShapeType="1"/>
          </p:cNvCxnSpPr>
          <p:nvPr/>
        </p:nvCxnSpPr>
        <p:spPr bwMode="auto">
          <a:xfrm flipH="1" flipV="1">
            <a:off x="8339138" y="4056063"/>
            <a:ext cx="93662" cy="573087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TextBox 431"/>
          <p:cNvSpPr txBox="1">
            <a:spLocks noChangeArrowheads="1"/>
          </p:cNvSpPr>
          <p:nvPr/>
        </p:nvSpPr>
        <p:spPr bwMode="auto">
          <a:xfrm>
            <a:off x="8156575" y="4652963"/>
            <a:ext cx="7429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  <a:ea typeface="MS PGothic" pitchFamily="34" charset="-128"/>
              </a:rPr>
              <a:t>Russia</a:t>
            </a:r>
          </a:p>
        </p:txBody>
      </p:sp>
      <p:cxnSp>
        <p:nvCxnSpPr>
          <p:cNvPr id="22547" name="Straight Connector 432"/>
          <p:cNvCxnSpPr>
            <a:cxnSpLocks noChangeShapeType="1"/>
            <a:stCxn id="22548" idx="0"/>
          </p:cNvCxnSpPr>
          <p:nvPr/>
        </p:nvCxnSpPr>
        <p:spPr bwMode="auto">
          <a:xfrm flipH="1" flipV="1">
            <a:off x="7005638" y="4394200"/>
            <a:ext cx="717550" cy="13382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Box 433"/>
          <p:cNvSpPr txBox="1">
            <a:spLocks noChangeArrowheads="1"/>
          </p:cNvSpPr>
          <p:nvPr/>
        </p:nvSpPr>
        <p:spPr bwMode="auto">
          <a:xfrm>
            <a:off x="7351713" y="5732463"/>
            <a:ext cx="7429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 dirty="0" smtClean="0">
                <a:solidFill>
                  <a:srgbClr val="8D0000"/>
                </a:solidFill>
                <a:ea typeface="MS PGothic" pitchFamily="34" charset="-128"/>
              </a:rPr>
              <a:t>Azerbaijan</a:t>
            </a:r>
            <a:r>
              <a:rPr lang="tr-TR" altLang="tr-TR" sz="800" dirty="0" smtClean="0">
                <a:solidFill>
                  <a:srgbClr val="8D0000"/>
                </a:solidFill>
                <a:ea typeface="MS PGothic" pitchFamily="34" charset="-128"/>
              </a:rPr>
              <a:t>*</a:t>
            </a:r>
            <a:endParaRPr lang="en-GB" altLang="tr-TR" sz="800" dirty="0">
              <a:solidFill>
                <a:srgbClr val="8D0000"/>
              </a:solidFill>
              <a:ea typeface="MS PGothic" pitchFamily="34" charset="-128"/>
            </a:endParaRPr>
          </a:p>
        </p:txBody>
      </p:sp>
      <p:cxnSp>
        <p:nvCxnSpPr>
          <p:cNvPr id="22549" name="Straight Connector 434"/>
          <p:cNvCxnSpPr>
            <a:cxnSpLocks noChangeShapeType="1"/>
            <a:stCxn id="22552" idx="1"/>
          </p:cNvCxnSpPr>
          <p:nvPr/>
        </p:nvCxnSpPr>
        <p:spPr bwMode="auto">
          <a:xfrm flipH="1" flipV="1">
            <a:off x="7146925" y="4410075"/>
            <a:ext cx="685800" cy="112871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Box 435"/>
          <p:cNvSpPr txBox="1">
            <a:spLocks noChangeArrowheads="1"/>
          </p:cNvSpPr>
          <p:nvPr/>
        </p:nvSpPr>
        <p:spPr bwMode="auto">
          <a:xfrm>
            <a:off x="7678738" y="5589588"/>
            <a:ext cx="8921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  <a:ea typeface="MS PGothic" pitchFamily="34" charset="-128"/>
              </a:rPr>
              <a:t>Turkmenistan</a:t>
            </a:r>
          </a:p>
        </p:txBody>
      </p:sp>
      <p:cxnSp>
        <p:nvCxnSpPr>
          <p:cNvPr id="22551" name="Straight Connector 436"/>
          <p:cNvCxnSpPr>
            <a:cxnSpLocks noChangeShapeType="1"/>
          </p:cNvCxnSpPr>
          <p:nvPr/>
        </p:nvCxnSpPr>
        <p:spPr bwMode="auto">
          <a:xfrm flipH="1" flipV="1">
            <a:off x="7243763" y="4445000"/>
            <a:ext cx="744537" cy="10636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TextBox 437"/>
          <p:cNvSpPr txBox="1">
            <a:spLocks noChangeArrowheads="1"/>
          </p:cNvSpPr>
          <p:nvPr/>
        </p:nvSpPr>
        <p:spPr bwMode="auto">
          <a:xfrm>
            <a:off x="7832725" y="5445125"/>
            <a:ext cx="892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  <a:ea typeface="MS PGothic" pitchFamily="34" charset="-128"/>
              </a:rPr>
              <a:t>Uzbekistan</a:t>
            </a:r>
          </a:p>
        </p:txBody>
      </p:sp>
      <p:cxnSp>
        <p:nvCxnSpPr>
          <p:cNvPr id="22553" name="Straight Connector 438"/>
          <p:cNvCxnSpPr>
            <a:cxnSpLocks noChangeShapeType="1"/>
          </p:cNvCxnSpPr>
          <p:nvPr/>
        </p:nvCxnSpPr>
        <p:spPr bwMode="auto">
          <a:xfrm flipV="1">
            <a:off x="6108700" y="4398963"/>
            <a:ext cx="487363" cy="22860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439"/>
          <p:cNvSpPr txBox="1">
            <a:spLocks noChangeArrowheads="1"/>
          </p:cNvSpPr>
          <p:nvPr/>
        </p:nvSpPr>
        <p:spPr bwMode="auto">
          <a:xfrm>
            <a:off x="5424488" y="4539049"/>
            <a:ext cx="742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 dirty="0" smtClean="0">
                <a:solidFill>
                  <a:srgbClr val="8D0000"/>
                </a:solidFill>
                <a:ea typeface="MS PGothic" pitchFamily="34" charset="-128"/>
              </a:rPr>
              <a:t>Montenegro</a:t>
            </a:r>
            <a:r>
              <a:rPr lang="tr-TR" altLang="tr-TR" sz="800" dirty="0" smtClean="0">
                <a:solidFill>
                  <a:srgbClr val="8D0000"/>
                </a:solidFill>
                <a:ea typeface="MS PGothic" pitchFamily="34" charset="-128"/>
              </a:rPr>
              <a:t>*</a:t>
            </a:r>
            <a:endParaRPr lang="en-GB" altLang="tr-TR" sz="800" dirty="0">
              <a:solidFill>
                <a:srgbClr val="8D0000"/>
              </a:solidFill>
              <a:ea typeface="MS PGothic" pitchFamily="34" charset="-128"/>
            </a:endParaRPr>
          </a:p>
        </p:txBody>
      </p:sp>
      <p:cxnSp>
        <p:nvCxnSpPr>
          <p:cNvPr id="22555" name="Straight Connector 440"/>
          <p:cNvCxnSpPr>
            <a:cxnSpLocks noChangeShapeType="1"/>
            <a:stCxn id="22556" idx="3"/>
          </p:cNvCxnSpPr>
          <p:nvPr/>
        </p:nvCxnSpPr>
        <p:spPr bwMode="auto">
          <a:xfrm flipV="1">
            <a:off x="6115050" y="4124325"/>
            <a:ext cx="157163" cy="1588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441"/>
          <p:cNvSpPr txBox="1">
            <a:spLocks noChangeArrowheads="1"/>
          </p:cNvSpPr>
          <p:nvPr/>
        </p:nvSpPr>
        <p:spPr bwMode="auto">
          <a:xfrm>
            <a:off x="5813425" y="4033838"/>
            <a:ext cx="301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UK</a:t>
            </a:r>
          </a:p>
        </p:txBody>
      </p:sp>
      <p:cxnSp>
        <p:nvCxnSpPr>
          <p:cNvPr id="22557" name="Straight Connector 442"/>
          <p:cNvCxnSpPr>
            <a:cxnSpLocks noChangeShapeType="1"/>
          </p:cNvCxnSpPr>
          <p:nvPr/>
        </p:nvCxnSpPr>
        <p:spPr bwMode="auto">
          <a:xfrm flipV="1">
            <a:off x="4506913" y="4454525"/>
            <a:ext cx="166687" cy="1238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443"/>
          <p:cNvSpPr txBox="1">
            <a:spLocks noChangeArrowheads="1"/>
          </p:cNvSpPr>
          <p:nvPr/>
        </p:nvSpPr>
        <p:spPr bwMode="auto">
          <a:xfrm>
            <a:off x="4121150" y="4502150"/>
            <a:ext cx="4079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USA</a:t>
            </a:r>
          </a:p>
        </p:txBody>
      </p:sp>
      <p:cxnSp>
        <p:nvCxnSpPr>
          <p:cNvPr id="22559" name="Straight Connector 444"/>
          <p:cNvCxnSpPr>
            <a:cxnSpLocks noChangeShapeType="1"/>
            <a:stCxn id="22560" idx="3"/>
          </p:cNvCxnSpPr>
          <p:nvPr/>
        </p:nvCxnSpPr>
        <p:spPr bwMode="auto">
          <a:xfrm flipV="1">
            <a:off x="6502400" y="4414838"/>
            <a:ext cx="420688" cy="109220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0" name="TextBox 445"/>
          <p:cNvSpPr txBox="1">
            <a:spLocks noChangeArrowheads="1"/>
          </p:cNvSpPr>
          <p:nvPr/>
        </p:nvSpPr>
        <p:spPr bwMode="auto">
          <a:xfrm>
            <a:off x="6024563" y="5413375"/>
            <a:ext cx="4778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Georgia</a:t>
            </a:r>
          </a:p>
        </p:txBody>
      </p:sp>
      <p:cxnSp>
        <p:nvCxnSpPr>
          <p:cNvPr id="22561" name="Straight Connector 446"/>
          <p:cNvCxnSpPr>
            <a:cxnSpLocks noChangeShapeType="1"/>
          </p:cNvCxnSpPr>
          <p:nvPr/>
        </p:nvCxnSpPr>
        <p:spPr bwMode="auto">
          <a:xfrm flipV="1">
            <a:off x="6191250" y="4400550"/>
            <a:ext cx="465138" cy="5635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2" name="TextBox 447"/>
          <p:cNvSpPr txBox="1">
            <a:spLocks noChangeArrowheads="1"/>
          </p:cNvSpPr>
          <p:nvPr/>
        </p:nvSpPr>
        <p:spPr bwMode="auto">
          <a:xfrm>
            <a:off x="5702300" y="4872038"/>
            <a:ext cx="488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Bulgaria</a:t>
            </a:r>
          </a:p>
        </p:txBody>
      </p:sp>
      <p:cxnSp>
        <p:nvCxnSpPr>
          <p:cNvPr id="22563" name="Straight Connector 448"/>
          <p:cNvCxnSpPr>
            <a:cxnSpLocks noChangeShapeType="1"/>
          </p:cNvCxnSpPr>
          <p:nvPr/>
        </p:nvCxnSpPr>
        <p:spPr bwMode="auto">
          <a:xfrm flipV="1">
            <a:off x="6816725" y="4779963"/>
            <a:ext cx="106363" cy="8477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4" name="TextBox 449"/>
          <p:cNvSpPr txBox="1">
            <a:spLocks noChangeArrowheads="1"/>
          </p:cNvSpPr>
          <p:nvPr/>
        </p:nvSpPr>
        <p:spPr bwMode="auto">
          <a:xfrm>
            <a:off x="6223000" y="5602288"/>
            <a:ext cx="8397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Saudi Arabia</a:t>
            </a:r>
          </a:p>
        </p:txBody>
      </p:sp>
      <p:cxnSp>
        <p:nvCxnSpPr>
          <p:cNvPr id="22565" name="Straight Connector 450"/>
          <p:cNvCxnSpPr>
            <a:cxnSpLocks noChangeShapeType="1"/>
          </p:cNvCxnSpPr>
          <p:nvPr/>
        </p:nvCxnSpPr>
        <p:spPr bwMode="auto">
          <a:xfrm flipV="1">
            <a:off x="6372225" y="4522788"/>
            <a:ext cx="417513" cy="6445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6" name="TextBox 451"/>
          <p:cNvSpPr txBox="1">
            <a:spLocks noChangeArrowheads="1"/>
          </p:cNvSpPr>
          <p:nvPr/>
        </p:nvSpPr>
        <p:spPr bwMode="auto">
          <a:xfrm>
            <a:off x="5667375" y="5122863"/>
            <a:ext cx="9064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Turkish Rep. of Northern Cyprus</a:t>
            </a:r>
          </a:p>
        </p:txBody>
      </p:sp>
      <p:cxnSp>
        <p:nvCxnSpPr>
          <p:cNvPr id="22567" name="Straight Connector 452"/>
          <p:cNvCxnSpPr>
            <a:cxnSpLocks noChangeShapeType="1"/>
          </p:cNvCxnSpPr>
          <p:nvPr/>
        </p:nvCxnSpPr>
        <p:spPr bwMode="auto">
          <a:xfrm flipH="1" flipV="1">
            <a:off x="6999288" y="4579938"/>
            <a:ext cx="312737" cy="782637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8" name="TextBox 453"/>
          <p:cNvSpPr txBox="1">
            <a:spLocks noChangeArrowheads="1"/>
          </p:cNvSpPr>
          <p:nvPr/>
        </p:nvSpPr>
        <p:spPr bwMode="auto">
          <a:xfrm>
            <a:off x="7085013" y="5353050"/>
            <a:ext cx="4730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Iraq</a:t>
            </a:r>
          </a:p>
        </p:txBody>
      </p:sp>
      <p:cxnSp>
        <p:nvCxnSpPr>
          <p:cNvPr id="22569" name="Straight Connector 454"/>
          <p:cNvCxnSpPr>
            <a:cxnSpLocks noChangeShapeType="1"/>
            <a:stCxn id="22570" idx="3"/>
          </p:cNvCxnSpPr>
          <p:nvPr/>
        </p:nvCxnSpPr>
        <p:spPr bwMode="auto">
          <a:xfrm flipV="1">
            <a:off x="6108700" y="4405313"/>
            <a:ext cx="503238" cy="43180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0" name="TextBox 455"/>
          <p:cNvSpPr txBox="1">
            <a:spLocks noChangeArrowheads="1"/>
          </p:cNvSpPr>
          <p:nvPr/>
        </p:nvSpPr>
        <p:spPr bwMode="auto">
          <a:xfrm>
            <a:off x="5637213" y="4743450"/>
            <a:ext cx="4714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Kosovo</a:t>
            </a:r>
          </a:p>
        </p:txBody>
      </p:sp>
      <p:cxnSp>
        <p:nvCxnSpPr>
          <p:cNvPr id="22571" name="Straight Connector 456"/>
          <p:cNvCxnSpPr>
            <a:cxnSpLocks noChangeShapeType="1"/>
          </p:cNvCxnSpPr>
          <p:nvPr/>
        </p:nvCxnSpPr>
        <p:spPr bwMode="auto">
          <a:xfrm flipV="1">
            <a:off x="6269038" y="4502150"/>
            <a:ext cx="374650" cy="547688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2" name="TextBox 457"/>
          <p:cNvSpPr txBox="1">
            <a:spLocks noChangeArrowheads="1"/>
          </p:cNvSpPr>
          <p:nvPr/>
        </p:nvSpPr>
        <p:spPr bwMode="auto">
          <a:xfrm>
            <a:off x="5830888" y="4991100"/>
            <a:ext cx="4683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  <a:ea typeface="MS PGothic" pitchFamily="34" charset="-128"/>
              </a:rPr>
              <a:t>Greece</a:t>
            </a:r>
          </a:p>
        </p:txBody>
      </p:sp>
      <p:sp>
        <p:nvSpPr>
          <p:cNvPr id="552" name="1 Başlık"/>
          <p:cNvSpPr txBox="1">
            <a:spLocks/>
          </p:cNvSpPr>
          <p:nvPr/>
        </p:nvSpPr>
        <p:spPr bwMode="auto">
          <a:xfrm>
            <a:off x="52388" y="115888"/>
            <a:ext cx="903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tr-T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tr-TR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Local</a:t>
            </a: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s</a:t>
            </a:r>
            <a:r>
              <a:rPr lang="tr-TR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ubsidiaries</a:t>
            </a: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and</a:t>
            </a: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international</a:t>
            </a: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0"/>
                <a:cs typeface="Arial" pitchFamily="34" charset="0"/>
              </a:rPr>
              <a:t> network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  <a:p>
            <a:pPr eaLnBrk="0" hangingPunct="0">
              <a:defRPr/>
            </a:pPr>
            <a:endParaRPr lang="tr-T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cxnSp>
        <p:nvCxnSpPr>
          <p:cNvPr id="55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3703" name="Dikdörtgen 413702"/>
          <p:cNvSpPr/>
          <p:nvPr/>
        </p:nvSpPr>
        <p:spPr>
          <a:xfrm>
            <a:off x="3813175" y="1939925"/>
            <a:ext cx="10795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Commercial</a:t>
            </a:r>
            <a:r>
              <a:rPr lang="en-US" sz="11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</a:t>
            </a:r>
            <a:r>
              <a:rPr lang="en-US" sz="1100" kern="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6" name="Dikdörtgen 413703"/>
          <p:cNvSpPr>
            <a:spLocks noChangeArrowheads="1"/>
          </p:cNvSpPr>
          <p:nvPr/>
        </p:nvSpPr>
        <p:spPr bwMode="auto">
          <a:xfrm>
            <a:off x="7658100" y="1147763"/>
            <a:ext cx="1119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tr-T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 and improving financial outlook</a:t>
            </a:r>
          </a:p>
        </p:txBody>
      </p:sp>
      <p:sp>
        <p:nvSpPr>
          <p:cNvPr id="413705" name="Dikdörtgen 413704"/>
          <p:cNvSpPr/>
          <p:nvPr/>
        </p:nvSpPr>
        <p:spPr>
          <a:xfrm>
            <a:off x="3051175" y="882650"/>
            <a:ext cx="25892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Bank</a:t>
            </a:r>
          </a:p>
        </p:txBody>
      </p:sp>
      <p:sp>
        <p:nvSpPr>
          <p:cNvPr id="22579" name="Metin kutusu 413706"/>
          <p:cNvSpPr txBox="1">
            <a:spLocks noChangeArrowheads="1"/>
          </p:cNvSpPr>
          <p:nvPr/>
        </p:nvSpPr>
        <p:spPr bwMode="auto">
          <a:xfrm>
            <a:off x="187325" y="2586038"/>
            <a:ext cx="230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tr-TR" sz="1600" b="1">
                <a:latin typeface="Arial" pitchFamily="34" charset="0"/>
                <a:cs typeface="Arial" pitchFamily="34" charset="0"/>
              </a:rPr>
              <a:t>Local</a:t>
            </a:r>
            <a:r>
              <a:rPr lang="tr-TR" altLang="tr-TR" sz="1600" b="1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600" b="1">
                <a:latin typeface="Arial" pitchFamily="34" charset="0"/>
                <a:cs typeface="Arial" pitchFamily="34" charset="0"/>
              </a:rPr>
              <a:t>Subsidiaries</a:t>
            </a:r>
            <a:r>
              <a:rPr lang="tr-TR" altLang="tr-TR" sz="1600" b="1">
                <a:latin typeface="Arial" pitchFamily="34" charset="0"/>
                <a:cs typeface="Arial" pitchFamily="34" charset="0"/>
              </a:rPr>
              <a:t> </a:t>
            </a:r>
            <a:endParaRPr lang="en-US" altLang="tr-T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80" name="Dikdörtgen 413707"/>
          <p:cNvSpPr>
            <a:spLocks noChangeArrowheads="1"/>
          </p:cNvSpPr>
          <p:nvPr/>
        </p:nvSpPr>
        <p:spPr bwMode="auto">
          <a:xfrm>
            <a:off x="246063" y="3113088"/>
            <a:ext cx="374967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Sigorta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(insurance)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Hayat ve </a:t>
            </a: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Emeklilik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(pension)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Leasing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Yatırım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(securities brokerage &amp; investment house)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Portföy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(asset management)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 </a:t>
            </a: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Teknoloji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(IT</a:t>
            </a:r>
            <a:r>
              <a:rPr lang="en-GB" altLang="tr-T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altLang="tr-TR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Ziraat </a:t>
            </a:r>
            <a:r>
              <a:rPr lang="tr-TR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</a:t>
            </a:r>
            <a:r>
              <a:rPr lang="tr-TR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Bank (</a:t>
            </a:r>
            <a:r>
              <a:rPr lang="tr-TR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Islamic</a:t>
            </a:r>
            <a:r>
              <a:rPr lang="tr-TR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Banking</a:t>
            </a:r>
            <a:r>
              <a:rPr lang="tr-TR" altLang="tr-T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altLang="tr-T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ts val="600"/>
              </a:spcAft>
            </a:pPr>
            <a:endParaRPr lang="en-GB" altLang="tr-T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2" name="Metin kutusu 563"/>
          <p:cNvSpPr txBox="1">
            <a:spLocks noChangeArrowheads="1"/>
          </p:cNvSpPr>
          <p:nvPr/>
        </p:nvSpPr>
        <p:spPr bwMode="auto">
          <a:xfrm>
            <a:off x="4949825" y="2586038"/>
            <a:ext cx="230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tr-TR" altLang="tr-TR" sz="16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tr-TR" sz="1600" b="1" dirty="0" err="1">
                <a:latin typeface="Arial" pitchFamily="34" charset="0"/>
                <a:cs typeface="Arial" pitchFamily="34" charset="0"/>
              </a:rPr>
              <a:t>nternational</a:t>
            </a:r>
            <a:r>
              <a:rPr lang="tr-TR" altLang="tr-TR" sz="1600" b="1" dirty="0">
                <a:latin typeface="Arial" pitchFamily="34" charset="0"/>
                <a:cs typeface="Arial" pitchFamily="34" charset="0"/>
              </a:rPr>
              <a:t> Network</a:t>
            </a:r>
            <a:endParaRPr lang="en-US" alt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709" name="Oval 413708"/>
          <p:cNvSpPr/>
          <p:nvPr/>
        </p:nvSpPr>
        <p:spPr>
          <a:xfrm>
            <a:off x="1423988" y="1484313"/>
            <a:ext cx="865187" cy="865187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4" name="Dikdörtgen 413709"/>
          <p:cNvSpPr>
            <a:spLocks noChangeArrowheads="1"/>
          </p:cNvSpPr>
          <p:nvPr/>
        </p:nvSpPr>
        <p:spPr bwMode="auto">
          <a:xfrm>
            <a:off x="1343025" y="1531938"/>
            <a:ext cx="10810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tr-T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altLang="tr-T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 years of banking legacy</a:t>
            </a:r>
            <a:r>
              <a:rPr lang="tr-TR" altLang="tr-T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tr-TR" sz="11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217488" y="981075"/>
            <a:ext cx="1008062" cy="100806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3711" name="Dikdörtgen 413710"/>
          <p:cNvSpPr/>
          <p:nvPr/>
        </p:nvSpPr>
        <p:spPr>
          <a:xfrm>
            <a:off x="107950" y="1082675"/>
            <a:ext cx="12287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Owned by Turkish</a:t>
            </a:r>
            <a:r>
              <a:rPr lang="tr-TR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Undersecretariat</a:t>
            </a:r>
            <a:r>
              <a:rPr lang="tr-TR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Treasury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598738" y="1649413"/>
            <a:ext cx="863600" cy="863600"/>
          </a:xfrm>
          <a:prstGeom prst="ellips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8" name="Dikdörtgen 413711"/>
          <p:cNvSpPr>
            <a:spLocks noChangeArrowheads="1"/>
          </p:cNvSpPr>
          <p:nvPr/>
        </p:nvSpPr>
        <p:spPr bwMode="auto">
          <a:xfrm>
            <a:off x="2506663" y="1795463"/>
            <a:ext cx="1038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altLang="tr-T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</a:t>
            </a:r>
            <a:endParaRPr lang="tr-TR" altLang="tr-T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GB" altLang="tr-T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tr-TR" altLang="tr-T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GB" altLang="tr-TR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tr-TR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GB" altLang="tr-T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customers </a:t>
            </a:r>
            <a:endParaRPr lang="tr-TR" altLang="tr-TR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589" name="Dikdörtgen 413712"/>
          <p:cNvSpPr>
            <a:spLocks noChangeArrowheads="1"/>
          </p:cNvSpPr>
          <p:nvPr/>
        </p:nvSpPr>
        <p:spPr bwMode="auto">
          <a:xfrm>
            <a:off x="6402388" y="1604963"/>
            <a:ext cx="11763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tr-T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Appetite to grow locally and globally</a:t>
            </a:r>
          </a:p>
        </p:txBody>
      </p:sp>
      <p:sp>
        <p:nvSpPr>
          <p:cNvPr id="22590" name="Dikdörtgen 413713"/>
          <p:cNvSpPr>
            <a:spLocks noChangeArrowheads="1"/>
          </p:cNvSpPr>
          <p:nvPr/>
        </p:nvSpPr>
        <p:spPr bwMode="auto">
          <a:xfrm>
            <a:off x="5099050" y="1781175"/>
            <a:ext cx="1155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tr-TR" sz="11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Investment grade ratings since 2012 </a:t>
            </a:r>
          </a:p>
        </p:txBody>
      </p:sp>
      <p:sp>
        <p:nvSpPr>
          <p:cNvPr id="22591" name="Slayt Numarası Yer Tutucusu 2"/>
          <p:cNvSpPr txBox="1">
            <a:spLocks/>
          </p:cNvSpPr>
          <p:nvPr/>
        </p:nvSpPr>
        <p:spPr bwMode="auto">
          <a:xfrm>
            <a:off x="6659563" y="6372225"/>
            <a:ext cx="21605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r" eaLnBrk="1" hangingPunct="1"/>
            <a:r>
              <a:rPr lang="tr-TR" altLang="tr-TR" sz="1200" dirty="0" smtClean="0">
                <a:solidFill>
                  <a:srgbClr val="898989"/>
                </a:solidFill>
              </a:rPr>
              <a:t>4</a:t>
            </a:r>
            <a:endParaRPr lang="tr-TR" altLang="tr-TR" sz="1200" dirty="0">
              <a:solidFill>
                <a:srgbClr val="898989"/>
              </a:solidFill>
            </a:endParaRPr>
          </a:p>
        </p:txBody>
      </p:sp>
      <p:sp>
        <p:nvSpPr>
          <p:cNvPr id="22592" name="Metin kutusu 413714"/>
          <p:cNvSpPr txBox="1">
            <a:spLocks noChangeArrowheads="1"/>
          </p:cNvSpPr>
          <p:nvPr/>
        </p:nvSpPr>
        <p:spPr bwMode="auto">
          <a:xfrm>
            <a:off x="4140200" y="6092825"/>
            <a:ext cx="3387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200" b="1" dirty="0">
                <a:latin typeface="Arial" pitchFamily="34" charset="0"/>
                <a:cs typeface="Arial" pitchFamily="34" charset="0"/>
              </a:rPr>
              <a:t>Presence in 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tr-TR" altLang="tr-T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200" b="1" dirty="0" smtClean="0">
                <a:latin typeface="Arial" pitchFamily="34" charset="0"/>
                <a:cs typeface="Arial" pitchFamily="34" charset="0"/>
              </a:rPr>
              <a:t>countries, </a:t>
            </a:r>
            <a:r>
              <a:rPr lang="en-US" altLang="tr-T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tr-TR" sz="1200" b="1" dirty="0" smtClean="0">
                <a:latin typeface="Arial" pitchFamily="34" charset="0"/>
                <a:cs typeface="Arial" pitchFamily="34" charset="0"/>
              </a:rPr>
              <a:t> service points</a:t>
            </a:r>
            <a:endParaRPr lang="tr-TR" altLang="tr-T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302532" y="6364915"/>
            <a:ext cx="4225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*Started its operations </a:t>
            </a:r>
            <a:r>
              <a:rPr lang="tr-TR" sz="800" i="1" dirty="0" smtClean="0"/>
              <a:t> as </a:t>
            </a:r>
            <a:r>
              <a:rPr lang="en-US" sz="800" i="1" dirty="0" smtClean="0"/>
              <a:t>of July</a:t>
            </a:r>
            <a:r>
              <a:rPr lang="tr-TR" sz="800" i="1" dirty="0" smtClean="0"/>
              <a:t> 2015</a:t>
            </a:r>
            <a:endParaRPr lang="en-US" sz="800" i="1" dirty="0" smtClean="0"/>
          </a:p>
          <a:p>
            <a:endParaRPr lang="en-US" sz="800" i="1" dirty="0"/>
          </a:p>
        </p:txBody>
      </p:sp>
      <p:sp>
        <p:nvSpPr>
          <p:cNvPr id="236" name="Çift Köşeli Ayraç 235"/>
          <p:cNvSpPr/>
          <p:nvPr/>
        </p:nvSpPr>
        <p:spPr>
          <a:xfrm>
            <a:off x="7363026" y="2468036"/>
            <a:ext cx="1665747" cy="62299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7" name="Dikdörtgen 236"/>
          <p:cNvSpPr/>
          <p:nvPr/>
        </p:nvSpPr>
        <p:spPr>
          <a:xfrm>
            <a:off x="7398492" y="2425593"/>
            <a:ext cx="164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1000" dirty="0" smtClean="0">
                <a:latin typeface="Arial" pitchFamily="34" charset="0"/>
              </a:rPr>
              <a:t>Plans to open </a:t>
            </a:r>
            <a:r>
              <a:rPr lang="tr-TR" altLang="tr-TR" sz="1000" dirty="0" smtClean="0">
                <a:latin typeface="Arial" pitchFamily="34" charset="0"/>
              </a:rPr>
              <a:t>a </a:t>
            </a:r>
            <a:r>
              <a:rPr lang="en-US" altLang="tr-TR" sz="1000" dirty="0" smtClean="0">
                <a:latin typeface="Arial" pitchFamily="34" charset="0"/>
              </a:rPr>
              <a:t>new branch in </a:t>
            </a:r>
            <a:r>
              <a:rPr lang="en-US" altLang="tr-TR" sz="1000" b="1" dirty="0" smtClean="0">
                <a:latin typeface="Arial" pitchFamily="34" charset="0"/>
              </a:rPr>
              <a:t>Bahrein, 3rd branch in Georgia and 2nd branch in Kosovo</a:t>
            </a:r>
            <a:endParaRPr lang="en-US" sz="1000" dirty="0"/>
          </a:p>
        </p:txBody>
      </p:sp>
      <p:sp>
        <p:nvSpPr>
          <p:cNvPr id="234" name="Çift Köşeli Ayraç 233"/>
          <p:cNvSpPr/>
          <p:nvPr/>
        </p:nvSpPr>
        <p:spPr>
          <a:xfrm>
            <a:off x="1736725" y="5286362"/>
            <a:ext cx="1808163" cy="4826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801800" y="5299287"/>
            <a:ext cx="1660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1000" dirty="0" smtClean="0">
                <a:latin typeface="Arial" pitchFamily="34" charset="0"/>
              </a:rPr>
              <a:t>Plans to establish</a:t>
            </a:r>
            <a:r>
              <a:rPr lang="tr-TR" altLang="tr-TR" sz="1000" dirty="0" smtClean="0">
                <a:latin typeface="Arial" pitchFamily="34" charset="0"/>
              </a:rPr>
              <a:t> </a:t>
            </a:r>
            <a:r>
              <a:rPr lang="en-US" altLang="tr-TR" sz="1000" b="1" dirty="0" smtClean="0">
                <a:latin typeface="Arial" pitchFamily="34" charset="0"/>
              </a:rPr>
              <a:t>Real Estate Investment Trust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6069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Düz Bağlayıcı"/>
          <p:cNvCxnSpPr/>
          <p:nvPr/>
        </p:nvCxnSpPr>
        <p:spPr>
          <a:xfrm>
            <a:off x="3217863" y="987425"/>
            <a:ext cx="227012" cy="22701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160338" y="602440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66823" y="169051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o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03980"/>
              </p:ext>
            </p:extLst>
          </p:nvPr>
        </p:nvGraphicFramePr>
        <p:xfrm>
          <a:off x="250825" y="879475"/>
          <a:ext cx="3816350" cy="49609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1613"/>
                <a:gridCol w="907083"/>
                <a:gridCol w="857654"/>
              </a:tblGrid>
              <a:tr h="3049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Key Financials</a:t>
                      </a:r>
                      <a:r>
                        <a:rPr lang="tr-TR" sz="14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2015  (</a:t>
                      </a:r>
                      <a:r>
                        <a:rPr lang="tr-TR" sz="1100" b="1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TL </a:t>
                      </a:r>
                      <a:r>
                        <a:rPr lang="tr-TR" sz="1100" b="1" baseline="0" noProof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bn</a:t>
                      </a:r>
                      <a:r>
                        <a:rPr lang="tr-TR" sz="1100" b="1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/ (%) )</a:t>
                      </a:r>
                      <a:endParaRPr lang="en-US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noProof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59182"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                                          Ziraat</a:t>
                      </a:r>
                      <a:endParaRPr lang="en-US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noProof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Sector</a:t>
                      </a:r>
                      <a:r>
                        <a:rPr lang="tr-TR" sz="11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</a:t>
                      </a:r>
                      <a:endParaRPr lang="en-US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Total A</a:t>
                      </a:r>
                      <a:r>
                        <a:rPr lang="en-US" sz="1200" b="1" noProof="0" dirty="0" err="1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ssets</a:t>
                      </a:r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303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2,357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Cash Loans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187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1,500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Securities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65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330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37512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tr-TR" sz="1200" b="1" noProof="0" dirty="0" err="1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Deposits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187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1,321*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Shareholders’ equity 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32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262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Net Profit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5.2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26.1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RO</a:t>
                      </a:r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 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17.3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11.3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ROA</a:t>
                      </a:r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1.8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1.2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NIM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4.5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4.4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Loan/Deposit</a:t>
                      </a:r>
                      <a:endParaRPr lang="en-GB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4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98**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4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113.6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00281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Cost/Income</a:t>
                      </a:r>
                      <a:endParaRPr lang="en-GB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39.5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46.6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NPL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1.7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3.1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Tier</a:t>
                      </a:r>
                      <a:r>
                        <a:rPr lang="en-US" sz="1200" b="1" baseline="0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1 ratio 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14.0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13.3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Capital Adequacy Ratio </a:t>
                      </a:r>
                      <a:endParaRPr lang="en-US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15.1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15.6</a:t>
                      </a:r>
                      <a:endParaRPr lang="en-US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985838" y="4422775"/>
            <a:ext cx="473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649" name="Metin kutusu 16"/>
          <p:cNvSpPr txBox="1">
            <a:spLocks noChangeArrowheads="1"/>
          </p:cNvSpPr>
          <p:nvPr/>
        </p:nvSpPr>
        <p:spPr bwMode="auto">
          <a:xfrm>
            <a:off x="5148263" y="4365625"/>
            <a:ext cx="251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Market Shares 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</a:rPr>
              <a:t>(%)</a:t>
            </a:r>
            <a:endParaRPr lang="en-GB" altLang="tr-TR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32330"/>
              </p:ext>
            </p:extLst>
          </p:nvPr>
        </p:nvGraphicFramePr>
        <p:xfrm>
          <a:off x="5066434" y="4793426"/>
          <a:ext cx="3773032" cy="1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059"/>
                <a:gridCol w="528034"/>
                <a:gridCol w="528034"/>
                <a:gridCol w="528034"/>
                <a:gridCol w="751871"/>
              </a:tblGrid>
              <a:tr h="247355">
                <a:tc>
                  <a:txBody>
                    <a:bodyPr/>
                    <a:lstStyle/>
                    <a:p>
                      <a:pPr algn="ctr"/>
                      <a:endParaRPr lang="en-US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noProof="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noProof="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noProof="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Assets</a:t>
                      </a:r>
                      <a:endParaRPr lang="en-GB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11.9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12.0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12.4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12.8</a:t>
                      </a:r>
                      <a:endParaRPr lang="tr-T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Cash Loans</a:t>
                      </a:r>
                      <a:endParaRPr lang="en-GB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8.8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10.4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11.4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12.5</a:t>
                      </a:r>
                      <a:endParaRPr lang="tr-T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Securities</a:t>
                      </a:r>
                      <a:endParaRPr lang="en-GB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24.2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21.9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21.4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19.7</a:t>
                      </a:r>
                      <a:endParaRPr lang="tr-TR" sz="12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Deposits</a:t>
                      </a:r>
                      <a:endParaRPr lang="en-GB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14.5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14.2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13.7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14.1</a:t>
                      </a:r>
                      <a:endParaRPr lang="tr-T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4451"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Non-Cash</a:t>
                      </a:r>
                      <a:r>
                        <a:rPr lang="tr-TR" sz="12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Loans</a:t>
                      </a:r>
                      <a:endParaRPr lang="en-GB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50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9.0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10.7</a:t>
                      </a:r>
                      <a:endParaRPr lang="tr-T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</a:t>
                      </a:r>
                      <a:endParaRPr lang="tr-T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4" name="Düz Bağlayıcı 19"/>
          <p:cNvCxnSpPr/>
          <p:nvPr/>
        </p:nvCxnSpPr>
        <p:spPr>
          <a:xfrm>
            <a:off x="5251450" y="4652963"/>
            <a:ext cx="3568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95" name="Metin kutusu 49"/>
          <p:cNvSpPr txBox="1">
            <a:spLocks noChangeArrowheads="1"/>
          </p:cNvSpPr>
          <p:nvPr/>
        </p:nvSpPr>
        <p:spPr bwMode="auto">
          <a:xfrm>
            <a:off x="4845050" y="601402"/>
            <a:ext cx="412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</a:rPr>
              <a:t>       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</a:rPr>
              <a:t>Rankings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itchFamily="34" charset="0"/>
              </a:rPr>
              <a:t>*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(among 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</a:rPr>
              <a:t>top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itchFamily="34" charset="0"/>
              </a:rPr>
              <a:t> 7 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</a:rPr>
              <a:t>banks</a:t>
            </a:r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) </a:t>
            </a:r>
          </a:p>
        </p:txBody>
      </p:sp>
      <p:cxnSp>
        <p:nvCxnSpPr>
          <p:cNvPr id="55" name="Düz Bağlayıcı 19"/>
          <p:cNvCxnSpPr/>
          <p:nvPr/>
        </p:nvCxnSpPr>
        <p:spPr>
          <a:xfrm>
            <a:off x="5221288" y="836613"/>
            <a:ext cx="3598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697" name="Group 6"/>
          <p:cNvGrpSpPr>
            <a:grpSpLocks/>
          </p:cNvGrpSpPr>
          <p:nvPr/>
        </p:nvGrpSpPr>
        <p:grpSpPr bwMode="auto">
          <a:xfrm>
            <a:off x="5148263" y="908050"/>
            <a:ext cx="3482975" cy="1844675"/>
            <a:chOff x="242" y="858"/>
            <a:chExt cx="1600" cy="1387"/>
          </a:xfrm>
        </p:grpSpPr>
        <p:sp>
          <p:nvSpPr>
            <p:cNvPr id="24722" name="Rectangle 4"/>
            <p:cNvSpPr>
              <a:spLocks noChangeArrowheads="1"/>
            </p:cNvSpPr>
            <p:nvPr/>
          </p:nvSpPr>
          <p:spPr bwMode="auto">
            <a:xfrm>
              <a:off x="242" y="1053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Total Asset</a:t>
              </a:r>
            </a:p>
          </p:txBody>
        </p:sp>
        <p:sp>
          <p:nvSpPr>
            <p:cNvPr id="24723" name="Rectangle 4"/>
            <p:cNvSpPr>
              <a:spLocks noChangeArrowheads="1"/>
            </p:cNvSpPr>
            <p:nvPr/>
          </p:nvSpPr>
          <p:spPr bwMode="auto">
            <a:xfrm>
              <a:off x="242" y="1269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Cash Loans</a:t>
              </a:r>
            </a:p>
          </p:txBody>
        </p:sp>
        <p:sp>
          <p:nvSpPr>
            <p:cNvPr id="24724" name="Rectangle 4"/>
            <p:cNvSpPr>
              <a:spLocks noChangeArrowheads="1"/>
            </p:cNvSpPr>
            <p:nvPr/>
          </p:nvSpPr>
          <p:spPr bwMode="auto">
            <a:xfrm>
              <a:off x="242" y="1864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Equity</a:t>
              </a:r>
            </a:p>
          </p:txBody>
        </p:sp>
        <p:sp>
          <p:nvSpPr>
            <p:cNvPr id="24725" name="11 Yuvarlatılmış Dikdörtgen"/>
            <p:cNvSpPr>
              <a:spLocks noChangeArrowheads="1"/>
            </p:cNvSpPr>
            <p:nvPr/>
          </p:nvSpPr>
          <p:spPr bwMode="auto">
            <a:xfrm>
              <a:off x="1466" y="1269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GB" altLang="tr-T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6" name="9 Yuvarlatılmış Dikdörtgen"/>
            <p:cNvSpPr>
              <a:spLocks noChangeArrowheads="1"/>
            </p:cNvSpPr>
            <p:nvPr/>
          </p:nvSpPr>
          <p:spPr bwMode="auto">
            <a:xfrm>
              <a:off x="1027" y="1274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  <a:cs typeface="Arial" pitchFamily="34" charset="0"/>
                </a:rPr>
                <a:t>5</a:t>
              </a:r>
              <a:endParaRPr lang="en-GB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7" name="11 Yuvarlatılmış Dikdörtgen"/>
            <p:cNvSpPr>
              <a:spLocks noChangeArrowheads="1"/>
            </p:cNvSpPr>
            <p:nvPr/>
          </p:nvSpPr>
          <p:spPr bwMode="auto">
            <a:xfrm>
              <a:off x="1466" y="1664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  <a:cs typeface="Arial" pitchFamily="34" charset="0"/>
                </a:rPr>
                <a:t>1</a:t>
              </a:r>
              <a:endParaRPr lang="en-GB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8" name="9 Yuvarlatılmış Dikdörtgen"/>
            <p:cNvSpPr>
              <a:spLocks noChangeArrowheads="1"/>
            </p:cNvSpPr>
            <p:nvPr/>
          </p:nvSpPr>
          <p:spPr bwMode="auto">
            <a:xfrm>
              <a:off x="1466" y="1475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GB" altLang="tr-T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9" name="Rectangle 4"/>
            <p:cNvSpPr>
              <a:spLocks noChangeArrowheads="1"/>
            </p:cNvSpPr>
            <p:nvPr/>
          </p:nvSpPr>
          <p:spPr bwMode="auto">
            <a:xfrm>
              <a:off x="242" y="1658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Deposit</a:t>
              </a:r>
            </a:p>
          </p:txBody>
        </p:sp>
        <p:sp>
          <p:nvSpPr>
            <p:cNvPr id="24730" name="Rectangle 4"/>
            <p:cNvSpPr>
              <a:spLocks noChangeArrowheads="1"/>
            </p:cNvSpPr>
            <p:nvPr/>
          </p:nvSpPr>
          <p:spPr bwMode="auto">
            <a:xfrm>
              <a:off x="242" y="1472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Consumer Loan</a:t>
              </a:r>
            </a:p>
          </p:txBody>
        </p:sp>
        <p:sp>
          <p:nvSpPr>
            <p:cNvPr id="24731" name="27 Yuvarlatılmış Dikdörtgen"/>
            <p:cNvSpPr>
              <a:spLocks noChangeArrowheads="1"/>
            </p:cNvSpPr>
            <p:nvPr/>
          </p:nvSpPr>
          <p:spPr bwMode="auto">
            <a:xfrm>
              <a:off x="1466" y="1080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  <a:cs typeface="Arial" pitchFamily="34" charset="0"/>
                </a:rPr>
                <a:t>1</a:t>
              </a:r>
              <a:endParaRPr lang="en-GB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2" name="30 Metin kutusu"/>
            <p:cNvSpPr txBox="1">
              <a:spLocks noChangeArrowheads="1"/>
            </p:cNvSpPr>
            <p:nvPr/>
          </p:nvSpPr>
          <p:spPr bwMode="auto">
            <a:xfrm>
              <a:off x="1462" y="858"/>
              <a:ext cx="380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</a:t>
              </a:r>
              <a:r>
                <a:rPr lang="tr-TR" altLang="tr-TR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 </a:t>
              </a:r>
              <a:endParaRPr lang="en-GB" altLang="tr-TR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3" name="31 Metin kutusu"/>
            <p:cNvSpPr txBox="1">
              <a:spLocks noChangeArrowheads="1"/>
            </p:cNvSpPr>
            <p:nvPr/>
          </p:nvSpPr>
          <p:spPr bwMode="auto">
            <a:xfrm>
              <a:off x="1026" y="860"/>
              <a:ext cx="364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3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</a:t>
              </a:r>
              <a:r>
                <a:rPr lang="tr-TR" altLang="tr-TR" sz="13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GB" altLang="tr-TR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4" name="9 Yuvarlatılmış Dikdörtgen"/>
            <p:cNvSpPr>
              <a:spLocks noChangeArrowheads="1"/>
            </p:cNvSpPr>
            <p:nvPr/>
          </p:nvSpPr>
          <p:spPr bwMode="auto">
            <a:xfrm>
              <a:off x="1025" y="1664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300" b="1">
                  <a:latin typeface="Arial" pitchFamily="34" charset="0"/>
                  <a:cs typeface="Arial" pitchFamily="34" charset="0"/>
                </a:rPr>
                <a:t>1</a:t>
              </a:r>
              <a:endParaRPr lang="en-GB" altLang="tr-TR" sz="1300" b="1" baseline="30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5" name="9 Yuvarlatılmış Dikdörtgen"/>
            <p:cNvSpPr>
              <a:spLocks noChangeArrowheads="1"/>
            </p:cNvSpPr>
            <p:nvPr/>
          </p:nvSpPr>
          <p:spPr bwMode="auto">
            <a:xfrm>
              <a:off x="1025" y="1472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  <a:cs typeface="Arial" pitchFamily="34" charset="0"/>
                </a:rPr>
                <a:t>4</a:t>
              </a:r>
              <a:endParaRPr lang="en-GB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6" name="Rectangle 4"/>
            <p:cNvSpPr>
              <a:spLocks noChangeArrowheads="1"/>
            </p:cNvSpPr>
            <p:nvPr/>
          </p:nvSpPr>
          <p:spPr bwMode="auto">
            <a:xfrm>
              <a:off x="242" y="2083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Non-Cash Loan</a:t>
              </a:r>
            </a:p>
          </p:txBody>
        </p:sp>
      </p:grpSp>
      <p:sp>
        <p:nvSpPr>
          <p:cNvPr id="24698" name="27 Yuvarlatılmış Dikdörtgen"/>
          <p:cNvSpPr>
            <a:spLocks noChangeArrowheads="1"/>
          </p:cNvSpPr>
          <p:nvPr/>
        </p:nvSpPr>
        <p:spPr bwMode="auto">
          <a:xfrm>
            <a:off x="6853238" y="1196975"/>
            <a:ext cx="790575" cy="179388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3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699" name="9 Yuvarlatılmış Dikdörtgen"/>
          <p:cNvSpPr>
            <a:spLocks noChangeArrowheads="1"/>
          </p:cNvSpPr>
          <p:nvPr/>
        </p:nvSpPr>
        <p:spPr bwMode="auto">
          <a:xfrm>
            <a:off x="6853238" y="2555875"/>
            <a:ext cx="790575" cy="179388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3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4700" name="9 Yuvarlatılmış Dikdörtgen"/>
          <p:cNvSpPr>
            <a:spLocks noChangeArrowheads="1"/>
          </p:cNvSpPr>
          <p:nvPr/>
        </p:nvSpPr>
        <p:spPr bwMode="auto">
          <a:xfrm>
            <a:off x="7812088" y="2268538"/>
            <a:ext cx="792162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GB" altLang="tr-T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01" name="9 Yuvarlatılmış Dikdörtgen"/>
          <p:cNvSpPr>
            <a:spLocks noChangeArrowheads="1"/>
          </p:cNvSpPr>
          <p:nvPr/>
        </p:nvSpPr>
        <p:spPr bwMode="auto">
          <a:xfrm>
            <a:off x="6853238" y="2246313"/>
            <a:ext cx="790575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>
                <a:latin typeface="Arial" pitchFamily="34" charset="0"/>
                <a:cs typeface="Arial" pitchFamily="34" charset="0"/>
              </a:rPr>
              <a:t>4</a:t>
            </a:r>
            <a:endParaRPr lang="en-GB" altLang="tr-TR" sz="13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702" name="9 Yuvarlatılmış Dikdörtgen"/>
          <p:cNvSpPr>
            <a:spLocks noChangeArrowheads="1"/>
          </p:cNvSpPr>
          <p:nvPr/>
        </p:nvSpPr>
        <p:spPr bwMode="auto">
          <a:xfrm>
            <a:off x="7812088" y="2557463"/>
            <a:ext cx="792162" cy="179387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 dirty="0">
                <a:latin typeface="Arial" pitchFamily="34" charset="0"/>
                <a:cs typeface="Arial" pitchFamily="34" charset="0"/>
              </a:rPr>
              <a:t>1</a:t>
            </a:r>
            <a:endParaRPr lang="en-GB" altLang="tr-T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03" name="Rectangle 4"/>
          <p:cNvSpPr>
            <a:spLocks noChangeArrowheads="1"/>
          </p:cNvSpPr>
          <p:nvPr/>
        </p:nvSpPr>
        <p:spPr bwMode="auto">
          <a:xfrm>
            <a:off x="5148263" y="2824163"/>
            <a:ext cx="1547812" cy="2159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 Profit</a:t>
            </a:r>
          </a:p>
        </p:txBody>
      </p:sp>
      <p:sp>
        <p:nvSpPr>
          <p:cNvPr id="1868" name="Rectangle 4"/>
          <p:cNvSpPr>
            <a:spLocks noChangeArrowheads="1"/>
          </p:cNvSpPr>
          <p:nvPr/>
        </p:nvSpPr>
        <p:spPr bwMode="auto">
          <a:xfrm>
            <a:off x="5148263" y="3108325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ROAE</a:t>
            </a:r>
          </a:p>
        </p:txBody>
      </p:sp>
      <p:sp>
        <p:nvSpPr>
          <p:cNvPr id="1869" name="Rectangle 4"/>
          <p:cNvSpPr>
            <a:spLocks noChangeArrowheads="1"/>
          </p:cNvSpPr>
          <p:nvPr/>
        </p:nvSpPr>
        <p:spPr bwMode="auto">
          <a:xfrm>
            <a:off x="5148263" y="3644900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NIM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06" name="9 Yuvarlatılmış Dikdörtgen"/>
          <p:cNvSpPr>
            <a:spLocks noChangeArrowheads="1"/>
          </p:cNvSpPr>
          <p:nvPr/>
        </p:nvSpPr>
        <p:spPr bwMode="auto">
          <a:xfrm>
            <a:off x="6854825" y="2824163"/>
            <a:ext cx="792163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3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707" name="9 Yuvarlatılmış Dikdörtgen"/>
          <p:cNvSpPr>
            <a:spLocks noChangeArrowheads="1"/>
          </p:cNvSpPr>
          <p:nvPr/>
        </p:nvSpPr>
        <p:spPr bwMode="auto">
          <a:xfrm>
            <a:off x="7812088" y="2844800"/>
            <a:ext cx="792162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>
                <a:latin typeface="Arial" pitchFamily="34" charset="0"/>
                <a:cs typeface="Arial" pitchFamily="34" charset="0"/>
              </a:rPr>
              <a:t>1</a:t>
            </a:r>
            <a:endParaRPr lang="en-GB" altLang="tr-TR" sz="13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72" name="Rectangle 4"/>
          <p:cNvSpPr>
            <a:spLocks noChangeArrowheads="1"/>
          </p:cNvSpPr>
          <p:nvPr/>
        </p:nvSpPr>
        <p:spPr bwMode="auto">
          <a:xfrm>
            <a:off x="5148263" y="3400425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ROAA</a:t>
            </a:r>
          </a:p>
        </p:txBody>
      </p:sp>
      <p:sp>
        <p:nvSpPr>
          <p:cNvPr id="1873" name="9 Yuvarlatılmış Dikdörtgen"/>
          <p:cNvSpPr>
            <a:spLocks noChangeArrowheads="1"/>
          </p:cNvSpPr>
          <p:nvPr/>
        </p:nvSpPr>
        <p:spPr bwMode="auto">
          <a:xfrm>
            <a:off x="6858000" y="3121025"/>
            <a:ext cx="792163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  <a:cs typeface="Arial" pitchFamily="34" charset="0"/>
              </a:rPr>
              <a:t>2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4" name="9 Yuvarlatılmış Dikdörtgen"/>
          <p:cNvSpPr>
            <a:spLocks noChangeArrowheads="1"/>
          </p:cNvSpPr>
          <p:nvPr/>
        </p:nvSpPr>
        <p:spPr bwMode="auto">
          <a:xfrm>
            <a:off x="7812088" y="3133725"/>
            <a:ext cx="792162" cy="1793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5" name="9 Yuvarlatılmış Dikdörtgen"/>
          <p:cNvSpPr>
            <a:spLocks noChangeArrowheads="1"/>
          </p:cNvSpPr>
          <p:nvPr/>
        </p:nvSpPr>
        <p:spPr bwMode="auto">
          <a:xfrm>
            <a:off x="6854825" y="3414713"/>
            <a:ext cx="792163" cy="17938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  <a:cs typeface="Arial" pitchFamily="34" charset="0"/>
              </a:rPr>
              <a:t>5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6" name="Rectangle 4"/>
          <p:cNvSpPr>
            <a:spLocks noChangeArrowheads="1"/>
          </p:cNvSpPr>
          <p:nvPr/>
        </p:nvSpPr>
        <p:spPr bwMode="auto">
          <a:xfrm>
            <a:off x="5148263" y="3917950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</a:t>
            </a:r>
          </a:p>
        </p:txBody>
      </p:sp>
      <p:sp>
        <p:nvSpPr>
          <p:cNvPr id="1877" name="9 Yuvarlatılmış Dikdörtgen"/>
          <p:cNvSpPr>
            <a:spLocks noChangeArrowheads="1"/>
          </p:cNvSpPr>
          <p:nvPr/>
        </p:nvSpPr>
        <p:spPr bwMode="auto">
          <a:xfrm>
            <a:off x="7812088" y="3400425"/>
            <a:ext cx="792162" cy="1793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8" name="9 Yuvarlatılmış Dikdörtgen"/>
          <p:cNvSpPr>
            <a:spLocks noChangeArrowheads="1"/>
          </p:cNvSpPr>
          <p:nvPr/>
        </p:nvSpPr>
        <p:spPr bwMode="auto">
          <a:xfrm>
            <a:off x="7812088" y="3694113"/>
            <a:ext cx="792162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9" name="9 Yuvarlatılmış Dikdörtgen"/>
          <p:cNvSpPr>
            <a:spLocks noChangeArrowheads="1"/>
          </p:cNvSpPr>
          <p:nvPr/>
        </p:nvSpPr>
        <p:spPr bwMode="auto">
          <a:xfrm>
            <a:off x="7812088" y="3960813"/>
            <a:ext cx="792162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0" name="9 Yuvarlatılmış Dikdörtgen"/>
          <p:cNvSpPr>
            <a:spLocks noChangeArrowheads="1"/>
          </p:cNvSpPr>
          <p:nvPr/>
        </p:nvSpPr>
        <p:spPr bwMode="auto">
          <a:xfrm>
            <a:off x="6877050" y="3960813"/>
            <a:ext cx="790575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  <a:cs typeface="Arial" pitchFamily="34" charset="0"/>
              </a:rPr>
              <a:t>1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1" name="9 Yuvarlatılmış Dikdörtgen"/>
          <p:cNvSpPr>
            <a:spLocks noChangeArrowheads="1"/>
          </p:cNvSpPr>
          <p:nvPr/>
        </p:nvSpPr>
        <p:spPr bwMode="auto">
          <a:xfrm>
            <a:off x="6869113" y="3694113"/>
            <a:ext cx="792162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  <a:cs typeface="Arial" pitchFamily="34" charset="0"/>
              </a:rPr>
              <a:t>2</a:t>
            </a:r>
            <a:endParaRPr lang="en-GB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1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dirty="0">
                <a:solidFill>
                  <a:srgbClr val="898989"/>
                </a:solidFill>
              </a:rPr>
              <a:t>5</a:t>
            </a:r>
            <a:endParaRPr lang="en-US" altLang="tr-TR" dirty="0" smtClean="0">
              <a:solidFill>
                <a:srgbClr val="898989"/>
              </a:solidFill>
            </a:endParaRPr>
          </a:p>
        </p:txBody>
      </p:sp>
      <p:sp>
        <p:nvSpPr>
          <p:cNvPr id="4" name="Köşeli Çift Ayraç 3"/>
          <p:cNvSpPr/>
          <p:nvPr/>
        </p:nvSpPr>
        <p:spPr>
          <a:xfrm>
            <a:off x="4356100" y="1808163"/>
            <a:ext cx="384175" cy="26908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1287" y="4161393"/>
            <a:ext cx="2582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As of 15.02.2016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Relationships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with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 Central Bank</a:t>
            </a:r>
            <a:endParaRPr lang="tr-TR" sz="2200" b="1" dirty="0">
              <a:ea typeface="+mn-ea"/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799" y="806824"/>
            <a:ext cx="8314267" cy="5150223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Bank Protocol - I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Central Bank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Ziraat Bank.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Ziraat Bank, Central Bank,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Finance.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Ziraat Bank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Central Bank.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Envisages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Ziraat Bank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as TL, FX,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cheque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Ziraat Bank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Central Bank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Ziraat Bank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Bank at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Bank’s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938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Relationships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with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 Central Bank</a:t>
            </a:r>
            <a:endParaRPr lang="tr-TR" sz="2200" b="1" dirty="0">
              <a:ea typeface="+mn-ea"/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800" y="806824"/>
            <a:ext cx="8229600" cy="5002305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Bank Protocol - II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17:00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EFT/bank transfer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Treasury’s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Collection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17:00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9:30.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form of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cheque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9:30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uncollectable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cheques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Finance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sent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axchange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altLang="tr-TR" sz="1600" dirty="0">
              <a:latin typeface="Arial" pitchFamily="34" charset="0"/>
              <a:cs typeface="Arial" pitchFamily="34" charset="0"/>
            </a:endParaRPr>
          </a:p>
          <a:p>
            <a:pPr marL="74613" indent="-74613" algn="just" defTabSz="914400">
              <a:lnSpc>
                <a:spcPct val="120000"/>
              </a:lnSpc>
              <a:spcBef>
                <a:spcPts val="400"/>
              </a:spcBef>
            </a:pPr>
            <a:endParaRPr lang="tr-TR" sz="1600" dirty="0"/>
          </a:p>
          <a:p>
            <a:pPr marL="74613" indent="-74613" algn="just" defTabSz="914400">
              <a:lnSpc>
                <a:spcPct val="120000"/>
              </a:lnSpc>
              <a:spcBef>
                <a:spcPts val="600"/>
              </a:spcBef>
            </a:pPr>
            <a:r>
              <a:rPr lang="tr-T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77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Treasury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cash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  <a:sym typeface="Arial Bold" charset="0"/>
              </a:rPr>
              <a:t>management</a:t>
            </a:r>
            <a:endParaRPr lang="tr-TR" sz="2200" b="1" dirty="0">
              <a:ea typeface="+mn-ea"/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800" y="806824"/>
            <a:ext cx="8229600" cy="5002305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1972-2007 (THH)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Ziraat Bank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reconciliation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(on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Insufficient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2007-2012 (THCH-SAY2000i)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(31.08.2007), ZB-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Finance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(1000-2000)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ZB-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Finance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(say2000i) –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EFT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remittences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ZB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trasported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ZB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on Central Bank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tr-TR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74613" indent="-74613" algn="just" defTabSz="914400">
              <a:lnSpc>
                <a:spcPct val="120000"/>
              </a:lnSpc>
              <a:spcBef>
                <a:spcPts val="400"/>
              </a:spcBef>
            </a:pPr>
            <a:endParaRPr lang="tr-TR" sz="2500" dirty="0"/>
          </a:p>
          <a:p>
            <a:pPr marL="74613" indent="-74613" algn="just" defTabSz="914400">
              <a:lnSpc>
                <a:spcPct val="120000"/>
              </a:lnSpc>
              <a:spcBef>
                <a:spcPts val="600"/>
              </a:spcBef>
            </a:pPr>
            <a:r>
              <a:rPr lang="tr-TR" sz="2500" dirty="0"/>
              <a:t> </a:t>
            </a:r>
            <a:endParaRPr lang="tr-TR" dirty="0"/>
          </a:p>
        </p:txBody>
      </p:sp>
      <p:pic>
        <p:nvPicPr>
          <p:cNvPr id="103426" name="Picture 2" descr="Z:\Belgelerim\gsanlialp\Desktop\say2000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11" y="2040590"/>
            <a:ext cx="2373408" cy="11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70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 Bold" charset="0"/>
              </a:rPr>
              <a:t>Treasury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 Bold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 Bold" charset="0"/>
              </a:rPr>
              <a:t>cash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 Bold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 Bold" charset="0"/>
              </a:rPr>
              <a:t>management</a:t>
            </a:r>
            <a:endParaRPr lang="tr-TR" sz="2200" b="1" dirty="0"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801" y="806824"/>
            <a:ext cx="8601074" cy="5002305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2012-2016 (THCH-KEOS)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Central Bank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(EFT)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CB-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Treasury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of Finance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(KEOS)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Central Bank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Ziraat Bank (1000)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EFT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remittences:17.30 (TL)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cheque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09.30 (TL)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FX on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2016)</a:t>
            </a:r>
            <a:endParaRPr lang="tr-TR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tr-TR" sz="2800" dirty="0">
              <a:latin typeface="Arial" pitchFamily="34" charset="0"/>
              <a:cs typeface="Arial" pitchFamily="34" charset="0"/>
            </a:endParaRPr>
          </a:p>
          <a:p>
            <a:pPr marL="74613" indent="-74613" algn="just" defTabSz="914400">
              <a:lnSpc>
                <a:spcPct val="120000"/>
              </a:lnSpc>
              <a:spcBef>
                <a:spcPts val="400"/>
              </a:spcBef>
            </a:pPr>
            <a:endParaRPr lang="tr-TR" sz="2500" dirty="0"/>
          </a:p>
          <a:p>
            <a:pPr marL="74613" indent="-74613" algn="just" defTabSz="914400">
              <a:lnSpc>
                <a:spcPct val="120000"/>
              </a:lnSpc>
              <a:spcBef>
                <a:spcPts val="600"/>
              </a:spcBef>
            </a:pPr>
            <a:r>
              <a:rPr lang="tr-TR" sz="2500" dirty="0"/>
              <a:t> </a:t>
            </a:r>
            <a:endParaRPr lang="tr-TR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04" y="3120837"/>
            <a:ext cx="3756487" cy="26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39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158750" y="0"/>
            <a:ext cx="8928100" cy="760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ea typeface="+mn-ea"/>
                <a:cs typeface="Arial" pitchFamily="34" charset="0"/>
                <a:sym typeface="Arial Bold" charset="0"/>
              </a:rPr>
              <a:t>ZB Cash Management </a:t>
            </a:r>
            <a:endParaRPr lang="tr-TR" sz="2200" b="1" dirty="0"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+mn-ea"/>
              <a:cs typeface="Arial" pitchFamily="34" charset="0"/>
              <a:sym typeface="Arial Bold" charset="0"/>
            </a:endParaRPr>
          </a:p>
          <a:p>
            <a:pPr defTabSz="914400">
              <a:defRPr/>
            </a:pP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+mn-ea"/>
              <a:cs typeface="Arial" pitchFamily="34" charset="0"/>
              <a:sym typeface="Arial Bold" charset="0"/>
            </a:endParaRPr>
          </a:p>
        </p:txBody>
      </p:sp>
      <p:sp>
        <p:nvSpPr>
          <p:cNvPr id="8196" name="AutoShape 3"/>
          <p:cNvSpPr>
            <a:spLocks/>
          </p:cNvSpPr>
          <p:nvPr/>
        </p:nvSpPr>
        <p:spPr bwMode="auto">
          <a:xfrm>
            <a:off x="158751" y="784225"/>
            <a:ext cx="8894762" cy="4929188"/>
          </a:xfrm>
          <a:custGeom>
            <a:avLst/>
            <a:gdLst>
              <a:gd name="T0" fmla="*/ 4521200 w 21600"/>
              <a:gd name="T1" fmla="*/ 2464594 h 21600"/>
              <a:gd name="T2" fmla="*/ 4521200 w 21600"/>
              <a:gd name="T3" fmla="*/ 2464594 h 21600"/>
              <a:gd name="T4" fmla="*/ 4521200 w 21600"/>
              <a:gd name="T5" fmla="*/ 2464594 h 21600"/>
              <a:gd name="T6" fmla="*/ 4521200 w 21600"/>
              <a:gd name="T7" fmla="*/ 24645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>
              <a:lnSpc>
                <a:spcPct val="120000"/>
              </a:lnSpc>
            </a:pPr>
            <a:endParaRPr lang="tr-TR" dirty="0"/>
          </a:p>
        </p:txBody>
      </p:sp>
      <p:sp>
        <p:nvSpPr>
          <p:cNvPr id="5" name="Dikdörtgen 1"/>
          <p:cNvSpPr>
            <a:spLocks noChangeArrowheads="1"/>
          </p:cNvSpPr>
          <p:nvPr/>
        </p:nvSpPr>
        <p:spPr bwMode="auto">
          <a:xfrm>
            <a:off x="158750" y="1123521"/>
            <a:ext cx="8747125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Cash </a:t>
            </a:r>
            <a:r>
              <a:rPr lang="tr-TR" alt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THCH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tr-TR" alt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Cash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Pooling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daily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TL (1,500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account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FX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accounts</a:t>
            </a: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Scheduled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Electronic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Fund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Transfers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Central Bank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Electronic Bank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Statements</a:t>
            </a:r>
            <a:endParaRPr lang="tr-TR" alt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Cash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transportation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service on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daily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(370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destination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>
                <a:latin typeface="Arial" pitchFamily="34" charset="0"/>
                <a:cs typeface="Arial" pitchFamily="34" charset="0"/>
              </a:rPr>
              <a:t>PTT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other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banks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’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mediation</a:t>
            </a:r>
            <a:endParaRPr lang="tr-TR" altLang="tr-TR" sz="2000" dirty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</a:pPr>
            <a:endParaRPr lang="tr-TR" altLang="tr-TR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tr-TR" altLang="tr-TR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altLang="tr-TR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tr-TR" sz="13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58751" y="4908176"/>
            <a:ext cx="8649073" cy="1748118"/>
            <a:chOff x="158750" y="3914881"/>
            <a:chExt cx="7520751" cy="1441919"/>
          </a:xfrm>
        </p:grpSpPr>
        <p:pic>
          <p:nvPicPr>
            <p:cNvPr id="102406" name="Picture 6" descr="Z:\Belgelerim\gsanlialp\Desktop\th63H5XKG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3915031"/>
              <a:ext cx="1870131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7" name="Picture 7" descr="Z:\Belgelerim\gsanlialp\Desktop\thYRL9KBG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32" y="3914881"/>
              <a:ext cx="2097087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9" name="Picture 9" descr="Z:\Belgelerim\gsanlialp\Desktop\th4EOCHLD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383" y="3916800"/>
              <a:ext cx="216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11" name="Picture 11" descr="Z:\Belgelerim\gsanlialp\Desktop\thGYHXPVA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501" y="391680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978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11764</TotalTime>
  <Words>2334</Words>
  <Application>Microsoft Office PowerPoint</Application>
  <PresentationFormat>On-screen Show (4:3)</PresentationFormat>
  <Paragraphs>953</Paragraphs>
  <Slides>23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1_Office Theme</vt:lpstr>
      <vt:lpstr>Image</vt:lpstr>
      <vt:lpstr>Photo Editor Photo</vt:lpstr>
      <vt:lpstr>Çalışma Sayfası</vt:lpstr>
      <vt:lpstr>PowerPoint Presentation</vt:lpstr>
      <vt:lpstr>PowerPoint Presentation</vt:lpstr>
      <vt:lpstr>PowerPoint Presentation</vt:lpstr>
      <vt:lpstr>Key financials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Assets</vt:lpstr>
      <vt:lpstr>PowerPoint Presentation</vt:lpstr>
      <vt:lpstr>Asset Quality</vt:lpstr>
      <vt:lpstr>PowerPoint Presentation</vt:lpstr>
      <vt:lpstr>Deposits &amp; Non-Deposit Funds</vt:lpstr>
      <vt:lpstr>Capital Structure</vt:lpstr>
      <vt:lpstr>Profitability</vt:lpstr>
      <vt:lpstr>Balance Sheet Summary</vt:lpstr>
      <vt:lpstr>Income Statement Summary</vt:lpstr>
      <vt:lpstr>Key Financial Ratios</vt:lpstr>
    </vt:vector>
  </TitlesOfParts>
  <Company>Happy People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Atilla Karabay</dc:creator>
  <cp:lastModifiedBy>ILYAS TUFAN</cp:lastModifiedBy>
  <cp:revision>934</cp:revision>
  <dcterms:created xsi:type="dcterms:W3CDTF">2012-10-17T13:54:41Z</dcterms:created>
  <dcterms:modified xsi:type="dcterms:W3CDTF">2016-03-07T10:23:33Z</dcterms:modified>
</cp:coreProperties>
</file>