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 id="2147483699" r:id="rId2"/>
    <p:sldMasterId id="2147483713" r:id="rId3"/>
    <p:sldMasterId id="2147483727" r:id="rId4"/>
  </p:sldMasterIdLst>
  <p:notesMasterIdLst>
    <p:notesMasterId r:id="rId31"/>
  </p:notesMasterIdLst>
  <p:sldIdLst>
    <p:sldId id="336" r:id="rId5"/>
    <p:sldId id="339" r:id="rId6"/>
    <p:sldId id="316" r:id="rId7"/>
    <p:sldId id="319" r:id="rId8"/>
    <p:sldId id="322" r:id="rId9"/>
    <p:sldId id="325" r:id="rId10"/>
    <p:sldId id="331" r:id="rId11"/>
    <p:sldId id="333" r:id="rId12"/>
    <p:sldId id="335" r:id="rId13"/>
    <p:sldId id="340" r:id="rId14"/>
    <p:sldId id="317" r:id="rId15"/>
    <p:sldId id="318" r:id="rId16"/>
    <p:sldId id="320" r:id="rId17"/>
    <p:sldId id="323" r:id="rId18"/>
    <p:sldId id="326" r:id="rId19"/>
    <p:sldId id="327" r:id="rId20"/>
    <p:sldId id="328" r:id="rId21"/>
    <p:sldId id="329" r:id="rId22"/>
    <p:sldId id="341" r:id="rId23"/>
    <p:sldId id="342" r:id="rId24"/>
    <p:sldId id="343" r:id="rId25"/>
    <p:sldId id="337" r:id="rId26"/>
    <p:sldId id="338" r:id="rId27"/>
    <p:sldId id="344" r:id="rId28"/>
    <p:sldId id="345" r:id="rId29"/>
    <p:sldId id="346" r:id="rId30"/>
  </p:sldIdLst>
  <p:sldSz cx="9144000" cy="6858000" type="screen4x3"/>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B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DAACA48-9A64-4F5E-84D3-DD91C537A23E}" type="datetimeFigureOut">
              <a:rPr lang="nl-BE" smtClean="0"/>
              <a:pPr/>
              <a:t>15/06/2012</a:t>
            </a:fld>
            <a:endParaRPr lang="nl-B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B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l-B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B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69689A-8B56-410F-B4EB-8D12912C7A11}" type="slidenum">
              <a:rPr lang="nl-BE" smtClean="0"/>
              <a:pPr/>
              <a:t>‹#›</a:t>
            </a:fld>
            <a:endParaRPr lang="nl-B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Slide Image Placeholder 1"/>
          <p:cNvSpPr>
            <a:spLocks noGrp="1" noRot="1" noChangeAspect="1" noTextEdit="1"/>
          </p:cNvSpPr>
          <p:nvPr>
            <p:ph type="sldImg"/>
          </p:nvPr>
        </p:nvSpPr>
        <p:spPr>
          <a:xfrm>
            <a:off x="1296988" y="798513"/>
            <a:ext cx="4262437" cy="3195637"/>
          </a:xfrm>
          <a:ln/>
        </p:spPr>
      </p:sp>
      <p:sp>
        <p:nvSpPr>
          <p:cNvPr id="381955" name="Notes Placeholder 2"/>
          <p:cNvSpPr>
            <a:spLocks noGrp="1"/>
          </p:cNvSpPr>
          <p:nvPr>
            <p:ph type="body" idx="1"/>
          </p:nvPr>
        </p:nvSpPr>
        <p:spPr>
          <a:noFill/>
          <a:ln/>
        </p:spPr>
        <p:txBody>
          <a:bodyPr/>
          <a:lstStyle/>
          <a:p>
            <a:pPr eaLnBrk="1" hangingPunct="1"/>
            <a:endParaRPr lang="es-MX" smtClean="0">
              <a:ea typeface="ＭＳ Ｐゴシック" pitchFamily="34" charset="-128"/>
            </a:endParaRPr>
          </a:p>
        </p:txBody>
      </p:sp>
      <p:sp>
        <p:nvSpPr>
          <p:cNvPr id="381956" name="Slide Number Placeholder 3"/>
          <p:cNvSpPr>
            <a:spLocks noGrp="1"/>
          </p:cNvSpPr>
          <p:nvPr>
            <p:ph type="sldNum" sz="quarter" idx="5"/>
          </p:nvPr>
        </p:nvSpPr>
        <p:spPr>
          <a:noFill/>
        </p:spPr>
        <p:txBody>
          <a:bodyPr/>
          <a:lstStyle/>
          <a:p>
            <a:fld id="{7FE11D2B-EA00-43C4-9BC5-0799EA3FF097}" type="slidenum">
              <a:rPr lang="en-US" smtClean="0">
                <a:solidFill>
                  <a:srgbClr val="000000"/>
                </a:solidFill>
              </a:rPr>
              <a:pPr/>
              <a:t>1</a:t>
            </a:fld>
            <a:endParaRPr lang="en-US" smtClean="0">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Slide Image Placeholder 1"/>
          <p:cNvSpPr>
            <a:spLocks noGrp="1" noRot="1" noChangeAspect="1" noTextEdit="1"/>
          </p:cNvSpPr>
          <p:nvPr>
            <p:ph type="sldImg"/>
          </p:nvPr>
        </p:nvSpPr>
        <p:spPr>
          <a:xfrm>
            <a:off x="1296988" y="798513"/>
            <a:ext cx="4262437" cy="3195637"/>
          </a:xfrm>
          <a:ln/>
        </p:spPr>
      </p:sp>
      <p:sp>
        <p:nvSpPr>
          <p:cNvPr id="381955" name="Notes Placeholder 2"/>
          <p:cNvSpPr>
            <a:spLocks noGrp="1"/>
          </p:cNvSpPr>
          <p:nvPr>
            <p:ph type="body" idx="1"/>
          </p:nvPr>
        </p:nvSpPr>
        <p:spPr>
          <a:noFill/>
          <a:ln/>
        </p:spPr>
        <p:txBody>
          <a:bodyPr/>
          <a:lstStyle/>
          <a:p>
            <a:pPr eaLnBrk="1" hangingPunct="1"/>
            <a:endParaRPr lang="es-MX" smtClean="0">
              <a:ea typeface="ＭＳ Ｐゴシック" pitchFamily="34" charset="-128"/>
            </a:endParaRPr>
          </a:p>
        </p:txBody>
      </p:sp>
      <p:sp>
        <p:nvSpPr>
          <p:cNvPr id="381956" name="Slide Number Placeholder 3"/>
          <p:cNvSpPr>
            <a:spLocks noGrp="1"/>
          </p:cNvSpPr>
          <p:nvPr>
            <p:ph type="sldNum" sz="quarter" idx="5"/>
          </p:nvPr>
        </p:nvSpPr>
        <p:spPr>
          <a:noFill/>
        </p:spPr>
        <p:txBody>
          <a:bodyPr/>
          <a:lstStyle/>
          <a:p>
            <a:fld id="{7FE11D2B-EA00-43C4-9BC5-0799EA3FF097}" type="slidenum">
              <a:rPr lang="en-US" smtClean="0">
                <a:solidFill>
                  <a:srgbClr val="000000"/>
                </a:solidFill>
              </a:rPr>
              <a:pPr/>
              <a:t>2</a:t>
            </a:fld>
            <a:endParaRPr lang="en-US" smtClean="0">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Slide Image Placeholder 1"/>
          <p:cNvSpPr>
            <a:spLocks noGrp="1" noRot="1" noChangeAspect="1" noTextEdit="1"/>
          </p:cNvSpPr>
          <p:nvPr>
            <p:ph type="sldImg"/>
          </p:nvPr>
        </p:nvSpPr>
        <p:spPr>
          <a:xfrm>
            <a:off x="1296988" y="798513"/>
            <a:ext cx="4262437" cy="3195637"/>
          </a:xfrm>
          <a:ln/>
        </p:spPr>
      </p:sp>
      <p:sp>
        <p:nvSpPr>
          <p:cNvPr id="381955" name="Notes Placeholder 2"/>
          <p:cNvSpPr>
            <a:spLocks noGrp="1"/>
          </p:cNvSpPr>
          <p:nvPr>
            <p:ph type="body" idx="1"/>
          </p:nvPr>
        </p:nvSpPr>
        <p:spPr>
          <a:noFill/>
          <a:ln/>
        </p:spPr>
        <p:txBody>
          <a:bodyPr/>
          <a:lstStyle/>
          <a:p>
            <a:pPr eaLnBrk="1" hangingPunct="1"/>
            <a:endParaRPr lang="es-MX" smtClean="0">
              <a:ea typeface="ＭＳ Ｐゴシック" pitchFamily="34" charset="-128"/>
            </a:endParaRPr>
          </a:p>
        </p:txBody>
      </p:sp>
      <p:sp>
        <p:nvSpPr>
          <p:cNvPr id="381956" name="Slide Number Placeholder 3"/>
          <p:cNvSpPr>
            <a:spLocks noGrp="1"/>
          </p:cNvSpPr>
          <p:nvPr>
            <p:ph type="sldNum" sz="quarter" idx="5"/>
          </p:nvPr>
        </p:nvSpPr>
        <p:spPr>
          <a:noFill/>
        </p:spPr>
        <p:txBody>
          <a:bodyPr/>
          <a:lstStyle/>
          <a:p>
            <a:fld id="{7FE11D2B-EA00-43C4-9BC5-0799EA3FF097}" type="slidenum">
              <a:rPr lang="en-US" smtClean="0">
                <a:solidFill>
                  <a:srgbClr val="000000"/>
                </a:solidFill>
              </a:rPr>
              <a:pPr/>
              <a:t>10</a:t>
            </a:fld>
            <a:endParaRPr lang="en-US" smtClean="0">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Slide Image Placeholder 1"/>
          <p:cNvSpPr>
            <a:spLocks noGrp="1" noRot="1" noChangeAspect="1" noTextEdit="1"/>
          </p:cNvSpPr>
          <p:nvPr>
            <p:ph type="sldImg"/>
          </p:nvPr>
        </p:nvSpPr>
        <p:spPr>
          <a:xfrm>
            <a:off x="1296988" y="798513"/>
            <a:ext cx="4262437" cy="3195637"/>
          </a:xfrm>
          <a:ln/>
        </p:spPr>
      </p:sp>
      <p:sp>
        <p:nvSpPr>
          <p:cNvPr id="381955" name="Notes Placeholder 2"/>
          <p:cNvSpPr>
            <a:spLocks noGrp="1"/>
          </p:cNvSpPr>
          <p:nvPr>
            <p:ph type="body" idx="1"/>
          </p:nvPr>
        </p:nvSpPr>
        <p:spPr>
          <a:noFill/>
          <a:ln/>
        </p:spPr>
        <p:txBody>
          <a:bodyPr/>
          <a:lstStyle/>
          <a:p>
            <a:pPr eaLnBrk="1" hangingPunct="1"/>
            <a:endParaRPr lang="es-MX" smtClean="0">
              <a:ea typeface="ＭＳ Ｐゴシック" pitchFamily="34" charset="-128"/>
            </a:endParaRPr>
          </a:p>
        </p:txBody>
      </p:sp>
      <p:sp>
        <p:nvSpPr>
          <p:cNvPr id="381956" name="Slide Number Placeholder 3"/>
          <p:cNvSpPr>
            <a:spLocks noGrp="1"/>
          </p:cNvSpPr>
          <p:nvPr>
            <p:ph type="sldNum" sz="quarter" idx="5"/>
          </p:nvPr>
        </p:nvSpPr>
        <p:spPr>
          <a:noFill/>
        </p:spPr>
        <p:txBody>
          <a:bodyPr/>
          <a:lstStyle/>
          <a:p>
            <a:fld id="{7FE11D2B-EA00-43C4-9BC5-0799EA3FF097}" type="slidenum">
              <a:rPr lang="en-US" smtClean="0">
                <a:solidFill>
                  <a:srgbClr val="000000"/>
                </a:solidFill>
              </a:rPr>
              <a:pPr/>
              <a:t>19</a:t>
            </a:fld>
            <a:endParaRPr lang="en-US" smtClean="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Slide Image Placeholder 1"/>
          <p:cNvSpPr>
            <a:spLocks noGrp="1" noRot="1" noChangeAspect="1" noTextEdit="1"/>
          </p:cNvSpPr>
          <p:nvPr>
            <p:ph type="sldImg"/>
          </p:nvPr>
        </p:nvSpPr>
        <p:spPr>
          <a:xfrm>
            <a:off x="1296988" y="798513"/>
            <a:ext cx="4262437" cy="3195637"/>
          </a:xfrm>
          <a:ln/>
        </p:spPr>
      </p:sp>
      <p:sp>
        <p:nvSpPr>
          <p:cNvPr id="381955" name="Notes Placeholder 2"/>
          <p:cNvSpPr>
            <a:spLocks noGrp="1"/>
          </p:cNvSpPr>
          <p:nvPr>
            <p:ph type="body" idx="1"/>
          </p:nvPr>
        </p:nvSpPr>
        <p:spPr>
          <a:noFill/>
          <a:ln/>
        </p:spPr>
        <p:txBody>
          <a:bodyPr/>
          <a:lstStyle/>
          <a:p>
            <a:pPr eaLnBrk="1" hangingPunct="1"/>
            <a:endParaRPr lang="es-MX" smtClean="0">
              <a:ea typeface="ＭＳ Ｐゴシック" pitchFamily="34" charset="-128"/>
            </a:endParaRPr>
          </a:p>
        </p:txBody>
      </p:sp>
      <p:sp>
        <p:nvSpPr>
          <p:cNvPr id="381956" name="Slide Number Placeholder 3"/>
          <p:cNvSpPr>
            <a:spLocks noGrp="1"/>
          </p:cNvSpPr>
          <p:nvPr>
            <p:ph type="sldNum" sz="quarter" idx="5"/>
          </p:nvPr>
        </p:nvSpPr>
        <p:spPr>
          <a:noFill/>
        </p:spPr>
        <p:txBody>
          <a:bodyPr/>
          <a:lstStyle/>
          <a:p>
            <a:fld id="{7FE11D2B-EA00-43C4-9BC5-0799EA3FF097}" type="slidenum">
              <a:rPr lang="en-US" smtClean="0">
                <a:solidFill>
                  <a:srgbClr val="000000"/>
                </a:solidFill>
              </a:rPr>
              <a:pPr/>
              <a:t>20</a:t>
            </a:fld>
            <a:endParaRPr lang="en-US" smtClean="0">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Slide Image Placeholder 1"/>
          <p:cNvSpPr>
            <a:spLocks noGrp="1" noRot="1" noChangeAspect="1" noTextEdit="1"/>
          </p:cNvSpPr>
          <p:nvPr>
            <p:ph type="sldImg"/>
          </p:nvPr>
        </p:nvSpPr>
        <p:spPr>
          <a:xfrm>
            <a:off x="1296988" y="798513"/>
            <a:ext cx="4262437" cy="3195637"/>
          </a:xfrm>
          <a:ln/>
        </p:spPr>
      </p:sp>
      <p:sp>
        <p:nvSpPr>
          <p:cNvPr id="381955" name="Notes Placeholder 2"/>
          <p:cNvSpPr>
            <a:spLocks noGrp="1"/>
          </p:cNvSpPr>
          <p:nvPr>
            <p:ph type="body" idx="1"/>
          </p:nvPr>
        </p:nvSpPr>
        <p:spPr>
          <a:noFill/>
          <a:ln/>
        </p:spPr>
        <p:txBody>
          <a:bodyPr/>
          <a:lstStyle/>
          <a:p>
            <a:pPr eaLnBrk="1" hangingPunct="1"/>
            <a:endParaRPr lang="es-MX" smtClean="0">
              <a:ea typeface="ＭＳ Ｐゴシック" pitchFamily="34" charset="-128"/>
            </a:endParaRPr>
          </a:p>
        </p:txBody>
      </p:sp>
      <p:sp>
        <p:nvSpPr>
          <p:cNvPr id="381956" name="Slide Number Placeholder 3"/>
          <p:cNvSpPr>
            <a:spLocks noGrp="1"/>
          </p:cNvSpPr>
          <p:nvPr>
            <p:ph type="sldNum" sz="quarter" idx="5"/>
          </p:nvPr>
        </p:nvSpPr>
        <p:spPr>
          <a:noFill/>
        </p:spPr>
        <p:txBody>
          <a:bodyPr/>
          <a:lstStyle/>
          <a:p>
            <a:fld id="{7FE11D2B-EA00-43C4-9BC5-0799EA3FF097}" type="slidenum">
              <a:rPr lang="en-US" smtClean="0">
                <a:solidFill>
                  <a:srgbClr val="000000"/>
                </a:solidFill>
              </a:rPr>
              <a:pPr/>
              <a:t>21</a:t>
            </a:fld>
            <a:endParaRPr lang="en-US"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286000" y="304800"/>
            <a:ext cx="6172200" cy="11430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2286000" y="1981200"/>
            <a:ext cx="6477000" cy="38862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43750" y="304800"/>
            <a:ext cx="1619250" cy="5562600"/>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286000" y="304800"/>
            <a:ext cx="4705350" cy="55626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nl-BE"/>
          </a:p>
        </p:txBody>
      </p:sp>
      <p:sp>
        <p:nvSpPr>
          <p:cNvPr id="3" name="Slide Number Placeholder 2"/>
          <p:cNvSpPr>
            <a:spLocks noGrp="1"/>
          </p:cNvSpPr>
          <p:nvPr>
            <p:ph type="sldNum" sz="quarter" idx="10"/>
          </p:nvPr>
        </p:nvSpPr>
        <p:spPr/>
        <p:txBody>
          <a:bodyPr/>
          <a:lstStyle/>
          <a:p>
            <a:pPr>
              <a:defRPr/>
            </a:pPr>
            <a:fld id="{B3C5C215-54A4-4D1A-BCB8-9895EDFD3152}" type="slidenum">
              <a:rPr lang="en-US" smtClean="0">
                <a:solidFill>
                  <a:srgbClr val="00B7A5">
                    <a:tint val="75000"/>
                  </a:srgbClr>
                </a:solidFill>
              </a:rPr>
              <a:pPr>
                <a:defRPr/>
              </a:pPr>
              <a:t>‹#›</a:t>
            </a:fld>
            <a:endParaRPr lang="en-US">
              <a:solidFill>
                <a:srgbClr val="00B7A5">
                  <a:tint val="75000"/>
                </a:srgbClr>
              </a:solidFill>
            </a:endParaRPr>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solidFill>
                  <a:prstClr val="black"/>
                </a:solidFill>
                <a:cs typeface="Arial" pitchFamily="34" charset="0"/>
              </a:defRPr>
            </a:lvl1pPr>
          </a:lstStyle>
          <a:p>
            <a:pPr fontAlgn="base">
              <a:spcBef>
                <a:spcPct val="0"/>
              </a:spcBef>
              <a:spcAft>
                <a:spcPct val="0"/>
              </a:spcAft>
              <a:defRPr/>
            </a:pPr>
            <a:endParaRPr lang="en-US" sz="2400">
              <a:latin typeface="Arial Black" pitchFamily="34" charset="0"/>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solidFill>
                  <a:prstClr val="black"/>
                </a:solidFill>
                <a:cs typeface="Arial" pitchFamily="34" charset="0"/>
              </a:defRPr>
            </a:lvl1pPr>
          </a:lstStyle>
          <a:p>
            <a:pPr fontAlgn="base">
              <a:spcBef>
                <a:spcPct val="0"/>
              </a:spcBef>
              <a:spcAft>
                <a:spcPct val="0"/>
              </a:spcAft>
              <a:defRPr/>
            </a:pPr>
            <a:endParaRPr lang="en-US" sz="2400">
              <a:latin typeface="Arial Black" pitchFamily="34" charset="0"/>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cs typeface="Arial" charset="0"/>
              </a:defRPr>
            </a:lvl1pPr>
          </a:lstStyle>
          <a:p>
            <a:pPr fontAlgn="base">
              <a:spcBef>
                <a:spcPct val="0"/>
              </a:spcBef>
              <a:spcAft>
                <a:spcPct val="0"/>
              </a:spcAft>
              <a:defRPr/>
            </a:pPr>
            <a:fld id="{79B8449D-7B8C-400E-B442-CA2E5B288CAC}" type="slidenum">
              <a:rPr lang="en-US" sz="2400">
                <a:solidFill>
                  <a:prstClr val="black"/>
                </a:solidFill>
                <a:latin typeface="Arial Black" pitchFamily="34" charset="0"/>
              </a:rPr>
              <a:pPr fontAlgn="base">
                <a:spcBef>
                  <a:spcPct val="0"/>
                </a:spcBef>
                <a:spcAft>
                  <a:spcPct val="0"/>
                </a:spcAft>
                <a:defRPr/>
              </a:pPr>
              <a:t>‹#›</a:t>
            </a:fld>
            <a:endParaRPr lang="en-US" sz="2400">
              <a:solidFill>
                <a:prstClr val="black"/>
              </a:solidFill>
              <a:latin typeface="Arial Black" pitchFamily="34"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0" y="304800"/>
            <a:ext cx="6172200" cy="1143000"/>
          </a:xfrm>
          <a:prstGeom prst="rect">
            <a:avLst/>
          </a:prstGeom>
        </p:spPr>
        <p:txBody>
          <a:bodyPr/>
          <a:lstStyle>
            <a:lvl1pPr>
              <a:defRPr>
                <a:solidFill>
                  <a:srgbClr val="002060"/>
                </a:solidFill>
                <a:effectLst/>
              </a:defRPr>
            </a:lvl1pPr>
          </a:lstStyle>
          <a:p>
            <a:r>
              <a:rPr lang="en-US" dirty="0" smtClean="0"/>
              <a:t>Click to edit Master title style</a:t>
            </a:r>
            <a:endParaRPr lang="en-GB" dirty="0"/>
          </a:p>
        </p:txBody>
      </p:sp>
      <p:sp>
        <p:nvSpPr>
          <p:cNvPr id="3" name="Content Placeholder 2"/>
          <p:cNvSpPr>
            <a:spLocks noGrp="1"/>
          </p:cNvSpPr>
          <p:nvPr>
            <p:ph idx="1"/>
          </p:nvPr>
        </p:nvSpPr>
        <p:spPr>
          <a:xfrm>
            <a:off x="2286000" y="1981200"/>
            <a:ext cx="6477000" cy="3886200"/>
          </a:xfrm>
          <a:prstGeom prst="rect">
            <a:avLst/>
          </a:prstGeom>
        </p:spPr>
        <p:txBody>
          <a:bodyPr/>
          <a:lstStyle>
            <a:lvl1pPr>
              <a:defRPr>
                <a:solidFill>
                  <a:srgbClr val="0070C0"/>
                </a:solidFill>
              </a:defRPr>
            </a:lvl1pPr>
            <a:lvl2pPr>
              <a:defRPr>
                <a:solidFill>
                  <a:srgbClr val="008FFA"/>
                </a:solidFill>
              </a:defRPr>
            </a:lvl2pPr>
            <a:lvl3pPr>
              <a:defRPr>
                <a:solidFill>
                  <a:srgbClr val="2FA6FF"/>
                </a:solidFill>
              </a:defRPr>
            </a:lvl3pPr>
            <a:lvl4pPr>
              <a:defRPr>
                <a:solidFill>
                  <a:srgbClr val="BDE3FF"/>
                </a:solidFill>
              </a:defRPr>
            </a:lvl4pPr>
            <a:lvl5pPr>
              <a:defRPr>
                <a:solidFill>
                  <a:srgbClr val="BDE3FF"/>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0" y="304800"/>
            <a:ext cx="61722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2286000" y="1981200"/>
            <a:ext cx="3162300" cy="38862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600700" y="1981200"/>
            <a:ext cx="3162300" cy="38862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86000" y="304800"/>
            <a:ext cx="6172200" cy="1143000"/>
          </a:xfrm>
          <a:prstGeom prst="rect">
            <a:avLst/>
          </a:prstGeom>
        </p:spPr>
        <p:txBody>
          <a:bodyPr/>
          <a:lstStyle/>
          <a:p>
            <a:r>
              <a:rPr lang="en-US" smtClean="0"/>
              <a:t>Click to edit Master title style</a:t>
            </a:r>
            <a:endParaRPr lang="en-GB"/>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0" y="304800"/>
            <a:ext cx="6172200" cy="1143000"/>
          </a:xfrm>
          <a:prstGeom prst="rect">
            <a:avLst/>
          </a:prstGeom>
        </p:spPr>
        <p:txBody>
          <a:bodyPr/>
          <a:lstStyle>
            <a:lvl1pPr>
              <a:defRPr>
                <a:solidFill>
                  <a:srgbClr val="002060"/>
                </a:solidFill>
                <a:effectLst/>
              </a:defRPr>
            </a:lvl1pPr>
          </a:lstStyle>
          <a:p>
            <a:r>
              <a:rPr lang="en-US" dirty="0" smtClean="0"/>
              <a:t>Click to edit Master title style</a:t>
            </a:r>
            <a:endParaRPr lang="en-GB" dirty="0"/>
          </a:p>
        </p:txBody>
      </p:sp>
      <p:sp>
        <p:nvSpPr>
          <p:cNvPr id="3" name="Content Placeholder 2"/>
          <p:cNvSpPr>
            <a:spLocks noGrp="1"/>
          </p:cNvSpPr>
          <p:nvPr>
            <p:ph idx="1"/>
          </p:nvPr>
        </p:nvSpPr>
        <p:spPr>
          <a:xfrm>
            <a:off x="2286000" y="1981200"/>
            <a:ext cx="6477000" cy="3886200"/>
          </a:xfrm>
          <a:prstGeom prst="rect">
            <a:avLst/>
          </a:prstGeom>
        </p:spPr>
        <p:txBody>
          <a:bodyPr/>
          <a:lstStyle>
            <a:lvl1pPr>
              <a:defRPr>
                <a:solidFill>
                  <a:srgbClr val="0070C0"/>
                </a:solidFill>
              </a:defRPr>
            </a:lvl1pPr>
            <a:lvl2pPr>
              <a:defRPr>
                <a:solidFill>
                  <a:srgbClr val="008FFA"/>
                </a:solidFill>
              </a:defRPr>
            </a:lvl2pPr>
            <a:lvl3pPr>
              <a:defRPr>
                <a:solidFill>
                  <a:srgbClr val="2FA6FF"/>
                </a:solidFill>
              </a:defRPr>
            </a:lvl3pPr>
            <a:lvl4pPr>
              <a:defRPr>
                <a:solidFill>
                  <a:srgbClr val="BDE3FF"/>
                </a:solidFill>
              </a:defRPr>
            </a:lvl4pPr>
            <a:lvl5pPr>
              <a:defRPr>
                <a:solidFill>
                  <a:srgbClr val="BDE3FF"/>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286000" y="304800"/>
            <a:ext cx="6172200" cy="11430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2286000" y="1981200"/>
            <a:ext cx="6477000" cy="38862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43750" y="304800"/>
            <a:ext cx="1619250" cy="5562600"/>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286000" y="304800"/>
            <a:ext cx="4705350" cy="55626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nl-BE"/>
          </a:p>
        </p:txBody>
      </p:sp>
      <p:sp>
        <p:nvSpPr>
          <p:cNvPr id="3" name="Slide Number Placeholder 2"/>
          <p:cNvSpPr>
            <a:spLocks noGrp="1"/>
          </p:cNvSpPr>
          <p:nvPr>
            <p:ph type="sldNum" sz="quarter" idx="10"/>
          </p:nvPr>
        </p:nvSpPr>
        <p:spPr/>
        <p:txBody>
          <a:bodyPr/>
          <a:lstStyle/>
          <a:p>
            <a:pPr>
              <a:defRPr/>
            </a:pPr>
            <a:fld id="{B3C5C215-54A4-4D1A-BCB8-9895EDFD3152}" type="slidenum">
              <a:rPr lang="en-US" smtClean="0">
                <a:solidFill>
                  <a:srgbClr val="00B7A5">
                    <a:tint val="75000"/>
                  </a:srgbClr>
                </a:solidFill>
              </a:rPr>
              <a:pPr>
                <a:defRPr/>
              </a:pPr>
              <a:t>‹#›</a:t>
            </a:fld>
            <a:endParaRPr lang="en-US">
              <a:solidFill>
                <a:srgbClr val="00B7A5">
                  <a:tint val="75000"/>
                </a:srgbClr>
              </a:solidFill>
            </a:endParaRPr>
          </a:p>
        </p:txBody>
      </p:sp>
    </p:spTree>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solidFill>
                  <a:prstClr val="black"/>
                </a:solidFill>
                <a:cs typeface="Arial" pitchFamily="34" charset="0"/>
              </a:defRPr>
            </a:lvl1pPr>
          </a:lstStyle>
          <a:p>
            <a:pPr fontAlgn="base">
              <a:spcBef>
                <a:spcPct val="0"/>
              </a:spcBef>
              <a:spcAft>
                <a:spcPct val="0"/>
              </a:spcAft>
              <a:defRPr/>
            </a:pPr>
            <a:endParaRPr lang="en-US" sz="2400">
              <a:latin typeface="Arial Black" pitchFamily="34" charset="0"/>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solidFill>
                  <a:prstClr val="black"/>
                </a:solidFill>
                <a:cs typeface="Arial" pitchFamily="34" charset="0"/>
              </a:defRPr>
            </a:lvl1pPr>
          </a:lstStyle>
          <a:p>
            <a:pPr fontAlgn="base">
              <a:spcBef>
                <a:spcPct val="0"/>
              </a:spcBef>
              <a:spcAft>
                <a:spcPct val="0"/>
              </a:spcAft>
              <a:defRPr/>
            </a:pPr>
            <a:endParaRPr lang="en-US" sz="2400">
              <a:latin typeface="Arial Black" pitchFamily="34" charset="0"/>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cs typeface="Arial" charset="0"/>
              </a:defRPr>
            </a:lvl1pPr>
          </a:lstStyle>
          <a:p>
            <a:pPr fontAlgn="base">
              <a:spcBef>
                <a:spcPct val="0"/>
              </a:spcBef>
              <a:spcAft>
                <a:spcPct val="0"/>
              </a:spcAft>
              <a:defRPr/>
            </a:pPr>
            <a:fld id="{79B8449D-7B8C-400E-B442-CA2E5B288CAC}" type="slidenum">
              <a:rPr lang="en-US" sz="2400">
                <a:solidFill>
                  <a:prstClr val="black"/>
                </a:solidFill>
                <a:latin typeface="Arial Black" pitchFamily="34" charset="0"/>
              </a:rPr>
              <a:pPr fontAlgn="base">
                <a:spcBef>
                  <a:spcPct val="0"/>
                </a:spcBef>
                <a:spcAft>
                  <a:spcPct val="0"/>
                </a:spcAft>
                <a:defRPr/>
              </a:pPr>
              <a:t>‹#›</a:t>
            </a:fld>
            <a:endParaRPr lang="en-US" sz="2400">
              <a:solidFill>
                <a:prstClr val="black"/>
              </a:solidFill>
              <a:latin typeface="Arial Black" pitchFamily="34" charset="0"/>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0" y="304800"/>
            <a:ext cx="6172200" cy="1143000"/>
          </a:xfrm>
          <a:prstGeom prst="rect">
            <a:avLst/>
          </a:prstGeom>
        </p:spPr>
        <p:txBody>
          <a:bodyPr/>
          <a:lstStyle>
            <a:lvl1pPr>
              <a:defRPr>
                <a:solidFill>
                  <a:srgbClr val="002060"/>
                </a:solidFill>
                <a:effectLst/>
              </a:defRPr>
            </a:lvl1pPr>
          </a:lstStyle>
          <a:p>
            <a:r>
              <a:rPr lang="en-US" dirty="0" smtClean="0"/>
              <a:t>Click to edit Master title style</a:t>
            </a:r>
            <a:endParaRPr lang="en-GB" dirty="0"/>
          </a:p>
        </p:txBody>
      </p:sp>
      <p:sp>
        <p:nvSpPr>
          <p:cNvPr id="3" name="Content Placeholder 2"/>
          <p:cNvSpPr>
            <a:spLocks noGrp="1"/>
          </p:cNvSpPr>
          <p:nvPr>
            <p:ph idx="1"/>
          </p:nvPr>
        </p:nvSpPr>
        <p:spPr>
          <a:xfrm>
            <a:off x="2286000" y="1981200"/>
            <a:ext cx="6477000" cy="3886200"/>
          </a:xfrm>
          <a:prstGeom prst="rect">
            <a:avLst/>
          </a:prstGeom>
        </p:spPr>
        <p:txBody>
          <a:bodyPr/>
          <a:lstStyle>
            <a:lvl1pPr>
              <a:defRPr>
                <a:solidFill>
                  <a:srgbClr val="0070C0"/>
                </a:solidFill>
              </a:defRPr>
            </a:lvl1pPr>
            <a:lvl2pPr>
              <a:defRPr>
                <a:solidFill>
                  <a:srgbClr val="008FFA"/>
                </a:solidFill>
              </a:defRPr>
            </a:lvl2pPr>
            <a:lvl3pPr>
              <a:defRPr>
                <a:solidFill>
                  <a:srgbClr val="2FA6FF"/>
                </a:solidFill>
              </a:defRPr>
            </a:lvl3pPr>
            <a:lvl4pPr>
              <a:defRPr>
                <a:solidFill>
                  <a:srgbClr val="BDE3FF"/>
                </a:solidFill>
              </a:defRPr>
            </a:lvl4pPr>
            <a:lvl5pPr>
              <a:defRPr>
                <a:solidFill>
                  <a:srgbClr val="BDE3FF"/>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0" y="304800"/>
            <a:ext cx="61722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2286000" y="1981200"/>
            <a:ext cx="3162300" cy="38862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600700" y="1981200"/>
            <a:ext cx="3162300" cy="38862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86000" y="304800"/>
            <a:ext cx="6172200" cy="1143000"/>
          </a:xfrm>
          <a:prstGeom prst="rect">
            <a:avLst/>
          </a:prstGeom>
        </p:spPr>
        <p:txBody>
          <a:bodyPr/>
          <a:lstStyle/>
          <a:p>
            <a:r>
              <a:rPr lang="en-US" smtClean="0"/>
              <a:t>Click to edit Master title style</a:t>
            </a:r>
            <a:endParaRPr lang="en-GB"/>
          </a:p>
        </p:txBody>
      </p:sp>
    </p:spTree>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286000" y="304800"/>
            <a:ext cx="6172200" cy="11430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2286000" y="1981200"/>
            <a:ext cx="6477000" cy="38862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43750" y="304800"/>
            <a:ext cx="1619250" cy="5562600"/>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286000" y="304800"/>
            <a:ext cx="4705350" cy="55626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nl-BE"/>
          </a:p>
        </p:txBody>
      </p:sp>
      <p:sp>
        <p:nvSpPr>
          <p:cNvPr id="3" name="Slide Number Placeholder 2"/>
          <p:cNvSpPr>
            <a:spLocks noGrp="1"/>
          </p:cNvSpPr>
          <p:nvPr>
            <p:ph type="sldNum" sz="quarter" idx="10"/>
          </p:nvPr>
        </p:nvSpPr>
        <p:spPr/>
        <p:txBody>
          <a:bodyPr/>
          <a:lstStyle/>
          <a:p>
            <a:pPr>
              <a:defRPr/>
            </a:pPr>
            <a:fld id="{B3C5C215-54A4-4D1A-BCB8-9895EDFD3152}" type="slidenum">
              <a:rPr lang="en-US" smtClean="0">
                <a:solidFill>
                  <a:srgbClr val="00B7A5">
                    <a:tint val="75000"/>
                  </a:srgbClr>
                </a:solidFill>
              </a:rPr>
              <a:pPr>
                <a:defRPr/>
              </a:pPr>
              <a:t>‹#›</a:t>
            </a:fld>
            <a:endParaRPr lang="en-US">
              <a:solidFill>
                <a:srgbClr val="00B7A5">
                  <a:tint val="75000"/>
                </a:srgbClr>
              </a:solidFill>
            </a:endParaRPr>
          </a:p>
        </p:txBody>
      </p:sp>
    </p:spTree>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solidFill>
                  <a:prstClr val="black"/>
                </a:solidFill>
                <a:cs typeface="Arial" pitchFamily="34" charset="0"/>
              </a:defRPr>
            </a:lvl1pPr>
          </a:lstStyle>
          <a:p>
            <a:pPr fontAlgn="base">
              <a:spcBef>
                <a:spcPct val="0"/>
              </a:spcBef>
              <a:spcAft>
                <a:spcPct val="0"/>
              </a:spcAft>
              <a:defRPr/>
            </a:pPr>
            <a:endParaRPr lang="en-US" sz="2400">
              <a:latin typeface="Arial Black" pitchFamily="34" charset="0"/>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solidFill>
                  <a:prstClr val="black"/>
                </a:solidFill>
                <a:cs typeface="Arial" pitchFamily="34" charset="0"/>
              </a:defRPr>
            </a:lvl1pPr>
          </a:lstStyle>
          <a:p>
            <a:pPr fontAlgn="base">
              <a:spcBef>
                <a:spcPct val="0"/>
              </a:spcBef>
              <a:spcAft>
                <a:spcPct val="0"/>
              </a:spcAft>
              <a:defRPr/>
            </a:pPr>
            <a:endParaRPr lang="en-US" sz="2400">
              <a:latin typeface="Arial Black" pitchFamily="34" charset="0"/>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cs typeface="Arial" charset="0"/>
              </a:defRPr>
            </a:lvl1pPr>
          </a:lstStyle>
          <a:p>
            <a:pPr fontAlgn="base">
              <a:spcBef>
                <a:spcPct val="0"/>
              </a:spcBef>
              <a:spcAft>
                <a:spcPct val="0"/>
              </a:spcAft>
              <a:defRPr/>
            </a:pPr>
            <a:fld id="{79B8449D-7B8C-400E-B442-CA2E5B288CAC}" type="slidenum">
              <a:rPr lang="en-US" sz="2400">
                <a:solidFill>
                  <a:prstClr val="black"/>
                </a:solidFill>
                <a:latin typeface="Arial Black" pitchFamily="34" charset="0"/>
              </a:rPr>
              <a:pPr fontAlgn="base">
                <a:spcBef>
                  <a:spcPct val="0"/>
                </a:spcBef>
                <a:spcAft>
                  <a:spcPct val="0"/>
                </a:spcAft>
                <a:defRPr/>
              </a:pPr>
              <a:t>‹#›</a:t>
            </a:fld>
            <a:endParaRPr lang="en-US" sz="2400">
              <a:solidFill>
                <a:prstClr val="black"/>
              </a:solidFill>
              <a:latin typeface="Arial Black"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0" y="304800"/>
            <a:ext cx="61722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2286000" y="1981200"/>
            <a:ext cx="3162300" cy="38862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600700" y="1981200"/>
            <a:ext cx="3162300" cy="38862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0" y="304800"/>
            <a:ext cx="6172200" cy="1143000"/>
          </a:xfrm>
          <a:prstGeom prst="rect">
            <a:avLst/>
          </a:prstGeom>
        </p:spPr>
        <p:txBody>
          <a:bodyPr/>
          <a:lstStyle>
            <a:lvl1pPr>
              <a:defRPr>
                <a:solidFill>
                  <a:srgbClr val="002060"/>
                </a:solidFill>
                <a:effectLst/>
              </a:defRPr>
            </a:lvl1pPr>
          </a:lstStyle>
          <a:p>
            <a:r>
              <a:rPr lang="en-US" dirty="0" smtClean="0"/>
              <a:t>Click to edit Master title style</a:t>
            </a:r>
            <a:endParaRPr lang="en-GB" dirty="0"/>
          </a:p>
        </p:txBody>
      </p:sp>
      <p:sp>
        <p:nvSpPr>
          <p:cNvPr id="3" name="Content Placeholder 2"/>
          <p:cNvSpPr>
            <a:spLocks noGrp="1"/>
          </p:cNvSpPr>
          <p:nvPr>
            <p:ph idx="1"/>
          </p:nvPr>
        </p:nvSpPr>
        <p:spPr>
          <a:xfrm>
            <a:off x="2286000" y="1981200"/>
            <a:ext cx="6477000" cy="3886200"/>
          </a:xfrm>
          <a:prstGeom prst="rect">
            <a:avLst/>
          </a:prstGeom>
        </p:spPr>
        <p:txBody>
          <a:bodyPr/>
          <a:lstStyle>
            <a:lvl1pPr>
              <a:defRPr>
                <a:solidFill>
                  <a:srgbClr val="0070C0"/>
                </a:solidFill>
              </a:defRPr>
            </a:lvl1pPr>
            <a:lvl2pPr>
              <a:defRPr>
                <a:solidFill>
                  <a:srgbClr val="008FFA"/>
                </a:solidFill>
              </a:defRPr>
            </a:lvl2pPr>
            <a:lvl3pPr>
              <a:defRPr>
                <a:solidFill>
                  <a:srgbClr val="2FA6FF"/>
                </a:solidFill>
              </a:defRPr>
            </a:lvl3pPr>
            <a:lvl4pPr>
              <a:defRPr>
                <a:solidFill>
                  <a:srgbClr val="BDE3FF"/>
                </a:solidFill>
              </a:defRPr>
            </a:lvl4pPr>
            <a:lvl5pPr>
              <a:defRPr>
                <a:solidFill>
                  <a:srgbClr val="BDE3FF"/>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0" y="304800"/>
            <a:ext cx="6172200" cy="1143000"/>
          </a:xfrm>
          <a:prstGeom prst="rect">
            <a:avLst/>
          </a:prstGeom>
        </p:spPr>
        <p:txBody>
          <a:bodyPr/>
          <a:lstStyle/>
          <a:p>
            <a:r>
              <a:rPr lang="en-US" smtClean="0"/>
              <a:t>Click to edit Master title style</a:t>
            </a:r>
            <a:endParaRPr lang="en-GB"/>
          </a:p>
        </p:txBody>
      </p:sp>
      <p:sp>
        <p:nvSpPr>
          <p:cNvPr id="3" name="Content Placeholder 2"/>
          <p:cNvSpPr>
            <a:spLocks noGrp="1"/>
          </p:cNvSpPr>
          <p:nvPr>
            <p:ph sz="half" idx="1"/>
          </p:nvPr>
        </p:nvSpPr>
        <p:spPr>
          <a:xfrm>
            <a:off x="2286000" y="1981200"/>
            <a:ext cx="3162300" cy="38862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600700" y="1981200"/>
            <a:ext cx="3162300" cy="38862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86000" y="304800"/>
            <a:ext cx="6172200" cy="1143000"/>
          </a:xfrm>
          <a:prstGeom prst="rect">
            <a:avLst/>
          </a:prstGeom>
        </p:spPr>
        <p:txBody>
          <a:bodyPr/>
          <a:lstStyle/>
          <a:p>
            <a:r>
              <a:rPr lang="en-US" smtClean="0"/>
              <a:t>Click to edit Master title style</a:t>
            </a:r>
            <a:endParaRPr lang="en-GB"/>
          </a:p>
        </p:txBody>
      </p:sp>
    </p:spTree>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286000" y="304800"/>
            <a:ext cx="6172200" cy="1143000"/>
          </a:xfrm>
          <a:prstGeom prst="rect">
            <a:avLst/>
          </a:prstGeom>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2286000" y="1981200"/>
            <a:ext cx="6477000" cy="38862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43750" y="304800"/>
            <a:ext cx="1619250" cy="5562600"/>
          </a:xfrm>
          <a:prstGeom prst="rect">
            <a:avLst/>
          </a:prstGeo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2286000" y="304800"/>
            <a:ext cx="4705350" cy="5562600"/>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nl-BE"/>
          </a:p>
        </p:txBody>
      </p:sp>
      <p:sp>
        <p:nvSpPr>
          <p:cNvPr id="3" name="Slide Number Placeholder 2"/>
          <p:cNvSpPr>
            <a:spLocks noGrp="1"/>
          </p:cNvSpPr>
          <p:nvPr>
            <p:ph type="sldNum" sz="quarter" idx="10"/>
          </p:nvPr>
        </p:nvSpPr>
        <p:spPr/>
        <p:txBody>
          <a:bodyPr/>
          <a:lstStyle/>
          <a:p>
            <a:pPr>
              <a:defRPr/>
            </a:pPr>
            <a:fld id="{B3C5C215-54A4-4D1A-BCB8-9895EDFD3152}" type="slidenum">
              <a:rPr lang="en-US" smtClean="0">
                <a:solidFill>
                  <a:srgbClr val="00B7A5">
                    <a:tint val="75000"/>
                  </a:srgbClr>
                </a:solidFill>
              </a:rPr>
              <a:pPr>
                <a:defRPr/>
              </a:pPr>
              <a:t>‹#›</a:t>
            </a:fld>
            <a:endParaRPr lang="en-US">
              <a:solidFill>
                <a:srgbClr val="00B7A5">
                  <a:tint val="75000"/>
                </a:srgbClr>
              </a:solidFill>
            </a:endParaRPr>
          </a:p>
        </p:txBody>
      </p:sp>
    </p:spTree>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solidFill>
                  <a:prstClr val="black"/>
                </a:solidFill>
                <a:cs typeface="Arial" pitchFamily="34" charset="0"/>
              </a:defRPr>
            </a:lvl1pPr>
          </a:lstStyle>
          <a:p>
            <a:pPr fontAlgn="base">
              <a:spcBef>
                <a:spcPct val="0"/>
              </a:spcBef>
              <a:spcAft>
                <a:spcPct val="0"/>
              </a:spcAft>
              <a:defRPr/>
            </a:pPr>
            <a:endParaRPr lang="en-US" sz="2400">
              <a:latin typeface="Arial Black" pitchFamily="34" charset="0"/>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a:defRPr>
                <a:solidFill>
                  <a:prstClr val="black"/>
                </a:solidFill>
                <a:cs typeface="Arial" pitchFamily="34" charset="0"/>
              </a:defRPr>
            </a:lvl1pPr>
          </a:lstStyle>
          <a:p>
            <a:pPr fontAlgn="base">
              <a:spcBef>
                <a:spcPct val="0"/>
              </a:spcBef>
              <a:spcAft>
                <a:spcPct val="0"/>
              </a:spcAft>
              <a:defRPr/>
            </a:pPr>
            <a:endParaRPr lang="en-US" sz="2400">
              <a:latin typeface="Arial Black" pitchFamily="34" charset="0"/>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lvl1pPr>
              <a:defRPr>
                <a:cs typeface="Arial" charset="0"/>
              </a:defRPr>
            </a:lvl1pPr>
          </a:lstStyle>
          <a:p>
            <a:pPr fontAlgn="base">
              <a:spcBef>
                <a:spcPct val="0"/>
              </a:spcBef>
              <a:spcAft>
                <a:spcPct val="0"/>
              </a:spcAft>
              <a:defRPr/>
            </a:pPr>
            <a:fld id="{79B8449D-7B8C-400E-B442-CA2E5B288CAC}" type="slidenum">
              <a:rPr lang="en-US" sz="2400">
                <a:solidFill>
                  <a:prstClr val="black"/>
                </a:solidFill>
                <a:latin typeface="Arial Black" pitchFamily="34" charset="0"/>
              </a:rPr>
              <a:pPr fontAlgn="base">
                <a:spcBef>
                  <a:spcPct val="0"/>
                </a:spcBef>
                <a:spcAft>
                  <a:spcPct val="0"/>
                </a:spcAft>
                <a:defRPr/>
              </a:pPr>
              <a:t>‹#›</a:t>
            </a:fld>
            <a:endParaRPr lang="en-US" sz="2400">
              <a:solidFill>
                <a:prstClr val="black"/>
              </a:solidFill>
              <a:latin typeface="Arial Black"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86000" y="304800"/>
            <a:ext cx="6172200" cy="1143000"/>
          </a:xfrm>
          <a:prstGeom prst="rect">
            <a:avLst/>
          </a:prstGeom>
        </p:spPr>
        <p:txBody>
          <a:bodyPr/>
          <a:lstStyle/>
          <a:p>
            <a:r>
              <a:rPr lang="en-US" smtClean="0"/>
              <a:t>Click to edit Master title style</a:t>
            </a:r>
            <a:endParaRPr lang="en-GB"/>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vmlDrawing" Target="../drawings/vmlDrawing1.v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18" Type="http://schemas.openxmlformats.org/officeDocument/2006/relationships/image" Target="../media/image3.pn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image" Target="../media/image2.png"/><Relationship Id="rId2" Type="http://schemas.openxmlformats.org/officeDocument/2006/relationships/slideLayout" Target="../slideLayouts/slideLayout15.xml"/><Relationship Id="rId16" Type="http://schemas.openxmlformats.org/officeDocument/2006/relationships/oleObject" Target="../embeddings/oleObject2.bin"/><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vmlDrawing" Target="../drawings/vmlDrawing2.v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slideLayout" Target="../slideLayouts/slideLayout39.xml"/><Relationship Id="rId18" Type="http://schemas.openxmlformats.org/officeDocument/2006/relationships/image" Target="../media/image3.png"/><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17" Type="http://schemas.openxmlformats.org/officeDocument/2006/relationships/image" Target="../media/image2.png"/><Relationship Id="rId2" Type="http://schemas.openxmlformats.org/officeDocument/2006/relationships/slideLayout" Target="../slideLayouts/slideLayout28.xml"/><Relationship Id="rId16" Type="http://schemas.openxmlformats.org/officeDocument/2006/relationships/oleObject" Target="../embeddings/oleObject3.bin"/><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5" Type="http://schemas.openxmlformats.org/officeDocument/2006/relationships/vmlDrawing" Target="../drawings/vmlDrawing3.v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7.xml"/><Relationship Id="rId13" Type="http://schemas.openxmlformats.org/officeDocument/2006/relationships/slideLayout" Target="../slideLayouts/slideLayout52.xml"/><Relationship Id="rId18" Type="http://schemas.openxmlformats.org/officeDocument/2006/relationships/image" Target="../media/image3.png"/><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slideLayout" Target="../slideLayouts/slideLayout51.xml"/><Relationship Id="rId17" Type="http://schemas.openxmlformats.org/officeDocument/2006/relationships/image" Target="../media/image2.png"/><Relationship Id="rId2" Type="http://schemas.openxmlformats.org/officeDocument/2006/relationships/slideLayout" Target="../slideLayouts/slideLayout41.xml"/><Relationship Id="rId16" Type="http://schemas.openxmlformats.org/officeDocument/2006/relationships/oleObject" Target="../embeddings/oleObject4.bin"/><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5" Type="http://schemas.openxmlformats.org/officeDocument/2006/relationships/vmlDrawing" Target="../drawings/vmlDrawing4.vml"/><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 Id="rId14" Type="http://schemas.openxmlformats.org/officeDocument/2006/relationships/theme" Target="../theme/theme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14117"/>
          </a:schemeClr>
        </a:solidFill>
        <a:effectLst/>
      </p:bgPr>
    </p:bg>
    <p:spTree>
      <p:nvGrpSpPr>
        <p:cNvPr id="1" name=""/>
        <p:cNvGrpSpPr/>
        <p:nvPr/>
      </p:nvGrpSpPr>
      <p:grpSpPr>
        <a:xfrm>
          <a:off x="0" y="0"/>
          <a:ext cx="0" cy="0"/>
          <a:chOff x="0" y="0"/>
          <a:chExt cx="0" cy="0"/>
        </a:xfrm>
      </p:grpSpPr>
      <p:sp>
        <p:nvSpPr>
          <p:cNvPr id="5125" name="Text Box 5"/>
          <p:cNvSpPr txBox="1">
            <a:spLocks noChangeAspect="1" noChangeArrowheads="1"/>
          </p:cNvSpPr>
          <p:nvPr/>
        </p:nvSpPr>
        <p:spPr bwMode="auto">
          <a:xfrm>
            <a:off x="0" y="2286000"/>
            <a:ext cx="1219200" cy="2057400"/>
          </a:xfrm>
          <a:prstGeom prst="rect">
            <a:avLst/>
          </a:prstGeom>
          <a:noFill/>
          <a:ln w="12700">
            <a:noFill/>
            <a:miter lim="800000"/>
            <a:headEnd/>
            <a:tailEnd/>
          </a:ln>
          <a:effectLst/>
        </p:spPr>
        <p:txBody>
          <a:bodyPr/>
          <a:lstStyle/>
          <a:p>
            <a:pPr algn="ctr" eaLnBrk="0" hangingPunct="0">
              <a:spcBef>
                <a:spcPct val="50000"/>
              </a:spcBef>
              <a:defRPr/>
            </a:pPr>
            <a:endParaRPr lang="en-US" sz="1400">
              <a:solidFill>
                <a:srgbClr val="FFFFFF"/>
              </a:solidFill>
              <a:latin typeface="Times" pitchFamily="18" charset="0"/>
            </a:endParaRPr>
          </a:p>
        </p:txBody>
      </p:sp>
      <p:sp>
        <p:nvSpPr>
          <p:cNvPr id="5126" name="Text Box 6"/>
          <p:cNvSpPr txBox="1">
            <a:spLocks noChangeArrowheads="1"/>
          </p:cNvSpPr>
          <p:nvPr/>
        </p:nvSpPr>
        <p:spPr bwMode="auto">
          <a:xfrm>
            <a:off x="8532813" y="6629400"/>
            <a:ext cx="628650" cy="228600"/>
          </a:xfrm>
          <a:prstGeom prst="rect">
            <a:avLst/>
          </a:prstGeom>
          <a:noFill/>
          <a:ln w="12700">
            <a:noFill/>
            <a:miter lim="800000"/>
            <a:headEnd/>
            <a:tailEnd/>
          </a:ln>
          <a:effectLst/>
        </p:spPr>
        <p:txBody>
          <a:bodyPr wrap="none">
            <a:spAutoFit/>
          </a:bodyPr>
          <a:lstStyle/>
          <a:p>
            <a:pPr eaLnBrk="0" hangingPunct="0">
              <a:defRPr/>
            </a:pPr>
            <a:r>
              <a:rPr lang="en-GB" sz="900" b="1">
                <a:solidFill>
                  <a:srgbClr val="00B7A5"/>
                </a:solidFill>
                <a:latin typeface="Times New Roman" pitchFamily="18" charset="0"/>
              </a:rPr>
              <a:t>© OECD</a:t>
            </a:r>
          </a:p>
        </p:txBody>
      </p:sp>
      <p:grpSp>
        <p:nvGrpSpPr>
          <p:cNvPr id="2" name="Group 19"/>
          <p:cNvGrpSpPr>
            <a:grpSpLocks/>
          </p:cNvGrpSpPr>
          <p:nvPr/>
        </p:nvGrpSpPr>
        <p:grpSpPr bwMode="auto">
          <a:xfrm>
            <a:off x="0" y="0"/>
            <a:ext cx="827088" cy="6858000"/>
            <a:chOff x="0" y="754"/>
            <a:chExt cx="773" cy="3566"/>
          </a:xfrm>
        </p:grpSpPr>
        <p:graphicFrame>
          <p:nvGraphicFramePr>
            <p:cNvPr id="1026" name="Object 3"/>
            <p:cNvGraphicFramePr>
              <a:graphicFrameLocks/>
            </p:cNvGraphicFramePr>
            <p:nvPr/>
          </p:nvGraphicFramePr>
          <p:xfrm>
            <a:off x="0" y="754"/>
            <a:ext cx="773" cy="3566"/>
          </p:xfrm>
          <a:graphic>
            <a:graphicData uri="http://schemas.openxmlformats.org/presentationml/2006/ole">
              <p:oleObj spid="_x0000_s1026" name="Bitmap Image" r:id="rId16" imgW="809738" imgH="1390844" progId="PBrush">
                <p:embed/>
              </p:oleObj>
            </a:graphicData>
          </a:graphic>
        </p:graphicFrame>
        <p:sp>
          <p:nvSpPr>
            <p:cNvPr id="5130" name="Text Box 10"/>
            <p:cNvSpPr txBox="1">
              <a:spLocks noChangeAspect="1" noChangeArrowheads="1"/>
            </p:cNvSpPr>
            <p:nvPr/>
          </p:nvSpPr>
          <p:spPr bwMode="auto">
            <a:xfrm rot="10800000">
              <a:off x="0" y="1376"/>
              <a:ext cx="731" cy="1935"/>
            </a:xfrm>
            <a:prstGeom prst="rect">
              <a:avLst/>
            </a:prstGeom>
            <a:noFill/>
            <a:ln w="12700">
              <a:noFill/>
              <a:miter lim="800000"/>
              <a:headEnd/>
              <a:tailEnd/>
            </a:ln>
            <a:effectLst/>
          </p:spPr>
          <p:txBody>
            <a:bodyPr vert="eaVert" lIns="18000" rIns="18000" anchor="ctr"/>
            <a:lstStyle/>
            <a:p>
              <a:pPr algn="ctr" eaLnBrk="0" hangingPunct="0">
                <a:lnSpc>
                  <a:spcPct val="140000"/>
                </a:lnSpc>
                <a:spcBef>
                  <a:spcPct val="50000"/>
                </a:spcBef>
                <a:defRPr/>
              </a:pPr>
              <a:r>
                <a:rPr lang="en-GB" sz="800" b="1" dirty="0">
                  <a:solidFill>
                    <a:srgbClr val="FFFFFF"/>
                  </a:solidFill>
                </a:rPr>
                <a:t>A joint  initiative of the OECD and the European Union,</a:t>
              </a:r>
              <a:br>
                <a:rPr lang="en-GB" sz="800" b="1" dirty="0">
                  <a:solidFill>
                    <a:srgbClr val="FFFFFF"/>
                  </a:solidFill>
                </a:rPr>
              </a:br>
              <a:r>
                <a:rPr lang="en-GB" sz="800" b="1" dirty="0">
                  <a:solidFill>
                    <a:srgbClr val="FFFFFF"/>
                  </a:solidFill>
                </a:rPr>
                <a:t>principally financed by the EU</a:t>
              </a:r>
            </a:p>
          </p:txBody>
        </p:sp>
      </p:grpSp>
      <p:pic>
        <p:nvPicPr>
          <p:cNvPr id="1031" name="Picture 12" descr="euflag_original.gif"/>
          <p:cNvPicPr>
            <a:picLocks noChangeAspect="1"/>
          </p:cNvPicPr>
          <p:nvPr/>
        </p:nvPicPr>
        <p:blipFill>
          <a:blip r:embed="rId17" cstate="print"/>
          <a:srcRect/>
          <a:stretch>
            <a:fillRect/>
          </a:stretch>
        </p:blipFill>
        <p:spPr bwMode="auto">
          <a:xfrm>
            <a:off x="93663" y="5157788"/>
            <a:ext cx="647700" cy="431800"/>
          </a:xfrm>
          <a:prstGeom prst="rect">
            <a:avLst/>
          </a:prstGeom>
          <a:noFill/>
          <a:ln w="9525">
            <a:noFill/>
            <a:miter lim="800000"/>
            <a:headEnd/>
            <a:tailEnd/>
          </a:ln>
        </p:spPr>
      </p:pic>
      <p:sp>
        <p:nvSpPr>
          <p:cNvPr id="12" name="TextBox 11"/>
          <p:cNvSpPr txBox="1"/>
          <p:nvPr/>
        </p:nvSpPr>
        <p:spPr>
          <a:xfrm>
            <a:off x="0" y="260350"/>
            <a:ext cx="827088" cy="769938"/>
          </a:xfrm>
          <a:prstGeom prst="rect">
            <a:avLst/>
          </a:prstGeom>
          <a:noFill/>
        </p:spPr>
        <p:txBody>
          <a:bodyPr>
            <a:spAutoFit/>
          </a:bodyPr>
          <a:lstStyle/>
          <a:p>
            <a:pPr algn="ctr">
              <a:defRPr/>
            </a:pPr>
            <a:r>
              <a:rPr lang="el-GR" sz="3200" b="1" dirty="0">
                <a:solidFill>
                  <a:srgbClr val="FFFFFF"/>
                </a:solidFill>
              </a:rPr>
              <a:t>Σ</a:t>
            </a:r>
            <a:r>
              <a:rPr lang="fr-FR" sz="4400" b="1" dirty="0">
                <a:solidFill>
                  <a:srgbClr val="FFFFFF"/>
                </a:solidFill>
              </a:rPr>
              <a:t/>
            </a:r>
            <a:br>
              <a:rPr lang="fr-FR" sz="4400" b="1" dirty="0">
                <a:solidFill>
                  <a:srgbClr val="FFFFFF"/>
                </a:solidFill>
              </a:rPr>
            </a:br>
            <a:r>
              <a:rPr lang="fr-FR" sz="1050" b="1" dirty="0">
                <a:solidFill>
                  <a:srgbClr val="FFFFFF"/>
                </a:solidFill>
              </a:rPr>
              <a:t>SIGMA</a:t>
            </a:r>
            <a:endParaRPr lang="en-US" sz="1400" b="1" dirty="0">
              <a:solidFill>
                <a:srgbClr val="FFFFFF"/>
              </a:solidFill>
            </a:endParaRPr>
          </a:p>
        </p:txBody>
      </p:sp>
      <p:sp>
        <p:nvSpPr>
          <p:cNvPr id="10" name="Slide Number Placeholder 9"/>
          <p:cNvSpPr>
            <a:spLocks noGrp="1"/>
          </p:cNvSpPr>
          <p:nvPr>
            <p:ph type="sldNum" sz="quarter" idx="4"/>
          </p:nvPr>
        </p:nvSpPr>
        <p:spPr>
          <a:xfrm>
            <a:off x="900113" y="6453188"/>
            <a:ext cx="431800" cy="293687"/>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3C5C215-54A4-4D1A-BCB8-9895EDFD3152}" type="slidenum">
              <a:rPr lang="en-US">
                <a:solidFill>
                  <a:srgbClr val="00B7A5">
                    <a:tint val="75000"/>
                  </a:srgbClr>
                </a:solidFill>
              </a:rPr>
              <a:pPr>
                <a:defRPr/>
              </a:pPr>
              <a:t>‹#›</a:t>
            </a:fld>
            <a:endParaRPr lang="en-US">
              <a:solidFill>
                <a:srgbClr val="00B7A5">
                  <a:tint val="75000"/>
                </a:srgbClr>
              </a:solidFill>
            </a:endParaRPr>
          </a:p>
        </p:txBody>
      </p:sp>
      <p:pic>
        <p:nvPicPr>
          <p:cNvPr id="1034" name="Picture 10" descr="OECD_globe_10cm_colorbackground.png"/>
          <p:cNvPicPr>
            <a:picLocks noChangeAspect="1"/>
          </p:cNvPicPr>
          <p:nvPr/>
        </p:nvPicPr>
        <p:blipFill>
          <a:blip r:embed="rId18" cstate="print"/>
          <a:srcRect/>
          <a:stretch>
            <a:fillRect/>
          </a:stretch>
        </p:blipFill>
        <p:spPr bwMode="auto">
          <a:xfrm>
            <a:off x="120650" y="5715000"/>
            <a:ext cx="592138" cy="5715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Lst>
  <p:transition/>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rgbClr val="0099CC"/>
        </a:buClr>
        <a:buSzPct val="75000"/>
        <a:buFont typeface="Monotype Sorts" pitchFamily="2" charset="2"/>
        <a:buChar char="l"/>
        <a:defRPr sz="3200">
          <a:solidFill>
            <a:srgbClr val="00988A"/>
          </a:solidFill>
          <a:latin typeface="+mn-lt"/>
          <a:ea typeface="+mn-ea"/>
          <a:cs typeface="+mn-cs"/>
        </a:defRPr>
      </a:lvl1pPr>
      <a:lvl2pPr marL="742950" indent="-285750" algn="l" rtl="0" eaLnBrk="0" fontAlgn="base" hangingPunct="0">
        <a:spcBef>
          <a:spcPct val="20000"/>
        </a:spcBef>
        <a:spcAft>
          <a:spcPct val="0"/>
        </a:spcAft>
        <a:buClr>
          <a:srgbClr val="0099CC"/>
        </a:buClr>
        <a:buSzPct val="100000"/>
        <a:buChar char="•"/>
        <a:defRPr sz="2800">
          <a:solidFill>
            <a:srgbClr val="00988A"/>
          </a:solidFill>
          <a:latin typeface="+mn-lt"/>
        </a:defRPr>
      </a:lvl2pPr>
      <a:lvl3pPr marL="1143000" indent="-228600" algn="l" rtl="0" eaLnBrk="0" fontAlgn="base" hangingPunct="0">
        <a:spcBef>
          <a:spcPct val="20000"/>
        </a:spcBef>
        <a:spcAft>
          <a:spcPct val="0"/>
        </a:spcAft>
        <a:buClr>
          <a:srgbClr val="0099CC"/>
        </a:buClr>
        <a:buSzPct val="100000"/>
        <a:buChar char="–"/>
        <a:defRPr sz="2400">
          <a:solidFill>
            <a:srgbClr val="00988A"/>
          </a:solidFill>
          <a:latin typeface="+mn-lt"/>
        </a:defRPr>
      </a:lvl3pPr>
      <a:lvl4pPr marL="1562100" indent="-228600" algn="l" rtl="0" eaLnBrk="0" fontAlgn="base" hangingPunct="0">
        <a:spcBef>
          <a:spcPct val="20000"/>
        </a:spcBef>
        <a:spcAft>
          <a:spcPct val="0"/>
        </a:spcAft>
        <a:buClr>
          <a:srgbClr val="0099CC"/>
        </a:buClr>
        <a:buSzPct val="100000"/>
        <a:buChar char="•"/>
        <a:defRPr sz="2000">
          <a:solidFill>
            <a:srgbClr val="00988A"/>
          </a:solidFill>
          <a:latin typeface="+mn-lt"/>
        </a:defRPr>
      </a:lvl4pPr>
      <a:lvl5pPr marL="1981200" indent="-228600" algn="l" rtl="0" eaLnBrk="0" fontAlgn="base" hangingPunct="0">
        <a:spcBef>
          <a:spcPct val="20000"/>
        </a:spcBef>
        <a:spcAft>
          <a:spcPct val="0"/>
        </a:spcAft>
        <a:buClr>
          <a:srgbClr val="0099CC"/>
        </a:buClr>
        <a:buSzPct val="100000"/>
        <a:buChar char="–"/>
        <a:defRPr sz="2000">
          <a:solidFill>
            <a:srgbClr val="00988A"/>
          </a:solidFill>
          <a:latin typeface="+mn-lt"/>
        </a:defRPr>
      </a:lvl5pPr>
      <a:lvl6pPr marL="2438400" indent="-228600" algn="l" rtl="0" eaLnBrk="0" fontAlgn="base" hangingPunct="0">
        <a:spcBef>
          <a:spcPct val="20000"/>
        </a:spcBef>
        <a:spcAft>
          <a:spcPct val="0"/>
        </a:spcAft>
        <a:buClr>
          <a:srgbClr val="0099CC"/>
        </a:buClr>
        <a:buSzPct val="100000"/>
        <a:buChar char="–"/>
        <a:defRPr sz="2000">
          <a:solidFill>
            <a:srgbClr val="00988A"/>
          </a:solidFill>
          <a:latin typeface="+mn-lt"/>
        </a:defRPr>
      </a:lvl6pPr>
      <a:lvl7pPr marL="2895600" indent="-228600" algn="l" rtl="0" eaLnBrk="0" fontAlgn="base" hangingPunct="0">
        <a:spcBef>
          <a:spcPct val="20000"/>
        </a:spcBef>
        <a:spcAft>
          <a:spcPct val="0"/>
        </a:spcAft>
        <a:buClr>
          <a:srgbClr val="0099CC"/>
        </a:buClr>
        <a:buSzPct val="100000"/>
        <a:buChar char="–"/>
        <a:defRPr sz="2000">
          <a:solidFill>
            <a:srgbClr val="00988A"/>
          </a:solidFill>
          <a:latin typeface="+mn-lt"/>
        </a:defRPr>
      </a:lvl7pPr>
      <a:lvl8pPr marL="3352800" indent="-228600" algn="l" rtl="0" eaLnBrk="0" fontAlgn="base" hangingPunct="0">
        <a:spcBef>
          <a:spcPct val="20000"/>
        </a:spcBef>
        <a:spcAft>
          <a:spcPct val="0"/>
        </a:spcAft>
        <a:buClr>
          <a:srgbClr val="0099CC"/>
        </a:buClr>
        <a:buSzPct val="100000"/>
        <a:buChar char="–"/>
        <a:defRPr sz="2000">
          <a:solidFill>
            <a:srgbClr val="00988A"/>
          </a:solidFill>
          <a:latin typeface="+mn-lt"/>
        </a:defRPr>
      </a:lvl8pPr>
      <a:lvl9pPr marL="3810000" indent="-228600" algn="l" rtl="0" eaLnBrk="0" fontAlgn="base" hangingPunct="0">
        <a:spcBef>
          <a:spcPct val="20000"/>
        </a:spcBef>
        <a:spcAft>
          <a:spcPct val="0"/>
        </a:spcAft>
        <a:buClr>
          <a:srgbClr val="0099CC"/>
        </a:buClr>
        <a:buSzPct val="100000"/>
        <a:buChar char="–"/>
        <a:defRPr sz="2000">
          <a:solidFill>
            <a:srgbClr val="00988A"/>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14117"/>
          </a:schemeClr>
        </a:solidFill>
        <a:effectLst/>
      </p:bgPr>
    </p:bg>
    <p:spTree>
      <p:nvGrpSpPr>
        <p:cNvPr id="1" name=""/>
        <p:cNvGrpSpPr/>
        <p:nvPr/>
      </p:nvGrpSpPr>
      <p:grpSpPr>
        <a:xfrm>
          <a:off x="0" y="0"/>
          <a:ext cx="0" cy="0"/>
          <a:chOff x="0" y="0"/>
          <a:chExt cx="0" cy="0"/>
        </a:xfrm>
      </p:grpSpPr>
      <p:sp>
        <p:nvSpPr>
          <p:cNvPr id="5125" name="Text Box 5"/>
          <p:cNvSpPr txBox="1">
            <a:spLocks noChangeAspect="1" noChangeArrowheads="1"/>
          </p:cNvSpPr>
          <p:nvPr/>
        </p:nvSpPr>
        <p:spPr bwMode="auto">
          <a:xfrm>
            <a:off x="0" y="2286000"/>
            <a:ext cx="1219200" cy="2057400"/>
          </a:xfrm>
          <a:prstGeom prst="rect">
            <a:avLst/>
          </a:prstGeom>
          <a:noFill/>
          <a:ln w="12700">
            <a:noFill/>
            <a:miter lim="800000"/>
            <a:headEnd/>
            <a:tailEnd/>
          </a:ln>
          <a:effectLst/>
        </p:spPr>
        <p:txBody>
          <a:bodyPr/>
          <a:lstStyle/>
          <a:p>
            <a:pPr algn="ctr" eaLnBrk="0" hangingPunct="0">
              <a:spcBef>
                <a:spcPct val="50000"/>
              </a:spcBef>
              <a:defRPr/>
            </a:pPr>
            <a:endParaRPr lang="en-US" sz="1400">
              <a:solidFill>
                <a:srgbClr val="FFFFFF"/>
              </a:solidFill>
              <a:latin typeface="Times" pitchFamily="18" charset="0"/>
            </a:endParaRPr>
          </a:p>
        </p:txBody>
      </p:sp>
      <p:sp>
        <p:nvSpPr>
          <p:cNvPr id="5126" name="Text Box 6"/>
          <p:cNvSpPr txBox="1">
            <a:spLocks noChangeArrowheads="1"/>
          </p:cNvSpPr>
          <p:nvPr/>
        </p:nvSpPr>
        <p:spPr bwMode="auto">
          <a:xfrm>
            <a:off x="8532813" y="6629400"/>
            <a:ext cx="628650" cy="228600"/>
          </a:xfrm>
          <a:prstGeom prst="rect">
            <a:avLst/>
          </a:prstGeom>
          <a:noFill/>
          <a:ln w="12700">
            <a:noFill/>
            <a:miter lim="800000"/>
            <a:headEnd/>
            <a:tailEnd/>
          </a:ln>
          <a:effectLst/>
        </p:spPr>
        <p:txBody>
          <a:bodyPr wrap="none">
            <a:spAutoFit/>
          </a:bodyPr>
          <a:lstStyle/>
          <a:p>
            <a:pPr eaLnBrk="0" hangingPunct="0">
              <a:defRPr/>
            </a:pPr>
            <a:r>
              <a:rPr lang="en-GB" sz="900" b="1">
                <a:solidFill>
                  <a:srgbClr val="00B7A5"/>
                </a:solidFill>
                <a:latin typeface="Times New Roman" pitchFamily="18" charset="0"/>
              </a:rPr>
              <a:t>© OECD</a:t>
            </a:r>
          </a:p>
        </p:txBody>
      </p:sp>
      <p:grpSp>
        <p:nvGrpSpPr>
          <p:cNvPr id="2" name="Group 19"/>
          <p:cNvGrpSpPr>
            <a:grpSpLocks/>
          </p:cNvGrpSpPr>
          <p:nvPr/>
        </p:nvGrpSpPr>
        <p:grpSpPr bwMode="auto">
          <a:xfrm>
            <a:off x="0" y="0"/>
            <a:ext cx="827088" cy="6858000"/>
            <a:chOff x="0" y="754"/>
            <a:chExt cx="773" cy="3566"/>
          </a:xfrm>
        </p:grpSpPr>
        <p:graphicFrame>
          <p:nvGraphicFramePr>
            <p:cNvPr id="1026" name="Object 3"/>
            <p:cNvGraphicFramePr>
              <a:graphicFrameLocks/>
            </p:cNvGraphicFramePr>
            <p:nvPr/>
          </p:nvGraphicFramePr>
          <p:xfrm>
            <a:off x="0" y="754"/>
            <a:ext cx="773" cy="3566"/>
          </p:xfrm>
          <a:graphic>
            <a:graphicData uri="http://schemas.openxmlformats.org/presentationml/2006/ole">
              <p:oleObj spid="_x0000_s2050" name="Bitmap Image" r:id="rId16" imgW="809738" imgH="1390844" progId="PBrush">
                <p:embed/>
              </p:oleObj>
            </a:graphicData>
          </a:graphic>
        </p:graphicFrame>
        <p:sp>
          <p:nvSpPr>
            <p:cNvPr id="5130" name="Text Box 10"/>
            <p:cNvSpPr txBox="1">
              <a:spLocks noChangeAspect="1" noChangeArrowheads="1"/>
            </p:cNvSpPr>
            <p:nvPr/>
          </p:nvSpPr>
          <p:spPr bwMode="auto">
            <a:xfrm rot="10800000">
              <a:off x="0" y="1376"/>
              <a:ext cx="731" cy="1935"/>
            </a:xfrm>
            <a:prstGeom prst="rect">
              <a:avLst/>
            </a:prstGeom>
            <a:noFill/>
            <a:ln w="12700">
              <a:noFill/>
              <a:miter lim="800000"/>
              <a:headEnd/>
              <a:tailEnd/>
            </a:ln>
            <a:effectLst/>
          </p:spPr>
          <p:txBody>
            <a:bodyPr vert="eaVert" lIns="18000" rIns="18000" anchor="ctr"/>
            <a:lstStyle/>
            <a:p>
              <a:pPr algn="ctr" eaLnBrk="0" hangingPunct="0">
                <a:lnSpc>
                  <a:spcPct val="140000"/>
                </a:lnSpc>
                <a:spcBef>
                  <a:spcPct val="50000"/>
                </a:spcBef>
                <a:defRPr/>
              </a:pPr>
              <a:r>
                <a:rPr lang="en-GB" sz="800" b="1" dirty="0">
                  <a:solidFill>
                    <a:srgbClr val="FFFFFF"/>
                  </a:solidFill>
                </a:rPr>
                <a:t>A joint  initiative of the OECD and the European Union,</a:t>
              </a:r>
              <a:br>
                <a:rPr lang="en-GB" sz="800" b="1" dirty="0">
                  <a:solidFill>
                    <a:srgbClr val="FFFFFF"/>
                  </a:solidFill>
                </a:rPr>
              </a:br>
              <a:r>
                <a:rPr lang="en-GB" sz="800" b="1" dirty="0">
                  <a:solidFill>
                    <a:srgbClr val="FFFFFF"/>
                  </a:solidFill>
                </a:rPr>
                <a:t>principally financed by the EU</a:t>
              </a:r>
            </a:p>
          </p:txBody>
        </p:sp>
      </p:grpSp>
      <p:pic>
        <p:nvPicPr>
          <p:cNvPr id="1031" name="Picture 12" descr="euflag_original.gif"/>
          <p:cNvPicPr>
            <a:picLocks noChangeAspect="1"/>
          </p:cNvPicPr>
          <p:nvPr/>
        </p:nvPicPr>
        <p:blipFill>
          <a:blip r:embed="rId17" cstate="print"/>
          <a:srcRect/>
          <a:stretch>
            <a:fillRect/>
          </a:stretch>
        </p:blipFill>
        <p:spPr bwMode="auto">
          <a:xfrm>
            <a:off x="93663" y="5157788"/>
            <a:ext cx="647700" cy="431800"/>
          </a:xfrm>
          <a:prstGeom prst="rect">
            <a:avLst/>
          </a:prstGeom>
          <a:noFill/>
          <a:ln w="9525">
            <a:noFill/>
            <a:miter lim="800000"/>
            <a:headEnd/>
            <a:tailEnd/>
          </a:ln>
        </p:spPr>
      </p:pic>
      <p:sp>
        <p:nvSpPr>
          <p:cNvPr id="12" name="TextBox 11"/>
          <p:cNvSpPr txBox="1"/>
          <p:nvPr/>
        </p:nvSpPr>
        <p:spPr>
          <a:xfrm>
            <a:off x="0" y="260350"/>
            <a:ext cx="827088" cy="769938"/>
          </a:xfrm>
          <a:prstGeom prst="rect">
            <a:avLst/>
          </a:prstGeom>
          <a:noFill/>
        </p:spPr>
        <p:txBody>
          <a:bodyPr>
            <a:spAutoFit/>
          </a:bodyPr>
          <a:lstStyle/>
          <a:p>
            <a:pPr algn="ctr">
              <a:defRPr/>
            </a:pPr>
            <a:r>
              <a:rPr lang="el-GR" sz="3200" b="1" dirty="0">
                <a:solidFill>
                  <a:srgbClr val="FFFFFF"/>
                </a:solidFill>
              </a:rPr>
              <a:t>Σ</a:t>
            </a:r>
            <a:r>
              <a:rPr lang="fr-FR" sz="4400" b="1" dirty="0">
                <a:solidFill>
                  <a:srgbClr val="FFFFFF"/>
                </a:solidFill>
              </a:rPr>
              <a:t/>
            </a:r>
            <a:br>
              <a:rPr lang="fr-FR" sz="4400" b="1" dirty="0">
                <a:solidFill>
                  <a:srgbClr val="FFFFFF"/>
                </a:solidFill>
              </a:rPr>
            </a:br>
            <a:r>
              <a:rPr lang="fr-FR" sz="1050" b="1" dirty="0">
                <a:solidFill>
                  <a:srgbClr val="FFFFFF"/>
                </a:solidFill>
              </a:rPr>
              <a:t>SIGMA</a:t>
            </a:r>
            <a:endParaRPr lang="en-US" sz="1400" b="1" dirty="0">
              <a:solidFill>
                <a:srgbClr val="FFFFFF"/>
              </a:solidFill>
            </a:endParaRPr>
          </a:p>
        </p:txBody>
      </p:sp>
      <p:sp>
        <p:nvSpPr>
          <p:cNvPr id="10" name="Slide Number Placeholder 9"/>
          <p:cNvSpPr>
            <a:spLocks noGrp="1"/>
          </p:cNvSpPr>
          <p:nvPr>
            <p:ph type="sldNum" sz="quarter" idx="4"/>
          </p:nvPr>
        </p:nvSpPr>
        <p:spPr>
          <a:xfrm>
            <a:off x="900113" y="6453188"/>
            <a:ext cx="431800" cy="293687"/>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3C5C215-54A4-4D1A-BCB8-9895EDFD3152}" type="slidenum">
              <a:rPr lang="en-US">
                <a:solidFill>
                  <a:srgbClr val="00B7A5">
                    <a:tint val="75000"/>
                  </a:srgbClr>
                </a:solidFill>
              </a:rPr>
              <a:pPr>
                <a:defRPr/>
              </a:pPr>
              <a:t>‹#›</a:t>
            </a:fld>
            <a:endParaRPr lang="en-US">
              <a:solidFill>
                <a:srgbClr val="00B7A5">
                  <a:tint val="75000"/>
                </a:srgbClr>
              </a:solidFill>
            </a:endParaRPr>
          </a:p>
        </p:txBody>
      </p:sp>
      <p:pic>
        <p:nvPicPr>
          <p:cNvPr id="1034" name="Picture 10" descr="OECD_globe_10cm_colorbackground.png"/>
          <p:cNvPicPr>
            <a:picLocks noChangeAspect="1"/>
          </p:cNvPicPr>
          <p:nvPr/>
        </p:nvPicPr>
        <p:blipFill>
          <a:blip r:embed="rId18" cstate="print"/>
          <a:srcRect/>
          <a:stretch>
            <a:fillRect/>
          </a:stretch>
        </p:blipFill>
        <p:spPr bwMode="auto">
          <a:xfrm>
            <a:off x="120650" y="5715000"/>
            <a:ext cx="592138" cy="5715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transition/>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rgbClr val="0099CC"/>
        </a:buClr>
        <a:buSzPct val="75000"/>
        <a:buFont typeface="Monotype Sorts" pitchFamily="2" charset="2"/>
        <a:buChar char="l"/>
        <a:defRPr sz="3200">
          <a:solidFill>
            <a:srgbClr val="00988A"/>
          </a:solidFill>
          <a:latin typeface="+mn-lt"/>
          <a:ea typeface="+mn-ea"/>
          <a:cs typeface="+mn-cs"/>
        </a:defRPr>
      </a:lvl1pPr>
      <a:lvl2pPr marL="742950" indent="-285750" algn="l" rtl="0" eaLnBrk="0" fontAlgn="base" hangingPunct="0">
        <a:spcBef>
          <a:spcPct val="20000"/>
        </a:spcBef>
        <a:spcAft>
          <a:spcPct val="0"/>
        </a:spcAft>
        <a:buClr>
          <a:srgbClr val="0099CC"/>
        </a:buClr>
        <a:buSzPct val="100000"/>
        <a:buChar char="•"/>
        <a:defRPr sz="2800">
          <a:solidFill>
            <a:srgbClr val="00988A"/>
          </a:solidFill>
          <a:latin typeface="+mn-lt"/>
        </a:defRPr>
      </a:lvl2pPr>
      <a:lvl3pPr marL="1143000" indent="-228600" algn="l" rtl="0" eaLnBrk="0" fontAlgn="base" hangingPunct="0">
        <a:spcBef>
          <a:spcPct val="20000"/>
        </a:spcBef>
        <a:spcAft>
          <a:spcPct val="0"/>
        </a:spcAft>
        <a:buClr>
          <a:srgbClr val="0099CC"/>
        </a:buClr>
        <a:buSzPct val="100000"/>
        <a:buChar char="–"/>
        <a:defRPr sz="2400">
          <a:solidFill>
            <a:srgbClr val="00988A"/>
          </a:solidFill>
          <a:latin typeface="+mn-lt"/>
        </a:defRPr>
      </a:lvl3pPr>
      <a:lvl4pPr marL="1562100" indent="-228600" algn="l" rtl="0" eaLnBrk="0" fontAlgn="base" hangingPunct="0">
        <a:spcBef>
          <a:spcPct val="20000"/>
        </a:spcBef>
        <a:spcAft>
          <a:spcPct val="0"/>
        </a:spcAft>
        <a:buClr>
          <a:srgbClr val="0099CC"/>
        </a:buClr>
        <a:buSzPct val="100000"/>
        <a:buChar char="•"/>
        <a:defRPr sz="2000">
          <a:solidFill>
            <a:srgbClr val="00988A"/>
          </a:solidFill>
          <a:latin typeface="+mn-lt"/>
        </a:defRPr>
      </a:lvl4pPr>
      <a:lvl5pPr marL="1981200" indent="-228600" algn="l" rtl="0" eaLnBrk="0" fontAlgn="base" hangingPunct="0">
        <a:spcBef>
          <a:spcPct val="20000"/>
        </a:spcBef>
        <a:spcAft>
          <a:spcPct val="0"/>
        </a:spcAft>
        <a:buClr>
          <a:srgbClr val="0099CC"/>
        </a:buClr>
        <a:buSzPct val="100000"/>
        <a:buChar char="–"/>
        <a:defRPr sz="2000">
          <a:solidFill>
            <a:srgbClr val="00988A"/>
          </a:solidFill>
          <a:latin typeface="+mn-lt"/>
        </a:defRPr>
      </a:lvl5pPr>
      <a:lvl6pPr marL="2438400" indent="-228600" algn="l" rtl="0" eaLnBrk="0" fontAlgn="base" hangingPunct="0">
        <a:spcBef>
          <a:spcPct val="20000"/>
        </a:spcBef>
        <a:spcAft>
          <a:spcPct val="0"/>
        </a:spcAft>
        <a:buClr>
          <a:srgbClr val="0099CC"/>
        </a:buClr>
        <a:buSzPct val="100000"/>
        <a:buChar char="–"/>
        <a:defRPr sz="2000">
          <a:solidFill>
            <a:srgbClr val="00988A"/>
          </a:solidFill>
          <a:latin typeface="+mn-lt"/>
        </a:defRPr>
      </a:lvl6pPr>
      <a:lvl7pPr marL="2895600" indent="-228600" algn="l" rtl="0" eaLnBrk="0" fontAlgn="base" hangingPunct="0">
        <a:spcBef>
          <a:spcPct val="20000"/>
        </a:spcBef>
        <a:spcAft>
          <a:spcPct val="0"/>
        </a:spcAft>
        <a:buClr>
          <a:srgbClr val="0099CC"/>
        </a:buClr>
        <a:buSzPct val="100000"/>
        <a:buChar char="–"/>
        <a:defRPr sz="2000">
          <a:solidFill>
            <a:srgbClr val="00988A"/>
          </a:solidFill>
          <a:latin typeface="+mn-lt"/>
        </a:defRPr>
      </a:lvl7pPr>
      <a:lvl8pPr marL="3352800" indent="-228600" algn="l" rtl="0" eaLnBrk="0" fontAlgn="base" hangingPunct="0">
        <a:spcBef>
          <a:spcPct val="20000"/>
        </a:spcBef>
        <a:spcAft>
          <a:spcPct val="0"/>
        </a:spcAft>
        <a:buClr>
          <a:srgbClr val="0099CC"/>
        </a:buClr>
        <a:buSzPct val="100000"/>
        <a:buChar char="–"/>
        <a:defRPr sz="2000">
          <a:solidFill>
            <a:srgbClr val="00988A"/>
          </a:solidFill>
          <a:latin typeface="+mn-lt"/>
        </a:defRPr>
      </a:lvl8pPr>
      <a:lvl9pPr marL="3810000" indent="-228600" algn="l" rtl="0" eaLnBrk="0" fontAlgn="base" hangingPunct="0">
        <a:spcBef>
          <a:spcPct val="20000"/>
        </a:spcBef>
        <a:spcAft>
          <a:spcPct val="0"/>
        </a:spcAft>
        <a:buClr>
          <a:srgbClr val="0099CC"/>
        </a:buClr>
        <a:buSzPct val="100000"/>
        <a:buChar char="–"/>
        <a:defRPr sz="2000">
          <a:solidFill>
            <a:srgbClr val="00988A"/>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14117"/>
          </a:schemeClr>
        </a:solidFill>
        <a:effectLst/>
      </p:bgPr>
    </p:bg>
    <p:spTree>
      <p:nvGrpSpPr>
        <p:cNvPr id="1" name=""/>
        <p:cNvGrpSpPr/>
        <p:nvPr/>
      </p:nvGrpSpPr>
      <p:grpSpPr>
        <a:xfrm>
          <a:off x="0" y="0"/>
          <a:ext cx="0" cy="0"/>
          <a:chOff x="0" y="0"/>
          <a:chExt cx="0" cy="0"/>
        </a:xfrm>
      </p:grpSpPr>
      <p:sp>
        <p:nvSpPr>
          <p:cNvPr id="5125" name="Text Box 5"/>
          <p:cNvSpPr txBox="1">
            <a:spLocks noChangeAspect="1" noChangeArrowheads="1"/>
          </p:cNvSpPr>
          <p:nvPr/>
        </p:nvSpPr>
        <p:spPr bwMode="auto">
          <a:xfrm>
            <a:off x="0" y="2286000"/>
            <a:ext cx="1219200" cy="2057400"/>
          </a:xfrm>
          <a:prstGeom prst="rect">
            <a:avLst/>
          </a:prstGeom>
          <a:noFill/>
          <a:ln w="12700">
            <a:noFill/>
            <a:miter lim="800000"/>
            <a:headEnd/>
            <a:tailEnd/>
          </a:ln>
          <a:effectLst/>
        </p:spPr>
        <p:txBody>
          <a:bodyPr/>
          <a:lstStyle/>
          <a:p>
            <a:pPr algn="ctr" eaLnBrk="0" hangingPunct="0">
              <a:spcBef>
                <a:spcPct val="50000"/>
              </a:spcBef>
              <a:defRPr/>
            </a:pPr>
            <a:endParaRPr lang="en-US" sz="1400">
              <a:solidFill>
                <a:srgbClr val="FFFFFF"/>
              </a:solidFill>
              <a:latin typeface="Times" pitchFamily="18" charset="0"/>
            </a:endParaRPr>
          </a:p>
        </p:txBody>
      </p:sp>
      <p:sp>
        <p:nvSpPr>
          <p:cNvPr id="5126" name="Text Box 6"/>
          <p:cNvSpPr txBox="1">
            <a:spLocks noChangeArrowheads="1"/>
          </p:cNvSpPr>
          <p:nvPr/>
        </p:nvSpPr>
        <p:spPr bwMode="auto">
          <a:xfrm>
            <a:off x="8532813" y="6629400"/>
            <a:ext cx="628650" cy="228600"/>
          </a:xfrm>
          <a:prstGeom prst="rect">
            <a:avLst/>
          </a:prstGeom>
          <a:noFill/>
          <a:ln w="12700">
            <a:noFill/>
            <a:miter lim="800000"/>
            <a:headEnd/>
            <a:tailEnd/>
          </a:ln>
          <a:effectLst/>
        </p:spPr>
        <p:txBody>
          <a:bodyPr wrap="none">
            <a:spAutoFit/>
          </a:bodyPr>
          <a:lstStyle/>
          <a:p>
            <a:pPr eaLnBrk="0" hangingPunct="0">
              <a:defRPr/>
            </a:pPr>
            <a:r>
              <a:rPr lang="en-GB" sz="900" b="1">
                <a:solidFill>
                  <a:srgbClr val="00B7A5"/>
                </a:solidFill>
                <a:latin typeface="Times New Roman" pitchFamily="18" charset="0"/>
              </a:rPr>
              <a:t>© OECD</a:t>
            </a:r>
          </a:p>
        </p:txBody>
      </p:sp>
      <p:grpSp>
        <p:nvGrpSpPr>
          <p:cNvPr id="2" name="Group 19"/>
          <p:cNvGrpSpPr>
            <a:grpSpLocks/>
          </p:cNvGrpSpPr>
          <p:nvPr/>
        </p:nvGrpSpPr>
        <p:grpSpPr bwMode="auto">
          <a:xfrm>
            <a:off x="0" y="0"/>
            <a:ext cx="827088" cy="6858000"/>
            <a:chOff x="0" y="754"/>
            <a:chExt cx="773" cy="3566"/>
          </a:xfrm>
        </p:grpSpPr>
        <p:graphicFrame>
          <p:nvGraphicFramePr>
            <p:cNvPr id="1026" name="Object 3"/>
            <p:cNvGraphicFramePr>
              <a:graphicFrameLocks/>
            </p:cNvGraphicFramePr>
            <p:nvPr/>
          </p:nvGraphicFramePr>
          <p:xfrm>
            <a:off x="0" y="754"/>
            <a:ext cx="773" cy="3566"/>
          </p:xfrm>
          <a:graphic>
            <a:graphicData uri="http://schemas.openxmlformats.org/presentationml/2006/ole">
              <p:oleObj spid="_x0000_s3074" name="Bitmap Image" r:id="rId16" imgW="809738" imgH="1390844" progId="PBrush">
                <p:embed/>
              </p:oleObj>
            </a:graphicData>
          </a:graphic>
        </p:graphicFrame>
        <p:sp>
          <p:nvSpPr>
            <p:cNvPr id="5130" name="Text Box 10"/>
            <p:cNvSpPr txBox="1">
              <a:spLocks noChangeAspect="1" noChangeArrowheads="1"/>
            </p:cNvSpPr>
            <p:nvPr/>
          </p:nvSpPr>
          <p:spPr bwMode="auto">
            <a:xfrm rot="10800000">
              <a:off x="0" y="1376"/>
              <a:ext cx="731" cy="1935"/>
            </a:xfrm>
            <a:prstGeom prst="rect">
              <a:avLst/>
            </a:prstGeom>
            <a:noFill/>
            <a:ln w="12700">
              <a:noFill/>
              <a:miter lim="800000"/>
              <a:headEnd/>
              <a:tailEnd/>
            </a:ln>
            <a:effectLst/>
          </p:spPr>
          <p:txBody>
            <a:bodyPr vert="eaVert" lIns="18000" rIns="18000" anchor="ctr"/>
            <a:lstStyle/>
            <a:p>
              <a:pPr algn="ctr" eaLnBrk="0" hangingPunct="0">
                <a:lnSpc>
                  <a:spcPct val="140000"/>
                </a:lnSpc>
                <a:spcBef>
                  <a:spcPct val="50000"/>
                </a:spcBef>
                <a:defRPr/>
              </a:pPr>
              <a:r>
                <a:rPr lang="en-GB" sz="800" b="1" dirty="0">
                  <a:solidFill>
                    <a:srgbClr val="FFFFFF"/>
                  </a:solidFill>
                </a:rPr>
                <a:t>A joint  initiative of the OECD and the European Union,</a:t>
              </a:r>
              <a:br>
                <a:rPr lang="en-GB" sz="800" b="1" dirty="0">
                  <a:solidFill>
                    <a:srgbClr val="FFFFFF"/>
                  </a:solidFill>
                </a:rPr>
              </a:br>
              <a:r>
                <a:rPr lang="en-GB" sz="800" b="1" dirty="0">
                  <a:solidFill>
                    <a:srgbClr val="FFFFFF"/>
                  </a:solidFill>
                </a:rPr>
                <a:t>principally financed by the EU</a:t>
              </a:r>
            </a:p>
          </p:txBody>
        </p:sp>
      </p:grpSp>
      <p:pic>
        <p:nvPicPr>
          <p:cNvPr id="1031" name="Picture 12" descr="euflag_original.gif"/>
          <p:cNvPicPr>
            <a:picLocks noChangeAspect="1"/>
          </p:cNvPicPr>
          <p:nvPr/>
        </p:nvPicPr>
        <p:blipFill>
          <a:blip r:embed="rId17" cstate="print"/>
          <a:srcRect/>
          <a:stretch>
            <a:fillRect/>
          </a:stretch>
        </p:blipFill>
        <p:spPr bwMode="auto">
          <a:xfrm>
            <a:off x="93663" y="5157788"/>
            <a:ext cx="647700" cy="431800"/>
          </a:xfrm>
          <a:prstGeom prst="rect">
            <a:avLst/>
          </a:prstGeom>
          <a:noFill/>
          <a:ln w="9525">
            <a:noFill/>
            <a:miter lim="800000"/>
            <a:headEnd/>
            <a:tailEnd/>
          </a:ln>
        </p:spPr>
      </p:pic>
      <p:sp>
        <p:nvSpPr>
          <p:cNvPr id="12" name="TextBox 11"/>
          <p:cNvSpPr txBox="1"/>
          <p:nvPr/>
        </p:nvSpPr>
        <p:spPr>
          <a:xfrm>
            <a:off x="0" y="260350"/>
            <a:ext cx="827088" cy="769938"/>
          </a:xfrm>
          <a:prstGeom prst="rect">
            <a:avLst/>
          </a:prstGeom>
          <a:noFill/>
        </p:spPr>
        <p:txBody>
          <a:bodyPr>
            <a:spAutoFit/>
          </a:bodyPr>
          <a:lstStyle/>
          <a:p>
            <a:pPr algn="ctr">
              <a:defRPr/>
            </a:pPr>
            <a:r>
              <a:rPr lang="el-GR" sz="3200" b="1" dirty="0">
                <a:solidFill>
                  <a:srgbClr val="FFFFFF"/>
                </a:solidFill>
              </a:rPr>
              <a:t>Σ</a:t>
            </a:r>
            <a:r>
              <a:rPr lang="fr-FR" sz="4400" b="1" dirty="0">
                <a:solidFill>
                  <a:srgbClr val="FFFFFF"/>
                </a:solidFill>
              </a:rPr>
              <a:t/>
            </a:r>
            <a:br>
              <a:rPr lang="fr-FR" sz="4400" b="1" dirty="0">
                <a:solidFill>
                  <a:srgbClr val="FFFFFF"/>
                </a:solidFill>
              </a:rPr>
            </a:br>
            <a:r>
              <a:rPr lang="fr-FR" sz="1050" b="1" dirty="0">
                <a:solidFill>
                  <a:srgbClr val="FFFFFF"/>
                </a:solidFill>
              </a:rPr>
              <a:t>SIGMA</a:t>
            </a:r>
            <a:endParaRPr lang="en-US" sz="1400" b="1" dirty="0">
              <a:solidFill>
                <a:srgbClr val="FFFFFF"/>
              </a:solidFill>
            </a:endParaRPr>
          </a:p>
        </p:txBody>
      </p:sp>
      <p:sp>
        <p:nvSpPr>
          <p:cNvPr id="10" name="Slide Number Placeholder 9"/>
          <p:cNvSpPr>
            <a:spLocks noGrp="1"/>
          </p:cNvSpPr>
          <p:nvPr>
            <p:ph type="sldNum" sz="quarter" idx="4"/>
          </p:nvPr>
        </p:nvSpPr>
        <p:spPr>
          <a:xfrm>
            <a:off x="900113" y="6453188"/>
            <a:ext cx="431800" cy="293687"/>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3C5C215-54A4-4D1A-BCB8-9895EDFD3152}" type="slidenum">
              <a:rPr lang="en-US">
                <a:solidFill>
                  <a:srgbClr val="00B7A5">
                    <a:tint val="75000"/>
                  </a:srgbClr>
                </a:solidFill>
              </a:rPr>
              <a:pPr>
                <a:defRPr/>
              </a:pPr>
              <a:t>‹#›</a:t>
            </a:fld>
            <a:endParaRPr lang="en-US">
              <a:solidFill>
                <a:srgbClr val="00B7A5">
                  <a:tint val="75000"/>
                </a:srgbClr>
              </a:solidFill>
            </a:endParaRPr>
          </a:p>
        </p:txBody>
      </p:sp>
      <p:pic>
        <p:nvPicPr>
          <p:cNvPr id="1034" name="Picture 10" descr="OECD_globe_10cm_colorbackground.png"/>
          <p:cNvPicPr>
            <a:picLocks noChangeAspect="1"/>
          </p:cNvPicPr>
          <p:nvPr/>
        </p:nvPicPr>
        <p:blipFill>
          <a:blip r:embed="rId18" cstate="print"/>
          <a:srcRect/>
          <a:stretch>
            <a:fillRect/>
          </a:stretch>
        </p:blipFill>
        <p:spPr bwMode="auto">
          <a:xfrm>
            <a:off x="120650" y="5715000"/>
            <a:ext cx="592138" cy="5715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Lst>
  <p:transition/>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rgbClr val="0099CC"/>
        </a:buClr>
        <a:buSzPct val="75000"/>
        <a:buFont typeface="Monotype Sorts" pitchFamily="2" charset="2"/>
        <a:buChar char="l"/>
        <a:defRPr sz="3200">
          <a:solidFill>
            <a:srgbClr val="00988A"/>
          </a:solidFill>
          <a:latin typeface="+mn-lt"/>
          <a:ea typeface="+mn-ea"/>
          <a:cs typeface="+mn-cs"/>
        </a:defRPr>
      </a:lvl1pPr>
      <a:lvl2pPr marL="742950" indent="-285750" algn="l" rtl="0" eaLnBrk="0" fontAlgn="base" hangingPunct="0">
        <a:spcBef>
          <a:spcPct val="20000"/>
        </a:spcBef>
        <a:spcAft>
          <a:spcPct val="0"/>
        </a:spcAft>
        <a:buClr>
          <a:srgbClr val="0099CC"/>
        </a:buClr>
        <a:buSzPct val="100000"/>
        <a:buChar char="•"/>
        <a:defRPr sz="2800">
          <a:solidFill>
            <a:srgbClr val="00988A"/>
          </a:solidFill>
          <a:latin typeface="+mn-lt"/>
        </a:defRPr>
      </a:lvl2pPr>
      <a:lvl3pPr marL="1143000" indent="-228600" algn="l" rtl="0" eaLnBrk="0" fontAlgn="base" hangingPunct="0">
        <a:spcBef>
          <a:spcPct val="20000"/>
        </a:spcBef>
        <a:spcAft>
          <a:spcPct val="0"/>
        </a:spcAft>
        <a:buClr>
          <a:srgbClr val="0099CC"/>
        </a:buClr>
        <a:buSzPct val="100000"/>
        <a:buChar char="–"/>
        <a:defRPr sz="2400">
          <a:solidFill>
            <a:srgbClr val="00988A"/>
          </a:solidFill>
          <a:latin typeface="+mn-lt"/>
        </a:defRPr>
      </a:lvl3pPr>
      <a:lvl4pPr marL="1562100" indent="-228600" algn="l" rtl="0" eaLnBrk="0" fontAlgn="base" hangingPunct="0">
        <a:spcBef>
          <a:spcPct val="20000"/>
        </a:spcBef>
        <a:spcAft>
          <a:spcPct val="0"/>
        </a:spcAft>
        <a:buClr>
          <a:srgbClr val="0099CC"/>
        </a:buClr>
        <a:buSzPct val="100000"/>
        <a:buChar char="•"/>
        <a:defRPr sz="2000">
          <a:solidFill>
            <a:srgbClr val="00988A"/>
          </a:solidFill>
          <a:latin typeface="+mn-lt"/>
        </a:defRPr>
      </a:lvl4pPr>
      <a:lvl5pPr marL="1981200" indent="-228600" algn="l" rtl="0" eaLnBrk="0" fontAlgn="base" hangingPunct="0">
        <a:spcBef>
          <a:spcPct val="20000"/>
        </a:spcBef>
        <a:spcAft>
          <a:spcPct val="0"/>
        </a:spcAft>
        <a:buClr>
          <a:srgbClr val="0099CC"/>
        </a:buClr>
        <a:buSzPct val="100000"/>
        <a:buChar char="–"/>
        <a:defRPr sz="2000">
          <a:solidFill>
            <a:srgbClr val="00988A"/>
          </a:solidFill>
          <a:latin typeface="+mn-lt"/>
        </a:defRPr>
      </a:lvl5pPr>
      <a:lvl6pPr marL="2438400" indent="-228600" algn="l" rtl="0" eaLnBrk="0" fontAlgn="base" hangingPunct="0">
        <a:spcBef>
          <a:spcPct val="20000"/>
        </a:spcBef>
        <a:spcAft>
          <a:spcPct val="0"/>
        </a:spcAft>
        <a:buClr>
          <a:srgbClr val="0099CC"/>
        </a:buClr>
        <a:buSzPct val="100000"/>
        <a:buChar char="–"/>
        <a:defRPr sz="2000">
          <a:solidFill>
            <a:srgbClr val="00988A"/>
          </a:solidFill>
          <a:latin typeface="+mn-lt"/>
        </a:defRPr>
      </a:lvl6pPr>
      <a:lvl7pPr marL="2895600" indent="-228600" algn="l" rtl="0" eaLnBrk="0" fontAlgn="base" hangingPunct="0">
        <a:spcBef>
          <a:spcPct val="20000"/>
        </a:spcBef>
        <a:spcAft>
          <a:spcPct val="0"/>
        </a:spcAft>
        <a:buClr>
          <a:srgbClr val="0099CC"/>
        </a:buClr>
        <a:buSzPct val="100000"/>
        <a:buChar char="–"/>
        <a:defRPr sz="2000">
          <a:solidFill>
            <a:srgbClr val="00988A"/>
          </a:solidFill>
          <a:latin typeface="+mn-lt"/>
        </a:defRPr>
      </a:lvl7pPr>
      <a:lvl8pPr marL="3352800" indent="-228600" algn="l" rtl="0" eaLnBrk="0" fontAlgn="base" hangingPunct="0">
        <a:spcBef>
          <a:spcPct val="20000"/>
        </a:spcBef>
        <a:spcAft>
          <a:spcPct val="0"/>
        </a:spcAft>
        <a:buClr>
          <a:srgbClr val="0099CC"/>
        </a:buClr>
        <a:buSzPct val="100000"/>
        <a:buChar char="–"/>
        <a:defRPr sz="2000">
          <a:solidFill>
            <a:srgbClr val="00988A"/>
          </a:solidFill>
          <a:latin typeface="+mn-lt"/>
        </a:defRPr>
      </a:lvl8pPr>
      <a:lvl9pPr marL="3810000" indent="-228600" algn="l" rtl="0" eaLnBrk="0" fontAlgn="base" hangingPunct="0">
        <a:spcBef>
          <a:spcPct val="20000"/>
        </a:spcBef>
        <a:spcAft>
          <a:spcPct val="0"/>
        </a:spcAft>
        <a:buClr>
          <a:srgbClr val="0099CC"/>
        </a:buClr>
        <a:buSzPct val="100000"/>
        <a:buChar char="–"/>
        <a:defRPr sz="2000">
          <a:solidFill>
            <a:srgbClr val="00988A"/>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alpha val="14117"/>
          </a:schemeClr>
        </a:solidFill>
        <a:effectLst/>
      </p:bgPr>
    </p:bg>
    <p:spTree>
      <p:nvGrpSpPr>
        <p:cNvPr id="1" name=""/>
        <p:cNvGrpSpPr/>
        <p:nvPr/>
      </p:nvGrpSpPr>
      <p:grpSpPr>
        <a:xfrm>
          <a:off x="0" y="0"/>
          <a:ext cx="0" cy="0"/>
          <a:chOff x="0" y="0"/>
          <a:chExt cx="0" cy="0"/>
        </a:xfrm>
      </p:grpSpPr>
      <p:sp>
        <p:nvSpPr>
          <p:cNvPr id="5125" name="Text Box 5"/>
          <p:cNvSpPr txBox="1">
            <a:spLocks noChangeAspect="1" noChangeArrowheads="1"/>
          </p:cNvSpPr>
          <p:nvPr/>
        </p:nvSpPr>
        <p:spPr bwMode="auto">
          <a:xfrm>
            <a:off x="0" y="2286000"/>
            <a:ext cx="1219200" cy="2057400"/>
          </a:xfrm>
          <a:prstGeom prst="rect">
            <a:avLst/>
          </a:prstGeom>
          <a:noFill/>
          <a:ln w="12700">
            <a:noFill/>
            <a:miter lim="800000"/>
            <a:headEnd/>
            <a:tailEnd/>
          </a:ln>
          <a:effectLst/>
        </p:spPr>
        <p:txBody>
          <a:bodyPr/>
          <a:lstStyle/>
          <a:p>
            <a:pPr algn="ctr" eaLnBrk="0" hangingPunct="0">
              <a:spcBef>
                <a:spcPct val="50000"/>
              </a:spcBef>
              <a:defRPr/>
            </a:pPr>
            <a:endParaRPr lang="en-US" sz="1400">
              <a:solidFill>
                <a:srgbClr val="FFFFFF"/>
              </a:solidFill>
              <a:latin typeface="Times" pitchFamily="18" charset="0"/>
            </a:endParaRPr>
          </a:p>
        </p:txBody>
      </p:sp>
      <p:sp>
        <p:nvSpPr>
          <p:cNvPr id="5126" name="Text Box 6"/>
          <p:cNvSpPr txBox="1">
            <a:spLocks noChangeArrowheads="1"/>
          </p:cNvSpPr>
          <p:nvPr/>
        </p:nvSpPr>
        <p:spPr bwMode="auto">
          <a:xfrm>
            <a:off x="8532813" y="6629400"/>
            <a:ext cx="628650" cy="228600"/>
          </a:xfrm>
          <a:prstGeom prst="rect">
            <a:avLst/>
          </a:prstGeom>
          <a:noFill/>
          <a:ln w="12700">
            <a:noFill/>
            <a:miter lim="800000"/>
            <a:headEnd/>
            <a:tailEnd/>
          </a:ln>
          <a:effectLst/>
        </p:spPr>
        <p:txBody>
          <a:bodyPr wrap="none">
            <a:spAutoFit/>
          </a:bodyPr>
          <a:lstStyle/>
          <a:p>
            <a:pPr eaLnBrk="0" hangingPunct="0">
              <a:defRPr/>
            </a:pPr>
            <a:r>
              <a:rPr lang="en-GB" sz="900" b="1">
                <a:solidFill>
                  <a:srgbClr val="00B7A5"/>
                </a:solidFill>
                <a:latin typeface="Times New Roman" pitchFamily="18" charset="0"/>
              </a:rPr>
              <a:t>© OECD</a:t>
            </a:r>
          </a:p>
        </p:txBody>
      </p:sp>
      <p:grpSp>
        <p:nvGrpSpPr>
          <p:cNvPr id="2" name="Group 19"/>
          <p:cNvGrpSpPr>
            <a:grpSpLocks/>
          </p:cNvGrpSpPr>
          <p:nvPr/>
        </p:nvGrpSpPr>
        <p:grpSpPr bwMode="auto">
          <a:xfrm>
            <a:off x="0" y="0"/>
            <a:ext cx="827088" cy="6858000"/>
            <a:chOff x="0" y="754"/>
            <a:chExt cx="773" cy="3566"/>
          </a:xfrm>
        </p:grpSpPr>
        <p:graphicFrame>
          <p:nvGraphicFramePr>
            <p:cNvPr id="1026" name="Object 3"/>
            <p:cNvGraphicFramePr>
              <a:graphicFrameLocks/>
            </p:cNvGraphicFramePr>
            <p:nvPr/>
          </p:nvGraphicFramePr>
          <p:xfrm>
            <a:off x="0" y="754"/>
            <a:ext cx="773" cy="3566"/>
          </p:xfrm>
          <a:graphic>
            <a:graphicData uri="http://schemas.openxmlformats.org/presentationml/2006/ole">
              <p:oleObj spid="_x0000_s4098" name="Bitmap Image" r:id="rId16" imgW="809738" imgH="1390844" progId="PBrush">
                <p:embed/>
              </p:oleObj>
            </a:graphicData>
          </a:graphic>
        </p:graphicFrame>
        <p:sp>
          <p:nvSpPr>
            <p:cNvPr id="5130" name="Text Box 10"/>
            <p:cNvSpPr txBox="1">
              <a:spLocks noChangeAspect="1" noChangeArrowheads="1"/>
            </p:cNvSpPr>
            <p:nvPr/>
          </p:nvSpPr>
          <p:spPr bwMode="auto">
            <a:xfrm rot="10800000">
              <a:off x="0" y="1376"/>
              <a:ext cx="731" cy="1935"/>
            </a:xfrm>
            <a:prstGeom prst="rect">
              <a:avLst/>
            </a:prstGeom>
            <a:noFill/>
            <a:ln w="12700">
              <a:noFill/>
              <a:miter lim="800000"/>
              <a:headEnd/>
              <a:tailEnd/>
            </a:ln>
            <a:effectLst/>
          </p:spPr>
          <p:txBody>
            <a:bodyPr vert="eaVert" lIns="18000" rIns="18000" anchor="ctr"/>
            <a:lstStyle/>
            <a:p>
              <a:pPr algn="ctr" eaLnBrk="0" hangingPunct="0">
                <a:lnSpc>
                  <a:spcPct val="140000"/>
                </a:lnSpc>
                <a:spcBef>
                  <a:spcPct val="50000"/>
                </a:spcBef>
                <a:defRPr/>
              </a:pPr>
              <a:r>
                <a:rPr lang="en-GB" sz="800" b="1" dirty="0">
                  <a:solidFill>
                    <a:srgbClr val="FFFFFF"/>
                  </a:solidFill>
                </a:rPr>
                <a:t>A joint  initiative of the OECD and the European Union,</a:t>
              </a:r>
              <a:br>
                <a:rPr lang="en-GB" sz="800" b="1" dirty="0">
                  <a:solidFill>
                    <a:srgbClr val="FFFFFF"/>
                  </a:solidFill>
                </a:rPr>
              </a:br>
              <a:r>
                <a:rPr lang="en-GB" sz="800" b="1" dirty="0">
                  <a:solidFill>
                    <a:srgbClr val="FFFFFF"/>
                  </a:solidFill>
                </a:rPr>
                <a:t>principally financed by the EU</a:t>
              </a:r>
            </a:p>
          </p:txBody>
        </p:sp>
      </p:grpSp>
      <p:pic>
        <p:nvPicPr>
          <p:cNvPr id="1031" name="Picture 12" descr="euflag_original.gif"/>
          <p:cNvPicPr>
            <a:picLocks noChangeAspect="1"/>
          </p:cNvPicPr>
          <p:nvPr/>
        </p:nvPicPr>
        <p:blipFill>
          <a:blip r:embed="rId17" cstate="print"/>
          <a:srcRect/>
          <a:stretch>
            <a:fillRect/>
          </a:stretch>
        </p:blipFill>
        <p:spPr bwMode="auto">
          <a:xfrm>
            <a:off x="93663" y="5157788"/>
            <a:ext cx="647700" cy="431800"/>
          </a:xfrm>
          <a:prstGeom prst="rect">
            <a:avLst/>
          </a:prstGeom>
          <a:noFill/>
          <a:ln w="9525">
            <a:noFill/>
            <a:miter lim="800000"/>
            <a:headEnd/>
            <a:tailEnd/>
          </a:ln>
        </p:spPr>
      </p:pic>
      <p:sp>
        <p:nvSpPr>
          <p:cNvPr id="12" name="TextBox 11"/>
          <p:cNvSpPr txBox="1"/>
          <p:nvPr/>
        </p:nvSpPr>
        <p:spPr>
          <a:xfrm>
            <a:off x="0" y="260350"/>
            <a:ext cx="827088" cy="769938"/>
          </a:xfrm>
          <a:prstGeom prst="rect">
            <a:avLst/>
          </a:prstGeom>
          <a:noFill/>
        </p:spPr>
        <p:txBody>
          <a:bodyPr>
            <a:spAutoFit/>
          </a:bodyPr>
          <a:lstStyle/>
          <a:p>
            <a:pPr algn="ctr">
              <a:defRPr/>
            </a:pPr>
            <a:r>
              <a:rPr lang="el-GR" sz="3200" b="1" dirty="0">
                <a:solidFill>
                  <a:srgbClr val="FFFFFF"/>
                </a:solidFill>
              </a:rPr>
              <a:t>Σ</a:t>
            </a:r>
            <a:r>
              <a:rPr lang="fr-FR" sz="4400" b="1" dirty="0">
                <a:solidFill>
                  <a:srgbClr val="FFFFFF"/>
                </a:solidFill>
              </a:rPr>
              <a:t/>
            </a:r>
            <a:br>
              <a:rPr lang="fr-FR" sz="4400" b="1" dirty="0">
                <a:solidFill>
                  <a:srgbClr val="FFFFFF"/>
                </a:solidFill>
              </a:rPr>
            </a:br>
            <a:r>
              <a:rPr lang="fr-FR" sz="1050" b="1" dirty="0">
                <a:solidFill>
                  <a:srgbClr val="FFFFFF"/>
                </a:solidFill>
              </a:rPr>
              <a:t>SIGMA</a:t>
            </a:r>
            <a:endParaRPr lang="en-US" sz="1400" b="1" dirty="0">
              <a:solidFill>
                <a:srgbClr val="FFFFFF"/>
              </a:solidFill>
            </a:endParaRPr>
          </a:p>
        </p:txBody>
      </p:sp>
      <p:sp>
        <p:nvSpPr>
          <p:cNvPr id="10" name="Slide Number Placeholder 9"/>
          <p:cNvSpPr>
            <a:spLocks noGrp="1"/>
          </p:cNvSpPr>
          <p:nvPr>
            <p:ph type="sldNum" sz="quarter" idx="4"/>
          </p:nvPr>
        </p:nvSpPr>
        <p:spPr>
          <a:xfrm>
            <a:off x="900113" y="6453188"/>
            <a:ext cx="431800" cy="293687"/>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3C5C215-54A4-4D1A-BCB8-9895EDFD3152}" type="slidenum">
              <a:rPr lang="en-US">
                <a:solidFill>
                  <a:srgbClr val="00B7A5">
                    <a:tint val="75000"/>
                  </a:srgbClr>
                </a:solidFill>
              </a:rPr>
              <a:pPr>
                <a:defRPr/>
              </a:pPr>
              <a:t>‹#›</a:t>
            </a:fld>
            <a:endParaRPr lang="en-US">
              <a:solidFill>
                <a:srgbClr val="00B7A5">
                  <a:tint val="75000"/>
                </a:srgbClr>
              </a:solidFill>
            </a:endParaRPr>
          </a:p>
        </p:txBody>
      </p:sp>
      <p:pic>
        <p:nvPicPr>
          <p:cNvPr id="1034" name="Picture 10" descr="OECD_globe_10cm_colorbackground.png"/>
          <p:cNvPicPr>
            <a:picLocks noChangeAspect="1"/>
          </p:cNvPicPr>
          <p:nvPr/>
        </p:nvPicPr>
        <p:blipFill>
          <a:blip r:embed="rId18" cstate="print"/>
          <a:srcRect/>
          <a:stretch>
            <a:fillRect/>
          </a:stretch>
        </p:blipFill>
        <p:spPr bwMode="auto">
          <a:xfrm>
            <a:off x="120650" y="5715000"/>
            <a:ext cx="592138" cy="5715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 id="2147483739" r:id="rId12"/>
    <p:sldLayoutId id="2147483740" r:id="rId13"/>
  </p:sldLayoutIdLst>
  <p:transition/>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rgbClr val="0099CC"/>
        </a:buClr>
        <a:buSzPct val="75000"/>
        <a:buFont typeface="Monotype Sorts" pitchFamily="2" charset="2"/>
        <a:buChar char="l"/>
        <a:defRPr sz="3200">
          <a:solidFill>
            <a:srgbClr val="00988A"/>
          </a:solidFill>
          <a:latin typeface="+mn-lt"/>
          <a:ea typeface="+mn-ea"/>
          <a:cs typeface="+mn-cs"/>
        </a:defRPr>
      </a:lvl1pPr>
      <a:lvl2pPr marL="742950" indent="-285750" algn="l" rtl="0" eaLnBrk="0" fontAlgn="base" hangingPunct="0">
        <a:spcBef>
          <a:spcPct val="20000"/>
        </a:spcBef>
        <a:spcAft>
          <a:spcPct val="0"/>
        </a:spcAft>
        <a:buClr>
          <a:srgbClr val="0099CC"/>
        </a:buClr>
        <a:buSzPct val="100000"/>
        <a:buChar char="•"/>
        <a:defRPr sz="2800">
          <a:solidFill>
            <a:srgbClr val="00988A"/>
          </a:solidFill>
          <a:latin typeface="+mn-lt"/>
        </a:defRPr>
      </a:lvl2pPr>
      <a:lvl3pPr marL="1143000" indent="-228600" algn="l" rtl="0" eaLnBrk="0" fontAlgn="base" hangingPunct="0">
        <a:spcBef>
          <a:spcPct val="20000"/>
        </a:spcBef>
        <a:spcAft>
          <a:spcPct val="0"/>
        </a:spcAft>
        <a:buClr>
          <a:srgbClr val="0099CC"/>
        </a:buClr>
        <a:buSzPct val="100000"/>
        <a:buChar char="–"/>
        <a:defRPr sz="2400">
          <a:solidFill>
            <a:srgbClr val="00988A"/>
          </a:solidFill>
          <a:latin typeface="+mn-lt"/>
        </a:defRPr>
      </a:lvl3pPr>
      <a:lvl4pPr marL="1562100" indent="-228600" algn="l" rtl="0" eaLnBrk="0" fontAlgn="base" hangingPunct="0">
        <a:spcBef>
          <a:spcPct val="20000"/>
        </a:spcBef>
        <a:spcAft>
          <a:spcPct val="0"/>
        </a:spcAft>
        <a:buClr>
          <a:srgbClr val="0099CC"/>
        </a:buClr>
        <a:buSzPct val="100000"/>
        <a:buChar char="•"/>
        <a:defRPr sz="2000">
          <a:solidFill>
            <a:srgbClr val="00988A"/>
          </a:solidFill>
          <a:latin typeface="+mn-lt"/>
        </a:defRPr>
      </a:lvl4pPr>
      <a:lvl5pPr marL="1981200" indent="-228600" algn="l" rtl="0" eaLnBrk="0" fontAlgn="base" hangingPunct="0">
        <a:spcBef>
          <a:spcPct val="20000"/>
        </a:spcBef>
        <a:spcAft>
          <a:spcPct val="0"/>
        </a:spcAft>
        <a:buClr>
          <a:srgbClr val="0099CC"/>
        </a:buClr>
        <a:buSzPct val="100000"/>
        <a:buChar char="–"/>
        <a:defRPr sz="2000">
          <a:solidFill>
            <a:srgbClr val="00988A"/>
          </a:solidFill>
          <a:latin typeface="+mn-lt"/>
        </a:defRPr>
      </a:lvl5pPr>
      <a:lvl6pPr marL="2438400" indent="-228600" algn="l" rtl="0" eaLnBrk="0" fontAlgn="base" hangingPunct="0">
        <a:spcBef>
          <a:spcPct val="20000"/>
        </a:spcBef>
        <a:spcAft>
          <a:spcPct val="0"/>
        </a:spcAft>
        <a:buClr>
          <a:srgbClr val="0099CC"/>
        </a:buClr>
        <a:buSzPct val="100000"/>
        <a:buChar char="–"/>
        <a:defRPr sz="2000">
          <a:solidFill>
            <a:srgbClr val="00988A"/>
          </a:solidFill>
          <a:latin typeface="+mn-lt"/>
        </a:defRPr>
      </a:lvl6pPr>
      <a:lvl7pPr marL="2895600" indent="-228600" algn="l" rtl="0" eaLnBrk="0" fontAlgn="base" hangingPunct="0">
        <a:spcBef>
          <a:spcPct val="20000"/>
        </a:spcBef>
        <a:spcAft>
          <a:spcPct val="0"/>
        </a:spcAft>
        <a:buClr>
          <a:srgbClr val="0099CC"/>
        </a:buClr>
        <a:buSzPct val="100000"/>
        <a:buChar char="–"/>
        <a:defRPr sz="2000">
          <a:solidFill>
            <a:srgbClr val="00988A"/>
          </a:solidFill>
          <a:latin typeface="+mn-lt"/>
        </a:defRPr>
      </a:lvl7pPr>
      <a:lvl8pPr marL="3352800" indent="-228600" algn="l" rtl="0" eaLnBrk="0" fontAlgn="base" hangingPunct="0">
        <a:spcBef>
          <a:spcPct val="20000"/>
        </a:spcBef>
        <a:spcAft>
          <a:spcPct val="0"/>
        </a:spcAft>
        <a:buClr>
          <a:srgbClr val="0099CC"/>
        </a:buClr>
        <a:buSzPct val="100000"/>
        <a:buChar char="–"/>
        <a:defRPr sz="2000">
          <a:solidFill>
            <a:srgbClr val="00988A"/>
          </a:solidFill>
          <a:latin typeface="+mn-lt"/>
        </a:defRPr>
      </a:lvl8pPr>
      <a:lvl9pPr marL="3810000" indent="-228600" algn="l" rtl="0" eaLnBrk="0" fontAlgn="base" hangingPunct="0">
        <a:spcBef>
          <a:spcPct val="20000"/>
        </a:spcBef>
        <a:spcAft>
          <a:spcPct val="0"/>
        </a:spcAft>
        <a:buClr>
          <a:srgbClr val="0099CC"/>
        </a:buClr>
        <a:buSzPct val="100000"/>
        <a:buChar char="–"/>
        <a:defRPr sz="2000">
          <a:solidFill>
            <a:srgbClr val="00988A"/>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6"/>
          <p:cNvSpPr>
            <a:spLocks noGrp="1" noChangeArrowheads="1"/>
          </p:cNvSpPr>
          <p:nvPr>
            <p:ph type="title"/>
          </p:nvPr>
        </p:nvSpPr>
        <p:spPr>
          <a:xfrm>
            <a:off x="1187624" y="260648"/>
            <a:ext cx="7776864" cy="1143000"/>
          </a:xfrm>
        </p:spPr>
        <p:txBody>
          <a:bodyPr/>
          <a:lstStyle/>
          <a:p>
            <a:pPr eaLnBrk="1" hangingPunct="1"/>
            <a:r>
              <a:rPr lang="en-US" b="1" dirty="0" smtClean="0"/>
              <a:t>Internal Audit </a:t>
            </a:r>
            <a:br>
              <a:rPr lang="en-US" b="1" dirty="0" smtClean="0"/>
            </a:br>
            <a:r>
              <a:rPr lang="en-US" b="1" dirty="0" smtClean="0"/>
              <a:t>Quality Assurance </a:t>
            </a:r>
            <a:br>
              <a:rPr lang="en-US" b="1" dirty="0" smtClean="0"/>
            </a:br>
            <a:r>
              <a:rPr lang="en-US" b="1" dirty="0" smtClean="0"/>
              <a:t>Workshop</a:t>
            </a:r>
          </a:p>
        </p:txBody>
      </p:sp>
      <p:sp>
        <p:nvSpPr>
          <p:cNvPr id="320515" name="Rectangle 7"/>
          <p:cNvSpPr>
            <a:spLocks noGrp="1" noChangeArrowheads="1"/>
          </p:cNvSpPr>
          <p:nvPr>
            <p:ph idx="1"/>
          </p:nvPr>
        </p:nvSpPr>
        <p:spPr>
          <a:xfrm>
            <a:off x="971600" y="3212976"/>
            <a:ext cx="7651576" cy="2727325"/>
          </a:xfrm>
        </p:spPr>
        <p:txBody>
          <a:bodyPr/>
          <a:lstStyle/>
          <a:p>
            <a:pPr marL="514350" indent="-514350" eaLnBrk="1" hangingPunct="1">
              <a:lnSpc>
                <a:spcPct val="90000"/>
              </a:lnSpc>
              <a:buFont typeface="+mj-lt"/>
              <a:buAutoNum type="arabicPeriod"/>
            </a:pPr>
            <a:r>
              <a:rPr lang="en-US" dirty="0" smtClean="0">
                <a:solidFill>
                  <a:schemeClr val="accent6">
                    <a:lumMod val="10000"/>
                  </a:schemeClr>
                </a:solidFill>
              </a:rPr>
              <a:t>IIA Standards</a:t>
            </a:r>
          </a:p>
          <a:p>
            <a:pPr marL="514350" indent="-514350" eaLnBrk="1" hangingPunct="1">
              <a:lnSpc>
                <a:spcPct val="90000"/>
              </a:lnSpc>
              <a:buFont typeface="+mj-lt"/>
              <a:buAutoNum type="arabicPeriod"/>
            </a:pPr>
            <a:endParaRPr lang="en-US" dirty="0" smtClean="0">
              <a:solidFill>
                <a:schemeClr val="accent6">
                  <a:lumMod val="10000"/>
                </a:schemeClr>
              </a:solidFill>
            </a:endParaRPr>
          </a:p>
          <a:p>
            <a:pPr marL="514350" indent="-514350" eaLnBrk="1" hangingPunct="1">
              <a:lnSpc>
                <a:spcPct val="90000"/>
              </a:lnSpc>
              <a:buFont typeface="+mj-lt"/>
              <a:buAutoNum type="arabicPeriod"/>
            </a:pPr>
            <a:r>
              <a:rPr lang="en-US" dirty="0" smtClean="0">
                <a:solidFill>
                  <a:schemeClr val="accent6">
                    <a:lumMod val="10000"/>
                  </a:schemeClr>
                </a:solidFill>
              </a:rPr>
              <a:t>IIA Practice Advisories</a:t>
            </a:r>
          </a:p>
          <a:p>
            <a:pPr marL="514350" indent="-514350" eaLnBrk="1" hangingPunct="1">
              <a:lnSpc>
                <a:spcPct val="90000"/>
              </a:lnSpc>
              <a:buFont typeface="+mj-lt"/>
              <a:buAutoNum type="arabicPeriod"/>
            </a:pPr>
            <a:endParaRPr lang="en-US" dirty="0" smtClean="0">
              <a:solidFill>
                <a:schemeClr val="accent6">
                  <a:lumMod val="10000"/>
                </a:schemeClr>
              </a:solidFill>
            </a:endParaRPr>
          </a:p>
          <a:p>
            <a:pPr marL="514350" indent="-514350" eaLnBrk="1" hangingPunct="1">
              <a:lnSpc>
                <a:spcPct val="90000"/>
              </a:lnSpc>
              <a:buFont typeface="+mj-lt"/>
              <a:buAutoNum type="arabicPeriod"/>
            </a:pPr>
            <a:r>
              <a:rPr lang="en-US" dirty="0" smtClean="0">
                <a:solidFill>
                  <a:schemeClr val="accent6">
                    <a:lumMod val="10000"/>
                  </a:schemeClr>
                </a:solidFill>
              </a:rPr>
              <a:t>PEM-PAL Manual Template</a:t>
            </a:r>
          </a:p>
        </p:txBody>
      </p:sp>
      <p:sp>
        <p:nvSpPr>
          <p:cNvPr id="4" name="TextBox 3"/>
          <p:cNvSpPr txBox="1"/>
          <p:nvPr/>
        </p:nvSpPr>
        <p:spPr>
          <a:xfrm>
            <a:off x="6948264" y="2780928"/>
            <a:ext cx="1582484" cy="646331"/>
          </a:xfrm>
          <a:prstGeom prst="rect">
            <a:avLst/>
          </a:prstGeom>
          <a:noFill/>
        </p:spPr>
        <p:txBody>
          <a:bodyPr wrap="none" rtlCol="0">
            <a:spAutoFit/>
          </a:bodyPr>
          <a:lstStyle/>
          <a:p>
            <a:r>
              <a:rPr lang="nl-BE" dirty="0" smtClean="0"/>
              <a:t>Budapest</a:t>
            </a:r>
          </a:p>
          <a:p>
            <a:r>
              <a:rPr lang="nl-BE" dirty="0" smtClean="0"/>
              <a:t>15 June 2012</a:t>
            </a:r>
            <a:endParaRPr lang="nl-BE"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6"/>
          <p:cNvSpPr>
            <a:spLocks noGrp="1" noChangeArrowheads="1"/>
          </p:cNvSpPr>
          <p:nvPr>
            <p:ph type="title"/>
          </p:nvPr>
        </p:nvSpPr>
        <p:spPr>
          <a:xfrm>
            <a:off x="1187624" y="260648"/>
            <a:ext cx="7776864" cy="1143000"/>
          </a:xfrm>
        </p:spPr>
        <p:txBody>
          <a:bodyPr/>
          <a:lstStyle/>
          <a:p>
            <a:pPr eaLnBrk="1" hangingPunct="1"/>
            <a:r>
              <a:rPr lang="en-US" b="1" dirty="0" smtClean="0"/>
              <a:t>Internal Audit </a:t>
            </a:r>
            <a:br>
              <a:rPr lang="en-US" b="1" dirty="0" smtClean="0"/>
            </a:br>
            <a:r>
              <a:rPr lang="en-US" b="1" dirty="0" smtClean="0"/>
              <a:t>Quality Assurance </a:t>
            </a:r>
            <a:br>
              <a:rPr lang="en-US" b="1" dirty="0" smtClean="0"/>
            </a:br>
            <a:r>
              <a:rPr lang="en-US" b="1" dirty="0" smtClean="0"/>
              <a:t>Workshop</a:t>
            </a:r>
          </a:p>
        </p:txBody>
      </p:sp>
      <p:sp>
        <p:nvSpPr>
          <p:cNvPr id="320515" name="Rectangle 7"/>
          <p:cNvSpPr>
            <a:spLocks noGrp="1" noChangeArrowheads="1"/>
          </p:cNvSpPr>
          <p:nvPr>
            <p:ph idx="1"/>
          </p:nvPr>
        </p:nvSpPr>
        <p:spPr>
          <a:xfrm>
            <a:off x="971600" y="3212976"/>
            <a:ext cx="7651576" cy="2727325"/>
          </a:xfrm>
        </p:spPr>
        <p:txBody>
          <a:bodyPr/>
          <a:lstStyle/>
          <a:p>
            <a:pPr marL="514350" indent="-514350" eaLnBrk="1" hangingPunct="1">
              <a:lnSpc>
                <a:spcPct val="90000"/>
              </a:lnSpc>
              <a:buFont typeface="+mj-lt"/>
              <a:buAutoNum type="arabicPeriod"/>
            </a:pPr>
            <a:r>
              <a:rPr lang="en-US" dirty="0" smtClean="0">
                <a:solidFill>
                  <a:schemeClr val="accent6">
                    <a:lumMod val="10000"/>
                  </a:schemeClr>
                </a:solidFill>
              </a:rPr>
              <a:t>IIA Standards</a:t>
            </a:r>
          </a:p>
          <a:p>
            <a:pPr marL="514350" indent="-514350" eaLnBrk="1" hangingPunct="1">
              <a:lnSpc>
                <a:spcPct val="90000"/>
              </a:lnSpc>
              <a:buFont typeface="+mj-lt"/>
              <a:buAutoNum type="arabicPeriod"/>
            </a:pPr>
            <a:endParaRPr lang="en-US" dirty="0" smtClean="0">
              <a:solidFill>
                <a:schemeClr val="accent6">
                  <a:lumMod val="10000"/>
                </a:schemeClr>
              </a:solidFill>
            </a:endParaRPr>
          </a:p>
          <a:p>
            <a:pPr marL="514350" indent="-514350" eaLnBrk="1" hangingPunct="1">
              <a:lnSpc>
                <a:spcPct val="90000"/>
              </a:lnSpc>
              <a:buFont typeface="+mj-lt"/>
              <a:buAutoNum type="arabicPeriod"/>
            </a:pPr>
            <a:r>
              <a:rPr lang="en-US" b="1" dirty="0" smtClean="0">
                <a:solidFill>
                  <a:srgbClr val="FF0000"/>
                </a:solidFill>
              </a:rPr>
              <a:t>IIA Practice Advisories</a:t>
            </a:r>
          </a:p>
          <a:p>
            <a:pPr marL="514350" indent="-514350" eaLnBrk="1" hangingPunct="1">
              <a:lnSpc>
                <a:spcPct val="90000"/>
              </a:lnSpc>
              <a:buFont typeface="+mj-lt"/>
              <a:buAutoNum type="arabicPeriod"/>
            </a:pPr>
            <a:endParaRPr lang="en-US" dirty="0" smtClean="0">
              <a:solidFill>
                <a:schemeClr val="accent6">
                  <a:lumMod val="10000"/>
                </a:schemeClr>
              </a:solidFill>
            </a:endParaRPr>
          </a:p>
          <a:p>
            <a:pPr marL="514350" indent="-514350" eaLnBrk="1" hangingPunct="1">
              <a:lnSpc>
                <a:spcPct val="90000"/>
              </a:lnSpc>
              <a:buFont typeface="+mj-lt"/>
              <a:buAutoNum type="arabicPeriod"/>
            </a:pPr>
            <a:r>
              <a:rPr lang="en-US" dirty="0" smtClean="0">
                <a:solidFill>
                  <a:schemeClr val="accent6">
                    <a:lumMod val="10000"/>
                  </a:schemeClr>
                </a:solidFill>
              </a:rPr>
              <a:t>PEM-PAL Manual Template</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899592" y="142875"/>
            <a:ext cx="8064896" cy="954107"/>
          </a:xfrm>
          <a:prstGeom prst="rect">
            <a:avLst/>
          </a:prstGeom>
          <a:noFill/>
          <a:ln w="9525">
            <a:noFill/>
            <a:miter lim="800000"/>
            <a:headEnd/>
            <a:tailEnd/>
          </a:ln>
        </p:spPr>
        <p:txBody>
          <a:bodyPr wrap="square">
            <a:spAutoFit/>
          </a:bodyPr>
          <a:lstStyle/>
          <a:p>
            <a:pPr algn="ctr" fontAlgn="base">
              <a:spcBef>
                <a:spcPct val="0"/>
              </a:spcBef>
              <a:spcAft>
                <a:spcPct val="0"/>
              </a:spcAft>
            </a:pPr>
            <a:r>
              <a:rPr lang="en-US" sz="2800" b="1" dirty="0">
                <a:solidFill>
                  <a:srgbClr val="000000"/>
                </a:solidFill>
                <a:cs typeface="Arial" charset="0"/>
              </a:rPr>
              <a:t>Practice Advisory 1300-1:</a:t>
            </a:r>
          </a:p>
          <a:p>
            <a:pPr algn="ctr" fontAlgn="base">
              <a:spcBef>
                <a:spcPct val="0"/>
              </a:spcBef>
              <a:spcAft>
                <a:spcPct val="0"/>
              </a:spcAft>
            </a:pPr>
            <a:r>
              <a:rPr lang="en-US" sz="2800" b="1" dirty="0">
                <a:solidFill>
                  <a:srgbClr val="000000"/>
                </a:solidFill>
                <a:cs typeface="Arial" charset="0"/>
              </a:rPr>
              <a:t>Quality Assurance and Improvement Program</a:t>
            </a:r>
          </a:p>
        </p:txBody>
      </p:sp>
      <p:sp>
        <p:nvSpPr>
          <p:cNvPr id="7" name="Rectangle 3"/>
          <p:cNvSpPr>
            <a:spLocks noChangeArrowheads="1"/>
          </p:cNvSpPr>
          <p:nvPr/>
        </p:nvSpPr>
        <p:spPr bwMode="auto">
          <a:xfrm>
            <a:off x="539552" y="1412776"/>
            <a:ext cx="8280920" cy="5262979"/>
          </a:xfrm>
          <a:prstGeom prst="rect">
            <a:avLst/>
          </a:prstGeom>
          <a:noFill/>
          <a:ln w="9525">
            <a:noFill/>
            <a:miter lim="800000"/>
            <a:headEnd/>
            <a:tailEnd/>
          </a:ln>
        </p:spPr>
        <p:txBody>
          <a:bodyPr wrap="square">
            <a:spAutoFit/>
          </a:bodyPr>
          <a:lstStyle/>
          <a:p>
            <a:pPr marL="457200" indent="-457200" fontAlgn="base">
              <a:spcBef>
                <a:spcPct val="0"/>
              </a:spcBef>
              <a:spcAft>
                <a:spcPct val="0"/>
              </a:spcAft>
            </a:pPr>
            <a:r>
              <a:rPr lang="en-US" sz="2400" dirty="0" smtClean="0">
                <a:solidFill>
                  <a:srgbClr val="000000"/>
                </a:solidFill>
                <a:latin typeface="Arial" charset="0"/>
                <a:cs typeface="Arial" charset="0"/>
              </a:rPr>
              <a:t>	The </a:t>
            </a:r>
            <a:r>
              <a:rPr lang="en-US" sz="2400" dirty="0">
                <a:solidFill>
                  <a:srgbClr val="000000"/>
                </a:solidFill>
                <a:latin typeface="Arial" charset="0"/>
                <a:cs typeface="Arial" charset="0"/>
              </a:rPr>
              <a:t>CAE is accountable for implementing </a:t>
            </a:r>
            <a:r>
              <a:rPr lang="en-US" sz="2400" dirty="0" smtClean="0">
                <a:solidFill>
                  <a:srgbClr val="000000"/>
                </a:solidFill>
                <a:latin typeface="Arial" charset="0"/>
                <a:cs typeface="Arial" charset="0"/>
              </a:rPr>
              <a:t>processes designed </a:t>
            </a:r>
            <a:r>
              <a:rPr lang="en-US" sz="2400" dirty="0">
                <a:solidFill>
                  <a:srgbClr val="000000"/>
                </a:solidFill>
                <a:latin typeface="Arial" charset="0"/>
                <a:cs typeface="Arial" charset="0"/>
              </a:rPr>
              <a:t>to provide reasonable assurance to the various stakeholders that the internal audit activity:</a:t>
            </a:r>
          </a:p>
          <a:p>
            <a:pPr marL="914400" lvl="1" indent="-457200" fontAlgn="base">
              <a:spcBef>
                <a:spcPct val="0"/>
              </a:spcBef>
              <a:spcAft>
                <a:spcPct val="0"/>
              </a:spcAft>
              <a:buFont typeface="Arial" charset="0"/>
              <a:buChar char="•"/>
            </a:pPr>
            <a:r>
              <a:rPr lang="en-US" sz="2400" dirty="0">
                <a:solidFill>
                  <a:srgbClr val="000000"/>
                </a:solidFill>
                <a:latin typeface="Arial" charset="0"/>
                <a:cs typeface="Arial" charset="0"/>
              </a:rPr>
              <a:t>Performs in accordance with the internal audit charter, which is consistent with the Definition of Internal Auditing, the Code of Ethics, and the Standards.</a:t>
            </a:r>
          </a:p>
          <a:p>
            <a:pPr marL="914400" lvl="1" indent="-457200" fontAlgn="base">
              <a:spcBef>
                <a:spcPct val="0"/>
              </a:spcBef>
              <a:spcAft>
                <a:spcPct val="0"/>
              </a:spcAft>
              <a:buFont typeface="Arial" charset="0"/>
              <a:buChar char="•"/>
            </a:pPr>
            <a:r>
              <a:rPr lang="en-US" sz="2400" dirty="0">
                <a:solidFill>
                  <a:srgbClr val="000000"/>
                </a:solidFill>
                <a:latin typeface="Arial" charset="0"/>
                <a:cs typeface="Arial" charset="0"/>
              </a:rPr>
              <a:t>Operates in an effective and efficient manner.</a:t>
            </a:r>
          </a:p>
          <a:p>
            <a:pPr marL="914400" lvl="1" indent="-457200" fontAlgn="base">
              <a:spcBef>
                <a:spcPct val="0"/>
              </a:spcBef>
              <a:spcAft>
                <a:spcPct val="0"/>
              </a:spcAft>
              <a:buFont typeface="Arial" charset="0"/>
              <a:buChar char="•"/>
            </a:pPr>
            <a:r>
              <a:rPr lang="en-US" sz="2400" dirty="0">
                <a:solidFill>
                  <a:srgbClr val="000000"/>
                </a:solidFill>
                <a:latin typeface="Arial" charset="0"/>
                <a:cs typeface="Arial" charset="0"/>
              </a:rPr>
              <a:t>Is </a:t>
            </a:r>
            <a:r>
              <a:rPr lang="en-US" sz="2400" dirty="0">
                <a:solidFill>
                  <a:srgbClr val="FF0000"/>
                </a:solidFill>
                <a:latin typeface="Arial" charset="0"/>
                <a:cs typeface="Arial" charset="0"/>
              </a:rPr>
              <a:t>perceived by those stakeholders as adding value </a:t>
            </a:r>
            <a:r>
              <a:rPr lang="en-US" sz="2400" dirty="0">
                <a:solidFill>
                  <a:srgbClr val="000000"/>
                </a:solidFill>
                <a:latin typeface="Arial" charset="0"/>
                <a:cs typeface="Arial" charset="0"/>
              </a:rPr>
              <a:t>and improving the organization’s operations.</a:t>
            </a:r>
          </a:p>
          <a:p>
            <a:pPr marL="914400" lvl="1" indent="-457200" fontAlgn="base">
              <a:spcBef>
                <a:spcPct val="0"/>
              </a:spcBef>
              <a:spcAft>
                <a:spcPct val="0"/>
              </a:spcAft>
              <a:buFont typeface="Arial" charset="0"/>
              <a:buChar char="•"/>
            </a:pPr>
            <a:endParaRPr lang="en-US" sz="2400" dirty="0">
              <a:solidFill>
                <a:srgbClr val="000000"/>
              </a:solidFill>
              <a:latin typeface="Arial" charset="0"/>
              <a:cs typeface="Arial" charset="0"/>
            </a:endParaRPr>
          </a:p>
          <a:p>
            <a:pPr marL="457200" indent="-457200" fontAlgn="base">
              <a:spcBef>
                <a:spcPct val="0"/>
              </a:spcBef>
              <a:spcAft>
                <a:spcPct val="0"/>
              </a:spcAft>
            </a:pPr>
            <a:r>
              <a:rPr lang="en-US" sz="2400" dirty="0">
                <a:solidFill>
                  <a:srgbClr val="000000"/>
                </a:solidFill>
                <a:latin typeface="Arial" charset="0"/>
                <a:cs typeface="Arial" charset="0"/>
              </a:rPr>
              <a:t>	</a:t>
            </a:r>
            <a:r>
              <a:rPr lang="en-US" sz="2400" dirty="0">
                <a:solidFill>
                  <a:schemeClr val="accent6">
                    <a:lumMod val="10000"/>
                  </a:schemeClr>
                </a:solidFill>
                <a:latin typeface="Arial" charset="0"/>
                <a:cs typeface="Arial" charset="0"/>
              </a:rPr>
              <a:t>These processes include appropriate supervision, periodic internal assessments and ongoing monitoring of quality assurance, and periodic external assessments.</a:t>
            </a:r>
            <a:endParaRPr lang="en-US" sz="2400" b="1" dirty="0">
              <a:solidFill>
                <a:schemeClr val="accent6">
                  <a:lumMod val="10000"/>
                </a:schemeClr>
              </a:solidFill>
              <a:latin typeface="Arial" charset="0"/>
              <a:cs typeface="Arial"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899592" y="142875"/>
            <a:ext cx="8064896" cy="954107"/>
          </a:xfrm>
          <a:prstGeom prst="rect">
            <a:avLst/>
          </a:prstGeom>
          <a:noFill/>
          <a:ln w="9525">
            <a:noFill/>
            <a:miter lim="800000"/>
            <a:headEnd/>
            <a:tailEnd/>
          </a:ln>
        </p:spPr>
        <p:txBody>
          <a:bodyPr wrap="square">
            <a:spAutoFit/>
          </a:bodyPr>
          <a:lstStyle/>
          <a:p>
            <a:pPr algn="ctr" fontAlgn="base">
              <a:spcBef>
                <a:spcPct val="0"/>
              </a:spcBef>
              <a:spcAft>
                <a:spcPct val="0"/>
              </a:spcAft>
            </a:pPr>
            <a:r>
              <a:rPr lang="en-US" sz="2800" b="1" dirty="0">
                <a:solidFill>
                  <a:srgbClr val="000000"/>
                </a:solidFill>
                <a:cs typeface="Arial" charset="0"/>
              </a:rPr>
              <a:t>Practice Advisory 1300-1:</a:t>
            </a:r>
          </a:p>
          <a:p>
            <a:pPr algn="ctr" fontAlgn="base">
              <a:spcBef>
                <a:spcPct val="0"/>
              </a:spcBef>
              <a:spcAft>
                <a:spcPct val="0"/>
              </a:spcAft>
            </a:pPr>
            <a:r>
              <a:rPr lang="en-US" sz="2800" b="1" dirty="0">
                <a:solidFill>
                  <a:srgbClr val="000000"/>
                </a:solidFill>
                <a:cs typeface="Arial" charset="0"/>
              </a:rPr>
              <a:t>Quality Assurance and Improvement Program</a:t>
            </a:r>
          </a:p>
        </p:txBody>
      </p:sp>
      <p:sp>
        <p:nvSpPr>
          <p:cNvPr id="6" name="Rectangle 5"/>
          <p:cNvSpPr/>
          <p:nvPr/>
        </p:nvSpPr>
        <p:spPr>
          <a:xfrm>
            <a:off x="1043608" y="2413338"/>
            <a:ext cx="7776864" cy="1938992"/>
          </a:xfrm>
          <a:prstGeom prst="rect">
            <a:avLst/>
          </a:prstGeom>
        </p:spPr>
        <p:txBody>
          <a:bodyPr wrap="square">
            <a:spAutoFit/>
          </a:bodyPr>
          <a:lstStyle/>
          <a:p>
            <a:r>
              <a:rPr lang="en-US" sz="2400" dirty="0" smtClean="0">
                <a:solidFill>
                  <a:srgbClr val="000000"/>
                </a:solidFill>
                <a:cs typeface="Arial" charset="0"/>
              </a:rPr>
              <a:t>The QAIP needs to be sufficiently comprehensive to encompass </a:t>
            </a:r>
            <a:r>
              <a:rPr lang="en-US" sz="2400" dirty="0" smtClean="0">
                <a:solidFill>
                  <a:srgbClr val="FF0000"/>
                </a:solidFill>
                <a:cs typeface="Arial" charset="0"/>
              </a:rPr>
              <a:t>all aspects </a:t>
            </a:r>
            <a:r>
              <a:rPr lang="en-US" sz="2400" dirty="0" smtClean="0">
                <a:solidFill>
                  <a:srgbClr val="000000"/>
                </a:solidFill>
                <a:cs typeface="Arial" charset="0"/>
              </a:rPr>
              <a:t>of operation and management of an internal audit activity, as found in the Definition of Internal Auditing, the Code of Ethics, the Standards, and best practices of the profession. </a:t>
            </a:r>
            <a:endParaRPr lang="nl-BE"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1115616" y="142875"/>
            <a:ext cx="7742634" cy="1200150"/>
          </a:xfrm>
          <a:prstGeom prst="rect">
            <a:avLst/>
          </a:prstGeom>
          <a:noFill/>
          <a:ln w="9525">
            <a:noFill/>
            <a:miter lim="800000"/>
            <a:headEnd/>
            <a:tailEnd/>
          </a:ln>
        </p:spPr>
        <p:txBody>
          <a:bodyPr wrap="square">
            <a:spAutoFit/>
          </a:bodyPr>
          <a:lstStyle/>
          <a:p>
            <a:pPr algn="ctr" fontAlgn="base">
              <a:spcBef>
                <a:spcPct val="0"/>
              </a:spcBef>
              <a:spcAft>
                <a:spcPct val="0"/>
              </a:spcAft>
            </a:pPr>
            <a:r>
              <a:rPr lang="en-US" sz="2400" b="1" dirty="0">
                <a:solidFill>
                  <a:srgbClr val="000000"/>
                </a:solidFill>
                <a:latin typeface="Arial" charset="0"/>
                <a:cs typeface="Arial" charset="0"/>
              </a:rPr>
              <a:t>Practice Advisory 1310-1:</a:t>
            </a:r>
          </a:p>
          <a:p>
            <a:pPr algn="ctr" fontAlgn="base">
              <a:spcBef>
                <a:spcPct val="0"/>
              </a:spcBef>
              <a:spcAft>
                <a:spcPct val="0"/>
              </a:spcAft>
            </a:pPr>
            <a:r>
              <a:rPr lang="en-US" sz="2400" b="1" dirty="0">
                <a:solidFill>
                  <a:srgbClr val="000000"/>
                </a:solidFill>
                <a:latin typeface="Arial" charset="0"/>
                <a:cs typeface="Arial" charset="0"/>
              </a:rPr>
              <a:t>Requirements of the Quality Assurance and</a:t>
            </a:r>
          </a:p>
          <a:p>
            <a:pPr algn="ctr" fontAlgn="base">
              <a:spcBef>
                <a:spcPct val="0"/>
              </a:spcBef>
              <a:spcAft>
                <a:spcPct val="0"/>
              </a:spcAft>
            </a:pPr>
            <a:r>
              <a:rPr lang="en-US" sz="2400" b="1" dirty="0">
                <a:solidFill>
                  <a:srgbClr val="000000"/>
                </a:solidFill>
                <a:latin typeface="Arial" charset="0"/>
                <a:cs typeface="Arial" charset="0"/>
              </a:rPr>
              <a:t>Improvement Program</a:t>
            </a:r>
            <a:endParaRPr lang="en-US" sz="2400" b="1" dirty="0">
              <a:solidFill>
                <a:srgbClr val="000000"/>
              </a:solidFill>
              <a:cs typeface="Arial" charset="0"/>
            </a:endParaRPr>
          </a:p>
        </p:txBody>
      </p:sp>
      <p:sp>
        <p:nvSpPr>
          <p:cNvPr id="7" name="Rectangle 6"/>
          <p:cNvSpPr/>
          <p:nvPr/>
        </p:nvSpPr>
        <p:spPr>
          <a:xfrm>
            <a:off x="1115616" y="1772816"/>
            <a:ext cx="7560840" cy="1569660"/>
          </a:xfrm>
          <a:prstGeom prst="rect">
            <a:avLst/>
          </a:prstGeom>
        </p:spPr>
        <p:txBody>
          <a:bodyPr wrap="square">
            <a:spAutoFit/>
          </a:bodyPr>
          <a:lstStyle/>
          <a:p>
            <a:r>
              <a:rPr lang="en-US" sz="2400" dirty="0" smtClean="0">
                <a:solidFill>
                  <a:srgbClr val="000000"/>
                </a:solidFill>
                <a:latin typeface="Calibri"/>
                <a:cs typeface="Arial" charset="0"/>
              </a:rPr>
              <a:t>A quality assurance and improvement program (QAIP) is an ongoing and periodic assessment of the </a:t>
            </a:r>
            <a:r>
              <a:rPr lang="en-US" sz="2400" dirty="0" smtClean="0">
                <a:solidFill>
                  <a:srgbClr val="FF0000"/>
                </a:solidFill>
                <a:latin typeface="Calibri"/>
                <a:cs typeface="Arial" charset="0"/>
              </a:rPr>
              <a:t>entire spectrum </a:t>
            </a:r>
            <a:r>
              <a:rPr lang="en-US" sz="2400" dirty="0" smtClean="0">
                <a:solidFill>
                  <a:srgbClr val="000000"/>
                </a:solidFill>
                <a:latin typeface="Calibri"/>
                <a:cs typeface="Arial" charset="0"/>
              </a:rPr>
              <a:t>of audit and consulting work performed by the internal audit activity. </a:t>
            </a:r>
            <a:endParaRPr lang="nl-BE" dirty="0"/>
          </a:p>
        </p:txBody>
      </p:sp>
      <p:sp>
        <p:nvSpPr>
          <p:cNvPr id="8" name="Rectangle 7"/>
          <p:cNvSpPr/>
          <p:nvPr/>
        </p:nvSpPr>
        <p:spPr>
          <a:xfrm>
            <a:off x="1115616" y="3789040"/>
            <a:ext cx="7488832" cy="1569660"/>
          </a:xfrm>
          <a:prstGeom prst="rect">
            <a:avLst/>
          </a:prstGeom>
        </p:spPr>
        <p:txBody>
          <a:bodyPr wrap="square">
            <a:spAutoFit/>
          </a:bodyPr>
          <a:lstStyle/>
          <a:p>
            <a:r>
              <a:rPr lang="en-US" sz="2400" dirty="0" smtClean="0">
                <a:solidFill>
                  <a:srgbClr val="000000"/>
                </a:solidFill>
                <a:latin typeface="Calibri"/>
                <a:cs typeface="Arial" charset="0"/>
              </a:rPr>
              <a:t>This also includes </a:t>
            </a:r>
            <a:r>
              <a:rPr lang="en-US" sz="2400" dirty="0" smtClean="0">
                <a:solidFill>
                  <a:srgbClr val="FF0000"/>
                </a:solidFill>
                <a:latin typeface="Calibri"/>
                <a:cs typeface="Arial" charset="0"/>
              </a:rPr>
              <a:t>ongoing measurements </a:t>
            </a:r>
            <a:r>
              <a:rPr lang="en-US" sz="2400" dirty="0" smtClean="0">
                <a:solidFill>
                  <a:srgbClr val="000000"/>
                </a:solidFill>
                <a:latin typeface="Calibri"/>
                <a:cs typeface="Arial" charset="0"/>
              </a:rPr>
              <a:t>and analyses of performance metrics (e.g., internal audit plan accomplishment, cycle time, recommendations accepted, and customer satisfaction). </a:t>
            </a:r>
            <a:endParaRPr lang="nl-BE"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214313" y="285750"/>
            <a:ext cx="8643937" cy="954088"/>
          </a:xfrm>
          <a:prstGeom prst="rect">
            <a:avLst/>
          </a:prstGeom>
          <a:noFill/>
          <a:ln w="9525">
            <a:noFill/>
            <a:miter lim="800000"/>
            <a:headEnd/>
            <a:tailEnd/>
          </a:ln>
        </p:spPr>
        <p:txBody>
          <a:bodyPr>
            <a:spAutoFit/>
          </a:bodyPr>
          <a:lstStyle/>
          <a:p>
            <a:pPr algn="ctr" fontAlgn="base">
              <a:spcBef>
                <a:spcPct val="0"/>
              </a:spcBef>
              <a:spcAft>
                <a:spcPct val="0"/>
              </a:spcAft>
            </a:pPr>
            <a:r>
              <a:rPr lang="en-US" sz="2800" b="1" dirty="0">
                <a:solidFill>
                  <a:srgbClr val="000000"/>
                </a:solidFill>
                <a:cs typeface="Arial" charset="0"/>
              </a:rPr>
              <a:t>Practice Advisory 1311-1:</a:t>
            </a:r>
          </a:p>
          <a:p>
            <a:pPr algn="ctr" fontAlgn="base">
              <a:spcBef>
                <a:spcPct val="0"/>
              </a:spcBef>
              <a:spcAft>
                <a:spcPct val="0"/>
              </a:spcAft>
            </a:pPr>
            <a:r>
              <a:rPr lang="en-US" sz="2800" b="1" dirty="0">
                <a:solidFill>
                  <a:srgbClr val="000000"/>
                </a:solidFill>
                <a:cs typeface="Arial" charset="0"/>
              </a:rPr>
              <a:t>Internal Assessments</a:t>
            </a:r>
          </a:p>
        </p:txBody>
      </p:sp>
      <p:sp>
        <p:nvSpPr>
          <p:cNvPr id="9" name="Rectangle 8"/>
          <p:cNvSpPr/>
          <p:nvPr/>
        </p:nvSpPr>
        <p:spPr>
          <a:xfrm>
            <a:off x="1331640" y="1916832"/>
            <a:ext cx="7416824" cy="1569660"/>
          </a:xfrm>
          <a:prstGeom prst="rect">
            <a:avLst/>
          </a:prstGeom>
        </p:spPr>
        <p:txBody>
          <a:bodyPr wrap="square">
            <a:spAutoFit/>
          </a:bodyPr>
          <a:lstStyle/>
          <a:p>
            <a:r>
              <a:rPr lang="en-US" sz="2400" dirty="0" smtClean="0">
                <a:solidFill>
                  <a:srgbClr val="FF0000"/>
                </a:solidFill>
                <a:latin typeface="Arial" charset="0"/>
                <a:cs typeface="Arial" charset="0"/>
              </a:rPr>
              <a:t>A periodic internal assessment performed within a short time before an external assessment </a:t>
            </a:r>
            <a:r>
              <a:rPr lang="en-US" sz="2400" dirty="0" smtClean="0">
                <a:solidFill>
                  <a:srgbClr val="000000"/>
                </a:solidFill>
                <a:latin typeface="Arial" charset="0"/>
                <a:cs typeface="Arial" charset="0"/>
              </a:rPr>
              <a:t>can serve to facilitate and reduce the cost of the external assessment. </a:t>
            </a:r>
            <a:endParaRPr lang="nl-BE"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214313" y="142875"/>
            <a:ext cx="8643937" cy="954088"/>
          </a:xfrm>
          <a:prstGeom prst="rect">
            <a:avLst/>
          </a:prstGeom>
          <a:noFill/>
          <a:ln w="9525">
            <a:noFill/>
            <a:miter lim="800000"/>
            <a:headEnd/>
            <a:tailEnd/>
          </a:ln>
        </p:spPr>
        <p:txBody>
          <a:bodyPr>
            <a:spAutoFit/>
          </a:bodyPr>
          <a:lstStyle/>
          <a:p>
            <a:pPr algn="ctr" fontAlgn="base">
              <a:spcBef>
                <a:spcPct val="0"/>
              </a:spcBef>
              <a:spcAft>
                <a:spcPct val="0"/>
              </a:spcAft>
            </a:pPr>
            <a:r>
              <a:rPr lang="en-US" sz="2800" b="1" dirty="0">
                <a:solidFill>
                  <a:srgbClr val="000000"/>
                </a:solidFill>
                <a:cs typeface="Arial" charset="0"/>
              </a:rPr>
              <a:t>Practice Advisory 1312-1:</a:t>
            </a:r>
          </a:p>
          <a:p>
            <a:pPr algn="ctr" fontAlgn="base">
              <a:spcBef>
                <a:spcPct val="0"/>
              </a:spcBef>
              <a:spcAft>
                <a:spcPct val="0"/>
              </a:spcAft>
            </a:pPr>
            <a:r>
              <a:rPr lang="en-US" sz="2800" b="1" dirty="0">
                <a:solidFill>
                  <a:srgbClr val="000000"/>
                </a:solidFill>
                <a:cs typeface="Arial" charset="0"/>
              </a:rPr>
              <a:t>External Assessments</a:t>
            </a:r>
          </a:p>
        </p:txBody>
      </p:sp>
      <p:sp>
        <p:nvSpPr>
          <p:cNvPr id="5" name="Rectangle 4"/>
          <p:cNvSpPr/>
          <p:nvPr/>
        </p:nvSpPr>
        <p:spPr>
          <a:xfrm>
            <a:off x="1043608" y="1412776"/>
            <a:ext cx="7704856" cy="4493538"/>
          </a:xfrm>
          <a:prstGeom prst="rect">
            <a:avLst/>
          </a:prstGeom>
        </p:spPr>
        <p:txBody>
          <a:bodyPr wrap="square">
            <a:spAutoFit/>
          </a:bodyPr>
          <a:lstStyle/>
          <a:p>
            <a:r>
              <a:rPr lang="en-US" sz="2200" dirty="0" smtClean="0">
                <a:solidFill>
                  <a:srgbClr val="FF0000"/>
                </a:solidFill>
                <a:latin typeface="Arial" charset="0"/>
                <a:cs typeface="Arial" charset="0"/>
              </a:rPr>
              <a:t>External assessments cover the entire spectrum</a:t>
            </a:r>
            <a:r>
              <a:rPr lang="en-US" sz="2200" dirty="0" smtClean="0">
                <a:solidFill>
                  <a:srgbClr val="000000"/>
                </a:solidFill>
                <a:latin typeface="Arial" charset="0"/>
                <a:cs typeface="Arial" charset="0"/>
              </a:rPr>
              <a:t> of audit and consulting work performed by the internal audit activity and should not be limited to assessing its quality assurance and improvement program. To achieve optimum benefits from an external assessment, the scope of work should include </a:t>
            </a:r>
            <a:r>
              <a:rPr lang="en-US" sz="2200" dirty="0" smtClean="0">
                <a:solidFill>
                  <a:srgbClr val="FF0000"/>
                </a:solidFill>
                <a:latin typeface="Arial" charset="0"/>
                <a:cs typeface="Arial" charset="0"/>
              </a:rPr>
              <a:t>benchmarking</a:t>
            </a:r>
            <a:r>
              <a:rPr lang="en-US" sz="2200" dirty="0" smtClean="0">
                <a:solidFill>
                  <a:srgbClr val="000000"/>
                </a:solidFill>
                <a:latin typeface="Arial" charset="0"/>
                <a:cs typeface="Arial" charset="0"/>
              </a:rPr>
              <a:t>, identification, and reporting of </a:t>
            </a:r>
            <a:r>
              <a:rPr lang="en-US" sz="2200" dirty="0" smtClean="0">
                <a:solidFill>
                  <a:srgbClr val="FF0000"/>
                </a:solidFill>
                <a:latin typeface="Arial" charset="0"/>
                <a:cs typeface="Arial" charset="0"/>
              </a:rPr>
              <a:t>leading practices </a:t>
            </a:r>
            <a:r>
              <a:rPr lang="en-US" sz="2200" dirty="0" smtClean="0">
                <a:solidFill>
                  <a:srgbClr val="000000"/>
                </a:solidFill>
                <a:latin typeface="Arial" charset="0"/>
                <a:cs typeface="Arial" charset="0"/>
              </a:rPr>
              <a:t>that could assist the internal audit activity in becoming more efficient and/or effective. This can be accomplished through either a </a:t>
            </a:r>
            <a:r>
              <a:rPr lang="en-US" sz="2200" dirty="0" smtClean="0">
                <a:solidFill>
                  <a:srgbClr val="FF0000"/>
                </a:solidFill>
                <a:latin typeface="Arial" charset="0"/>
                <a:cs typeface="Arial" charset="0"/>
              </a:rPr>
              <a:t>full external assessment </a:t>
            </a:r>
            <a:r>
              <a:rPr lang="en-US" sz="2200" dirty="0" smtClean="0">
                <a:solidFill>
                  <a:srgbClr val="000000"/>
                </a:solidFill>
                <a:latin typeface="Arial" charset="0"/>
                <a:cs typeface="Arial" charset="0"/>
              </a:rPr>
              <a:t>by a qualified, independent external reviewer or review team or a comprehensive </a:t>
            </a:r>
            <a:r>
              <a:rPr lang="en-US" sz="2200" dirty="0" smtClean="0">
                <a:solidFill>
                  <a:srgbClr val="FF0000"/>
                </a:solidFill>
                <a:latin typeface="Arial" charset="0"/>
                <a:cs typeface="Arial" charset="0"/>
              </a:rPr>
              <a:t>internal self-assessment with independent validation </a:t>
            </a:r>
            <a:r>
              <a:rPr lang="en-US" sz="2200" dirty="0" smtClean="0">
                <a:solidFill>
                  <a:srgbClr val="000000"/>
                </a:solidFill>
                <a:latin typeface="Arial" charset="0"/>
                <a:cs typeface="Arial" charset="0"/>
              </a:rPr>
              <a:t>by a qualified, independent external reviewer or review team.</a:t>
            </a:r>
            <a:endParaRPr lang="nl-BE"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214313" y="142875"/>
            <a:ext cx="8643937" cy="954088"/>
          </a:xfrm>
          <a:prstGeom prst="rect">
            <a:avLst/>
          </a:prstGeom>
          <a:noFill/>
          <a:ln w="9525">
            <a:noFill/>
            <a:miter lim="800000"/>
            <a:headEnd/>
            <a:tailEnd/>
          </a:ln>
        </p:spPr>
        <p:txBody>
          <a:bodyPr>
            <a:spAutoFit/>
          </a:bodyPr>
          <a:lstStyle/>
          <a:p>
            <a:pPr algn="ctr" fontAlgn="base">
              <a:spcBef>
                <a:spcPct val="0"/>
              </a:spcBef>
              <a:spcAft>
                <a:spcPct val="0"/>
              </a:spcAft>
            </a:pPr>
            <a:r>
              <a:rPr lang="en-US" sz="2800" b="1" dirty="0">
                <a:solidFill>
                  <a:srgbClr val="000000"/>
                </a:solidFill>
                <a:cs typeface="Arial" charset="0"/>
              </a:rPr>
              <a:t>Practice Advisory 1312-1:</a:t>
            </a:r>
          </a:p>
          <a:p>
            <a:pPr algn="ctr" fontAlgn="base">
              <a:spcBef>
                <a:spcPct val="0"/>
              </a:spcBef>
              <a:spcAft>
                <a:spcPct val="0"/>
              </a:spcAft>
            </a:pPr>
            <a:r>
              <a:rPr lang="en-US" sz="2800" b="1" dirty="0">
                <a:solidFill>
                  <a:srgbClr val="000000"/>
                </a:solidFill>
                <a:cs typeface="Arial" charset="0"/>
              </a:rPr>
              <a:t>External Assessments</a:t>
            </a:r>
          </a:p>
        </p:txBody>
      </p:sp>
      <p:sp>
        <p:nvSpPr>
          <p:cNvPr id="6" name="Rectangle 5"/>
          <p:cNvSpPr/>
          <p:nvPr/>
        </p:nvSpPr>
        <p:spPr>
          <a:xfrm>
            <a:off x="1043608" y="1556792"/>
            <a:ext cx="7704856" cy="1107996"/>
          </a:xfrm>
          <a:prstGeom prst="rect">
            <a:avLst/>
          </a:prstGeom>
        </p:spPr>
        <p:txBody>
          <a:bodyPr wrap="square">
            <a:spAutoFit/>
          </a:bodyPr>
          <a:lstStyle/>
          <a:p>
            <a:r>
              <a:rPr lang="en-US" sz="2200" dirty="0" smtClean="0">
                <a:solidFill>
                  <a:srgbClr val="000000"/>
                </a:solidFill>
                <a:latin typeface="Arial" charset="0"/>
                <a:cs typeface="Arial" charset="0"/>
              </a:rPr>
              <a:t>External assessments of an internal audit activity contain an </a:t>
            </a:r>
            <a:r>
              <a:rPr lang="en-US" sz="2200" dirty="0" smtClean="0">
                <a:solidFill>
                  <a:srgbClr val="FF0000"/>
                </a:solidFill>
                <a:latin typeface="Arial" charset="0"/>
                <a:cs typeface="Arial" charset="0"/>
              </a:rPr>
              <a:t>expressed opinion </a:t>
            </a:r>
            <a:r>
              <a:rPr lang="en-US" sz="2200" dirty="0" smtClean="0">
                <a:solidFill>
                  <a:srgbClr val="000000"/>
                </a:solidFill>
                <a:latin typeface="Arial" charset="0"/>
                <a:cs typeface="Arial" charset="0"/>
              </a:rPr>
              <a:t>as to the entire spectrum of assurance and consulting work performed </a:t>
            </a:r>
            <a:endParaRPr lang="nl-BE" dirty="0"/>
          </a:p>
        </p:txBody>
      </p:sp>
      <p:sp>
        <p:nvSpPr>
          <p:cNvPr id="8" name="Rectangle 7"/>
          <p:cNvSpPr/>
          <p:nvPr/>
        </p:nvSpPr>
        <p:spPr>
          <a:xfrm>
            <a:off x="1043608" y="2924944"/>
            <a:ext cx="7560840" cy="1446550"/>
          </a:xfrm>
          <a:prstGeom prst="rect">
            <a:avLst/>
          </a:prstGeom>
        </p:spPr>
        <p:txBody>
          <a:bodyPr wrap="square">
            <a:spAutoFit/>
          </a:bodyPr>
          <a:lstStyle/>
          <a:p>
            <a:r>
              <a:rPr lang="en-US" sz="2200" dirty="0" smtClean="0">
                <a:solidFill>
                  <a:srgbClr val="000000"/>
                </a:solidFill>
                <a:latin typeface="Arial" charset="0"/>
                <a:cs typeface="Arial" charset="0"/>
              </a:rPr>
              <a:t>Individuals who perform the assessment are </a:t>
            </a:r>
            <a:r>
              <a:rPr lang="en-US" sz="2200" dirty="0" smtClean="0">
                <a:solidFill>
                  <a:srgbClr val="FF0000"/>
                </a:solidFill>
                <a:latin typeface="Arial" charset="0"/>
                <a:cs typeface="Arial" charset="0"/>
              </a:rPr>
              <a:t>independent</a:t>
            </a:r>
            <a:r>
              <a:rPr lang="en-US" sz="2200" dirty="0" smtClean="0">
                <a:solidFill>
                  <a:srgbClr val="000000"/>
                </a:solidFill>
                <a:latin typeface="Arial" charset="0"/>
                <a:cs typeface="Arial" charset="0"/>
              </a:rPr>
              <a:t> of the organization whose internal audit activity is the subject of the assessment and do </a:t>
            </a:r>
            <a:r>
              <a:rPr lang="en-US" sz="2200" dirty="0" smtClean="0">
                <a:solidFill>
                  <a:srgbClr val="FF0000"/>
                </a:solidFill>
                <a:latin typeface="Arial" charset="0"/>
                <a:cs typeface="Arial" charset="0"/>
              </a:rPr>
              <a:t>not have any real or apparent conflict of interest</a:t>
            </a:r>
            <a:r>
              <a:rPr lang="en-US" sz="2200" dirty="0" smtClean="0">
                <a:solidFill>
                  <a:srgbClr val="000000"/>
                </a:solidFill>
                <a:latin typeface="Arial" charset="0"/>
                <a:cs typeface="Arial" charset="0"/>
              </a:rPr>
              <a:t>. </a:t>
            </a:r>
            <a:endParaRPr lang="nl-BE"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971600" y="214313"/>
            <a:ext cx="7886650" cy="1384300"/>
          </a:xfrm>
          <a:prstGeom prst="rect">
            <a:avLst/>
          </a:prstGeom>
          <a:noFill/>
          <a:ln w="9525">
            <a:noFill/>
            <a:miter lim="800000"/>
            <a:headEnd/>
            <a:tailEnd/>
          </a:ln>
        </p:spPr>
        <p:txBody>
          <a:bodyPr wrap="square">
            <a:spAutoFit/>
          </a:bodyPr>
          <a:lstStyle/>
          <a:p>
            <a:pPr algn="ctr" fontAlgn="base">
              <a:spcBef>
                <a:spcPct val="0"/>
              </a:spcBef>
              <a:spcAft>
                <a:spcPct val="0"/>
              </a:spcAft>
            </a:pPr>
            <a:r>
              <a:rPr lang="en-US" sz="2800" b="1" dirty="0">
                <a:solidFill>
                  <a:srgbClr val="000000"/>
                </a:solidFill>
                <a:cs typeface="Arial" charset="0"/>
              </a:rPr>
              <a:t>Practice Advisory 1312-2:</a:t>
            </a:r>
          </a:p>
          <a:p>
            <a:pPr algn="ctr" fontAlgn="base">
              <a:spcBef>
                <a:spcPct val="0"/>
              </a:spcBef>
              <a:spcAft>
                <a:spcPct val="0"/>
              </a:spcAft>
            </a:pPr>
            <a:r>
              <a:rPr lang="en-US" sz="2800" b="1" dirty="0">
                <a:solidFill>
                  <a:srgbClr val="000000"/>
                </a:solidFill>
                <a:cs typeface="Arial" charset="0"/>
              </a:rPr>
              <a:t>External Assessments:</a:t>
            </a:r>
          </a:p>
          <a:p>
            <a:pPr algn="ctr" fontAlgn="base">
              <a:spcBef>
                <a:spcPct val="0"/>
              </a:spcBef>
              <a:spcAft>
                <a:spcPct val="0"/>
              </a:spcAft>
            </a:pPr>
            <a:r>
              <a:rPr lang="en-US" sz="2800" b="1" dirty="0">
                <a:solidFill>
                  <a:srgbClr val="000000"/>
                </a:solidFill>
                <a:cs typeface="Arial" charset="0"/>
              </a:rPr>
              <a:t>Self-assessment with Independent Validation</a:t>
            </a:r>
          </a:p>
        </p:txBody>
      </p:sp>
      <p:sp>
        <p:nvSpPr>
          <p:cNvPr id="7" name="Rectangle 6"/>
          <p:cNvSpPr/>
          <p:nvPr/>
        </p:nvSpPr>
        <p:spPr>
          <a:xfrm>
            <a:off x="1043608" y="1844824"/>
            <a:ext cx="7776864" cy="1631216"/>
          </a:xfrm>
          <a:prstGeom prst="rect">
            <a:avLst/>
          </a:prstGeom>
        </p:spPr>
        <p:txBody>
          <a:bodyPr wrap="square">
            <a:spAutoFit/>
          </a:bodyPr>
          <a:lstStyle/>
          <a:p>
            <a:r>
              <a:rPr lang="en-US" sz="2000" dirty="0" smtClean="0">
                <a:solidFill>
                  <a:srgbClr val="000000"/>
                </a:solidFill>
                <a:latin typeface="Arial" charset="0"/>
                <a:cs typeface="Arial" charset="0"/>
              </a:rPr>
              <a:t>An external assessment by a qualified, independent reviewer or review team may be troublesome for smaller internal audit activities or there may be circumstances in other organizations where a full </a:t>
            </a:r>
            <a:r>
              <a:rPr lang="en-US" sz="2000" dirty="0" smtClean="0">
                <a:solidFill>
                  <a:srgbClr val="FF0000"/>
                </a:solidFill>
                <a:latin typeface="Arial" charset="0"/>
                <a:cs typeface="Arial" charset="0"/>
              </a:rPr>
              <a:t>external assessment by an independent team is not deemed appropriate or necessary</a:t>
            </a:r>
            <a:r>
              <a:rPr lang="en-US" sz="2000" dirty="0" smtClean="0">
                <a:solidFill>
                  <a:srgbClr val="000000"/>
                </a:solidFill>
                <a:latin typeface="Arial" charset="0"/>
                <a:cs typeface="Arial" charset="0"/>
              </a:rPr>
              <a:t>. </a:t>
            </a:r>
            <a:endParaRPr lang="nl-BE" dirty="0"/>
          </a:p>
        </p:txBody>
      </p:sp>
      <p:sp>
        <p:nvSpPr>
          <p:cNvPr id="9" name="Rectangle 8"/>
          <p:cNvSpPr/>
          <p:nvPr/>
        </p:nvSpPr>
        <p:spPr>
          <a:xfrm>
            <a:off x="1043608" y="3717032"/>
            <a:ext cx="7776864" cy="707886"/>
          </a:xfrm>
          <a:prstGeom prst="rect">
            <a:avLst/>
          </a:prstGeom>
        </p:spPr>
        <p:txBody>
          <a:bodyPr wrap="square">
            <a:spAutoFit/>
          </a:bodyPr>
          <a:lstStyle/>
          <a:p>
            <a:r>
              <a:rPr lang="en-US" sz="2000" dirty="0" smtClean="0">
                <a:solidFill>
                  <a:srgbClr val="000000"/>
                </a:solidFill>
                <a:latin typeface="Arial" charset="0"/>
                <a:cs typeface="Arial" charset="0"/>
              </a:rPr>
              <a:t>A qualified, independent reviewer or review team performs sufficient </a:t>
            </a:r>
            <a:r>
              <a:rPr lang="en-US" sz="2000" dirty="0" smtClean="0">
                <a:solidFill>
                  <a:srgbClr val="FF0000"/>
                </a:solidFill>
                <a:latin typeface="Arial" charset="0"/>
                <a:cs typeface="Arial" charset="0"/>
              </a:rPr>
              <a:t>tests of the self-assessment </a:t>
            </a:r>
            <a:r>
              <a:rPr lang="en-US" sz="2000" dirty="0" smtClean="0">
                <a:solidFill>
                  <a:srgbClr val="000000"/>
                </a:solidFill>
                <a:latin typeface="Arial" charset="0"/>
                <a:cs typeface="Arial" charset="0"/>
              </a:rPr>
              <a:t>so as to validate the results </a:t>
            </a:r>
            <a:endParaRPr lang="nl-BE"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827584" y="188640"/>
            <a:ext cx="7923857" cy="1384995"/>
          </a:xfrm>
          <a:prstGeom prst="rect">
            <a:avLst/>
          </a:prstGeom>
          <a:noFill/>
          <a:ln w="9525">
            <a:noFill/>
            <a:miter lim="800000"/>
            <a:headEnd/>
            <a:tailEnd/>
          </a:ln>
        </p:spPr>
        <p:txBody>
          <a:bodyPr wrap="square">
            <a:spAutoFit/>
          </a:bodyPr>
          <a:lstStyle/>
          <a:p>
            <a:pPr algn="ctr" fontAlgn="base">
              <a:spcBef>
                <a:spcPct val="0"/>
              </a:spcBef>
              <a:spcAft>
                <a:spcPct val="0"/>
              </a:spcAft>
            </a:pPr>
            <a:r>
              <a:rPr lang="en-US" sz="2800" b="1" dirty="0">
                <a:solidFill>
                  <a:srgbClr val="000000"/>
                </a:solidFill>
                <a:cs typeface="Arial" charset="0"/>
              </a:rPr>
              <a:t>Practice Advisory 1312-4: </a:t>
            </a:r>
          </a:p>
          <a:p>
            <a:pPr algn="ctr" fontAlgn="base">
              <a:spcBef>
                <a:spcPct val="0"/>
              </a:spcBef>
              <a:spcAft>
                <a:spcPct val="0"/>
              </a:spcAft>
            </a:pPr>
            <a:r>
              <a:rPr lang="en-US" sz="2800" b="1" dirty="0">
                <a:solidFill>
                  <a:srgbClr val="000000"/>
                </a:solidFill>
                <a:cs typeface="Arial" charset="0"/>
              </a:rPr>
              <a:t>Independence of the External Assessment Team </a:t>
            </a:r>
            <a:r>
              <a:rPr lang="en-US" sz="2800" b="1" dirty="0" smtClean="0">
                <a:solidFill>
                  <a:srgbClr val="000000"/>
                </a:solidFill>
                <a:cs typeface="Arial" charset="0"/>
              </a:rPr>
              <a:t>in </a:t>
            </a:r>
            <a:r>
              <a:rPr lang="en-US" sz="2800" b="1" dirty="0">
                <a:solidFill>
                  <a:srgbClr val="000000"/>
                </a:solidFill>
                <a:cs typeface="Arial" charset="0"/>
              </a:rPr>
              <a:t>the Public Sector </a:t>
            </a:r>
          </a:p>
        </p:txBody>
      </p:sp>
      <p:sp>
        <p:nvSpPr>
          <p:cNvPr id="8" name="Rectangle 7"/>
          <p:cNvSpPr/>
          <p:nvPr/>
        </p:nvSpPr>
        <p:spPr>
          <a:xfrm>
            <a:off x="1043608" y="1916832"/>
            <a:ext cx="7848872" cy="1200329"/>
          </a:xfrm>
          <a:prstGeom prst="rect">
            <a:avLst/>
          </a:prstGeom>
        </p:spPr>
        <p:txBody>
          <a:bodyPr wrap="square">
            <a:spAutoFit/>
          </a:bodyPr>
          <a:lstStyle/>
          <a:p>
            <a:r>
              <a:rPr lang="en-US" sz="2400" dirty="0" smtClean="0">
                <a:solidFill>
                  <a:prstClr val="black"/>
                </a:solidFill>
                <a:latin typeface="Arial" pitchFamily="34" charset="0"/>
                <a:cs typeface="Arial" pitchFamily="34" charset="0"/>
              </a:rPr>
              <a:t>In the public sector, </a:t>
            </a:r>
            <a:r>
              <a:rPr lang="en-US" sz="2400" dirty="0" smtClean="0">
                <a:solidFill>
                  <a:srgbClr val="FF0000"/>
                </a:solidFill>
                <a:latin typeface="Arial" pitchFamily="34" charset="0"/>
                <a:cs typeface="Arial" pitchFamily="34" charset="0"/>
              </a:rPr>
              <a:t>internal audit activities at the different tiers of government may be independent </a:t>
            </a:r>
            <a:r>
              <a:rPr lang="en-US" sz="2400" dirty="0" smtClean="0">
                <a:solidFill>
                  <a:prstClr val="black"/>
                </a:solidFill>
                <a:latin typeface="Arial" pitchFamily="34" charset="0"/>
                <a:cs typeface="Arial" pitchFamily="34" charset="0"/>
              </a:rPr>
              <a:t>for the purpose of external assessments. </a:t>
            </a:r>
            <a:endParaRPr lang="nl-BE" dirty="0"/>
          </a:p>
        </p:txBody>
      </p:sp>
      <p:sp>
        <p:nvSpPr>
          <p:cNvPr id="10" name="Rectangle 9"/>
          <p:cNvSpPr/>
          <p:nvPr/>
        </p:nvSpPr>
        <p:spPr>
          <a:xfrm>
            <a:off x="1043608" y="3140968"/>
            <a:ext cx="7776864" cy="1200329"/>
          </a:xfrm>
          <a:prstGeom prst="rect">
            <a:avLst/>
          </a:prstGeom>
        </p:spPr>
        <p:txBody>
          <a:bodyPr wrap="square">
            <a:spAutoFit/>
          </a:bodyPr>
          <a:lstStyle/>
          <a:p>
            <a:r>
              <a:rPr lang="en-US" sz="2400" dirty="0" smtClean="0">
                <a:solidFill>
                  <a:prstClr val="black"/>
                </a:solidFill>
                <a:latin typeface="Arial" pitchFamily="34" charset="0"/>
                <a:cs typeface="Arial" pitchFamily="34" charset="0"/>
              </a:rPr>
              <a:t>All members of the assessment team who perform the external assessment are to be </a:t>
            </a:r>
            <a:r>
              <a:rPr lang="en-US" sz="2400" dirty="0" smtClean="0">
                <a:solidFill>
                  <a:srgbClr val="FF0000"/>
                </a:solidFill>
                <a:latin typeface="Arial" pitchFamily="34" charset="0"/>
                <a:cs typeface="Arial" pitchFamily="34" charset="0"/>
              </a:rPr>
              <a:t>independent</a:t>
            </a:r>
            <a:r>
              <a:rPr lang="en-US" sz="2400" dirty="0" smtClean="0">
                <a:solidFill>
                  <a:prstClr val="black"/>
                </a:solidFill>
                <a:latin typeface="Arial" pitchFamily="34" charset="0"/>
                <a:cs typeface="Arial" pitchFamily="34" charset="0"/>
              </a:rPr>
              <a:t> of that organization and its internal auditing activity personnel. </a:t>
            </a:r>
            <a:endParaRPr lang="nl-BE" dirty="0"/>
          </a:p>
        </p:txBody>
      </p:sp>
      <p:sp>
        <p:nvSpPr>
          <p:cNvPr id="11" name="Rectangle 10"/>
          <p:cNvSpPr/>
          <p:nvPr/>
        </p:nvSpPr>
        <p:spPr>
          <a:xfrm>
            <a:off x="1043608" y="4437112"/>
            <a:ext cx="7776864" cy="1200329"/>
          </a:xfrm>
          <a:prstGeom prst="rect">
            <a:avLst/>
          </a:prstGeom>
        </p:spPr>
        <p:txBody>
          <a:bodyPr wrap="square">
            <a:spAutoFit/>
          </a:bodyPr>
          <a:lstStyle/>
          <a:p>
            <a:r>
              <a:rPr lang="en-US" sz="2400" dirty="0" smtClean="0">
                <a:solidFill>
                  <a:prstClr val="black"/>
                </a:solidFill>
                <a:latin typeface="Arial" pitchFamily="34" charset="0"/>
                <a:cs typeface="Arial" pitchFamily="34" charset="0"/>
              </a:rPr>
              <a:t>Independent of the organization means </a:t>
            </a:r>
            <a:r>
              <a:rPr lang="en-US" sz="2400" dirty="0" smtClean="0">
                <a:solidFill>
                  <a:srgbClr val="FF0000"/>
                </a:solidFill>
                <a:latin typeface="Arial" pitchFamily="34" charset="0"/>
                <a:cs typeface="Arial" pitchFamily="34" charset="0"/>
              </a:rPr>
              <a:t>not being under the influence</a:t>
            </a:r>
            <a:r>
              <a:rPr lang="en-US" sz="2400" dirty="0" smtClean="0">
                <a:solidFill>
                  <a:prstClr val="black"/>
                </a:solidFill>
                <a:latin typeface="Arial" pitchFamily="34" charset="0"/>
                <a:cs typeface="Arial" pitchFamily="34" charset="0"/>
              </a:rPr>
              <a:t> of the organization whose internal auditing activity is being assessed.</a:t>
            </a:r>
            <a:endParaRPr lang="nl-BE"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6"/>
          <p:cNvSpPr>
            <a:spLocks noGrp="1" noChangeArrowheads="1"/>
          </p:cNvSpPr>
          <p:nvPr>
            <p:ph type="title"/>
          </p:nvPr>
        </p:nvSpPr>
        <p:spPr>
          <a:xfrm>
            <a:off x="1187624" y="260648"/>
            <a:ext cx="7776864" cy="1143000"/>
          </a:xfrm>
        </p:spPr>
        <p:txBody>
          <a:bodyPr/>
          <a:lstStyle/>
          <a:p>
            <a:pPr eaLnBrk="1" hangingPunct="1"/>
            <a:r>
              <a:rPr lang="en-US" b="1" dirty="0" smtClean="0"/>
              <a:t>Internal Audit </a:t>
            </a:r>
            <a:br>
              <a:rPr lang="en-US" b="1" dirty="0" smtClean="0"/>
            </a:br>
            <a:r>
              <a:rPr lang="en-US" b="1" dirty="0" smtClean="0"/>
              <a:t>Quality Assurance </a:t>
            </a:r>
            <a:br>
              <a:rPr lang="en-US" b="1" dirty="0" smtClean="0"/>
            </a:br>
            <a:r>
              <a:rPr lang="en-US" b="1" dirty="0" smtClean="0"/>
              <a:t>Workshop</a:t>
            </a:r>
          </a:p>
        </p:txBody>
      </p:sp>
      <p:sp>
        <p:nvSpPr>
          <p:cNvPr id="320515" name="Rectangle 7"/>
          <p:cNvSpPr>
            <a:spLocks noGrp="1" noChangeArrowheads="1"/>
          </p:cNvSpPr>
          <p:nvPr>
            <p:ph idx="1"/>
          </p:nvPr>
        </p:nvSpPr>
        <p:spPr>
          <a:xfrm>
            <a:off x="971600" y="3212976"/>
            <a:ext cx="7651576" cy="2727325"/>
          </a:xfrm>
        </p:spPr>
        <p:txBody>
          <a:bodyPr/>
          <a:lstStyle/>
          <a:p>
            <a:pPr marL="514350" indent="-514350" eaLnBrk="1" hangingPunct="1">
              <a:lnSpc>
                <a:spcPct val="90000"/>
              </a:lnSpc>
              <a:buFont typeface="+mj-lt"/>
              <a:buAutoNum type="arabicPeriod"/>
            </a:pPr>
            <a:r>
              <a:rPr lang="en-US" dirty="0" smtClean="0">
                <a:solidFill>
                  <a:schemeClr val="accent6">
                    <a:lumMod val="10000"/>
                  </a:schemeClr>
                </a:solidFill>
              </a:rPr>
              <a:t>IIA Standards</a:t>
            </a:r>
          </a:p>
          <a:p>
            <a:pPr marL="514350" indent="-514350" eaLnBrk="1" hangingPunct="1">
              <a:lnSpc>
                <a:spcPct val="90000"/>
              </a:lnSpc>
              <a:buFont typeface="+mj-lt"/>
              <a:buAutoNum type="arabicPeriod"/>
            </a:pPr>
            <a:endParaRPr lang="en-US" dirty="0" smtClean="0">
              <a:solidFill>
                <a:schemeClr val="accent6">
                  <a:lumMod val="10000"/>
                </a:schemeClr>
              </a:solidFill>
            </a:endParaRPr>
          </a:p>
          <a:p>
            <a:pPr marL="514350" indent="-514350" eaLnBrk="1" hangingPunct="1">
              <a:lnSpc>
                <a:spcPct val="90000"/>
              </a:lnSpc>
              <a:buFont typeface="+mj-lt"/>
              <a:buAutoNum type="arabicPeriod"/>
            </a:pPr>
            <a:r>
              <a:rPr lang="en-US" dirty="0" smtClean="0">
                <a:solidFill>
                  <a:schemeClr val="accent6">
                    <a:lumMod val="10000"/>
                  </a:schemeClr>
                </a:solidFill>
              </a:rPr>
              <a:t>IIA Practice Advisories</a:t>
            </a:r>
          </a:p>
          <a:p>
            <a:pPr marL="514350" indent="-514350" eaLnBrk="1" hangingPunct="1">
              <a:lnSpc>
                <a:spcPct val="90000"/>
              </a:lnSpc>
              <a:buFont typeface="+mj-lt"/>
              <a:buAutoNum type="arabicPeriod"/>
            </a:pPr>
            <a:endParaRPr lang="en-US" dirty="0" smtClean="0">
              <a:solidFill>
                <a:schemeClr val="accent6">
                  <a:lumMod val="10000"/>
                </a:schemeClr>
              </a:solidFill>
            </a:endParaRPr>
          </a:p>
          <a:p>
            <a:pPr marL="514350" indent="-514350" eaLnBrk="1" hangingPunct="1">
              <a:lnSpc>
                <a:spcPct val="90000"/>
              </a:lnSpc>
              <a:buFont typeface="+mj-lt"/>
              <a:buAutoNum type="arabicPeriod"/>
            </a:pPr>
            <a:r>
              <a:rPr lang="en-US" b="1" dirty="0" smtClean="0">
                <a:solidFill>
                  <a:srgbClr val="FF0000"/>
                </a:solidFill>
              </a:rPr>
              <a:t>PEM-PAL Manual Template</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6"/>
          <p:cNvSpPr>
            <a:spLocks noGrp="1" noChangeArrowheads="1"/>
          </p:cNvSpPr>
          <p:nvPr>
            <p:ph type="title"/>
          </p:nvPr>
        </p:nvSpPr>
        <p:spPr>
          <a:xfrm>
            <a:off x="1187624" y="260648"/>
            <a:ext cx="7776864" cy="1143000"/>
          </a:xfrm>
        </p:spPr>
        <p:txBody>
          <a:bodyPr/>
          <a:lstStyle/>
          <a:p>
            <a:pPr eaLnBrk="1" hangingPunct="1"/>
            <a:r>
              <a:rPr lang="en-US" b="1" dirty="0" smtClean="0"/>
              <a:t>Internal Audit </a:t>
            </a:r>
            <a:br>
              <a:rPr lang="en-US" b="1" dirty="0" smtClean="0"/>
            </a:br>
            <a:r>
              <a:rPr lang="en-US" b="1" dirty="0" smtClean="0"/>
              <a:t>Quality Assurance </a:t>
            </a:r>
            <a:br>
              <a:rPr lang="en-US" b="1" dirty="0" smtClean="0"/>
            </a:br>
            <a:r>
              <a:rPr lang="en-US" b="1" dirty="0" smtClean="0"/>
              <a:t>Workshop</a:t>
            </a:r>
          </a:p>
        </p:txBody>
      </p:sp>
      <p:sp>
        <p:nvSpPr>
          <p:cNvPr id="320515" name="Rectangle 7"/>
          <p:cNvSpPr>
            <a:spLocks noGrp="1" noChangeArrowheads="1"/>
          </p:cNvSpPr>
          <p:nvPr>
            <p:ph idx="1"/>
          </p:nvPr>
        </p:nvSpPr>
        <p:spPr>
          <a:xfrm>
            <a:off x="971600" y="3212976"/>
            <a:ext cx="7651576" cy="2727325"/>
          </a:xfrm>
        </p:spPr>
        <p:txBody>
          <a:bodyPr/>
          <a:lstStyle/>
          <a:p>
            <a:pPr marL="514350" indent="-514350" eaLnBrk="1" hangingPunct="1">
              <a:lnSpc>
                <a:spcPct val="90000"/>
              </a:lnSpc>
              <a:buFont typeface="+mj-lt"/>
              <a:buAutoNum type="arabicPeriod"/>
            </a:pPr>
            <a:r>
              <a:rPr lang="en-US" b="1" dirty="0" smtClean="0">
                <a:solidFill>
                  <a:srgbClr val="FF0000"/>
                </a:solidFill>
              </a:rPr>
              <a:t>IIA Standards</a:t>
            </a:r>
          </a:p>
          <a:p>
            <a:pPr marL="514350" indent="-514350" eaLnBrk="1" hangingPunct="1">
              <a:lnSpc>
                <a:spcPct val="90000"/>
              </a:lnSpc>
              <a:buFont typeface="+mj-lt"/>
              <a:buAutoNum type="arabicPeriod"/>
            </a:pPr>
            <a:endParaRPr lang="en-US" dirty="0" smtClean="0">
              <a:solidFill>
                <a:schemeClr val="accent6">
                  <a:lumMod val="10000"/>
                </a:schemeClr>
              </a:solidFill>
            </a:endParaRPr>
          </a:p>
          <a:p>
            <a:pPr marL="514350" indent="-514350" eaLnBrk="1" hangingPunct="1">
              <a:lnSpc>
                <a:spcPct val="90000"/>
              </a:lnSpc>
              <a:buFont typeface="+mj-lt"/>
              <a:buAutoNum type="arabicPeriod"/>
            </a:pPr>
            <a:r>
              <a:rPr lang="en-US" dirty="0" smtClean="0">
                <a:solidFill>
                  <a:schemeClr val="accent6">
                    <a:lumMod val="10000"/>
                  </a:schemeClr>
                </a:solidFill>
              </a:rPr>
              <a:t>IIA Practice Advisories</a:t>
            </a:r>
          </a:p>
          <a:p>
            <a:pPr marL="514350" indent="-514350" eaLnBrk="1" hangingPunct="1">
              <a:lnSpc>
                <a:spcPct val="90000"/>
              </a:lnSpc>
              <a:buFont typeface="+mj-lt"/>
              <a:buAutoNum type="arabicPeriod"/>
            </a:pPr>
            <a:endParaRPr lang="en-US" dirty="0" smtClean="0">
              <a:solidFill>
                <a:schemeClr val="accent6">
                  <a:lumMod val="10000"/>
                </a:schemeClr>
              </a:solidFill>
            </a:endParaRPr>
          </a:p>
          <a:p>
            <a:pPr marL="514350" indent="-514350" eaLnBrk="1" hangingPunct="1">
              <a:lnSpc>
                <a:spcPct val="90000"/>
              </a:lnSpc>
              <a:buFont typeface="+mj-lt"/>
              <a:buAutoNum type="arabicPeriod"/>
            </a:pPr>
            <a:r>
              <a:rPr lang="en-US" dirty="0" smtClean="0">
                <a:solidFill>
                  <a:schemeClr val="accent6">
                    <a:lumMod val="10000"/>
                  </a:schemeClr>
                </a:solidFill>
              </a:rPr>
              <a:t>PEM-PAL Manual Template</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6"/>
          <p:cNvSpPr>
            <a:spLocks noGrp="1" noChangeArrowheads="1"/>
          </p:cNvSpPr>
          <p:nvPr>
            <p:ph type="title"/>
          </p:nvPr>
        </p:nvSpPr>
        <p:spPr>
          <a:xfrm>
            <a:off x="1187624" y="260648"/>
            <a:ext cx="7776864" cy="1143000"/>
          </a:xfrm>
        </p:spPr>
        <p:txBody>
          <a:bodyPr/>
          <a:lstStyle/>
          <a:p>
            <a:pPr eaLnBrk="1" hangingPunct="1"/>
            <a:r>
              <a:rPr lang="en-US" b="1" dirty="0" smtClean="0"/>
              <a:t>PEM-PAL Internal Audit Manual Template</a:t>
            </a:r>
          </a:p>
        </p:txBody>
      </p:sp>
      <p:sp>
        <p:nvSpPr>
          <p:cNvPr id="320515" name="Rectangle 7"/>
          <p:cNvSpPr>
            <a:spLocks noGrp="1" noChangeArrowheads="1"/>
          </p:cNvSpPr>
          <p:nvPr>
            <p:ph idx="1"/>
          </p:nvPr>
        </p:nvSpPr>
        <p:spPr>
          <a:xfrm>
            <a:off x="1043608" y="2348880"/>
            <a:ext cx="7651576" cy="2727325"/>
          </a:xfrm>
        </p:spPr>
        <p:txBody>
          <a:bodyPr/>
          <a:lstStyle/>
          <a:p>
            <a:pPr marL="514350" indent="-514350" eaLnBrk="1" hangingPunct="1">
              <a:lnSpc>
                <a:spcPct val="90000"/>
              </a:lnSpc>
              <a:buFont typeface="+mj-lt"/>
              <a:buAutoNum type="arabicPeriod"/>
            </a:pPr>
            <a:r>
              <a:rPr lang="en-US" dirty="0" smtClean="0">
                <a:solidFill>
                  <a:schemeClr val="accent6">
                    <a:lumMod val="10000"/>
                  </a:schemeClr>
                </a:solidFill>
              </a:rPr>
              <a:t>Quality program</a:t>
            </a:r>
          </a:p>
          <a:p>
            <a:pPr marL="514350" indent="-514350" eaLnBrk="1" hangingPunct="1">
              <a:lnSpc>
                <a:spcPct val="90000"/>
              </a:lnSpc>
              <a:buFont typeface="+mj-lt"/>
              <a:buAutoNum type="arabicPeriod"/>
            </a:pPr>
            <a:r>
              <a:rPr lang="en-US" dirty="0" smtClean="0">
                <a:solidFill>
                  <a:schemeClr val="accent6">
                    <a:lumMod val="10000"/>
                  </a:schemeClr>
                </a:solidFill>
              </a:rPr>
              <a:t>Audit entity survey</a:t>
            </a:r>
          </a:p>
          <a:p>
            <a:pPr marL="514350" indent="-514350" eaLnBrk="1" hangingPunct="1">
              <a:lnSpc>
                <a:spcPct val="90000"/>
              </a:lnSpc>
              <a:buFont typeface="+mj-lt"/>
              <a:buAutoNum type="arabicPeriod"/>
            </a:pPr>
            <a:r>
              <a:rPr lang="en-US" dirty="0" smtClean="0">
                <a:solidFill>
                  <a:schemeClr val="accent6">
                    <a:lumMod val="10000"/>
                  </a:schemeClr>
                </a:solidFill>
              </a:rPr>
              <a:t>Ongoing supervision</a:t>
            </a:r>
          </a:p>
          <a:p>
            <a:pPr marL="514350" indent="-514350" eaLnBrk="1" hangingPunct="1">
              <a:lnSpc>
                <a:spcPct val="90000"/>
              </a:lnSpc>
              <a:buFont typeface="+mj-lt"/>
              <a:buAutoNum type="arabicPeriod"/>
            </a:pPr>
            <a:r>
              <a:rPr lang="en-US" dirty="0" smtClean="0">
                <a:solidFill>
                  <a:schemeClr val="accent6">
                    <a:lumMod val="10000"/>
                  </a:schemeClr>
                </a:solidFill>
              </a:rPr>
              <a:t>Key performance indicators</a:t>
            </a:r>
          </a:p>
          <a:p>
            <a:pPr marL="514350" indent="-514350" eaLnBrk="1" hangingPunct="1">
              <a:lnSpc>
                <a:spcPct val="90000"/>
              </a:lnSpc>
              <a:buFont typeface="+mj-lt"/>
              <a:buAutoNum type="arabicPeriod"/>
            </a:pPr>
            <a:r>
              <a:rPr lang="en-US" dirty="0" smtClean="0">
                <a:solidFill>
                  <a:schemeClr val="accent6">
                    <a:lumMod val="10000"/>
                  </a:schemeClr>
                </a:solidFill>
              </a:rPr>
              <a:t>Internal quality assessment</a:t>
            </a:r>
          </a:p>
          <a:p>
            <a:pPr marL="514350" indent="-514350" eaLnBrk="1" hangingPunct="1">
              <a:lnSpc>
                <a:spcPct val="90000"/>
              </a:lnSpc>
              <a:buFont typeface="+mj-lt"/>
              <a:buAutoNum type="arabicPeriod"/>
            </a:pPr>
            <a:r>
              <a:rPr lang="en-US" dirty="0" smtClean="0">
                <a:solidFill>
                  <a:schemeClr val="accent6">
                    <a:lumMod val="10000"/>
                  </a:schemeClr>
                </a:solidFill>
              </a:rPr>
              <a:t>External quality assessment</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6"/>
          <p:cNvSpPr>
            <a:spLocks noGrp="1" noChangeArrowheads="1"/>
          </p:cNvSpPr>
          <p:nvPr>
            <p:ph type="title"/>
          </p:nvPr>
        </p:nvSpPr>
        <p:spPr>
          <a:xfrm>
            <a:off x="1043608" y="764704"/>
            <a:ext cx="7776864" cy="1143000"/>
          </a:xfrm>
        </p:spPr>
        <p:txBody>
          <a:bodyPr/>
          <a:lstStyle/>
          <a:p>
            <a:pPr eaLnBrk="1" hangingPunct="1"/>
            <a:r>
              <a:rPr lang="en-US" b="1" dirty="0" smtClean="0"/>
              <a:t>Concluding Remarks</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
          <p:cNvGrpSpPr>
            <a:grpSpLocks/>
          </p:cNvGrpSpPr>
          <p:nvPr/>
        </p:nvGrpSpPr>
        <p:grpSpPr bwMode="auto">
          <a:xfrm>
            <a:off x="685800" y="2590800"/>
            <a:ext cx="7696200" cy="990600"/>
            <a:chOff x="576" y="1488"/>
            <a:chExt cx="4848" cy="624"/>
          </a:xfrm>
        </p:grpSpPr>
        <p:sp>
          <p:nvSpPr>
            <p:cNvPr id="240654" name="AutoShape 4"/>
            <p:cNvSpPr>
              <a:spLocks noChangeArrowheads="1"/>
            </p:cNvSpPr>
            <p:nvPr/>
          </p:nvSpPr>
          <p:spPr bwMode="auto">
            <a:xfrm>
              <a:off x="576" y="1584"/>
              <a:ext cx="672" cy="528"/>
            </a:xfrm>
            <a:prstGeom prst="horizontalScroll">
              <a:avLst>
                <a:gd name="adj" fmla="val 12500"/>
              </a:avLst>
            </a:prstGeom>
            <a:solidFill>
              <a:srgbClr val="FFFF99"/>
            </a:solidFill>
            <a:ln w="9525">
              <a:solidFill>
                <a:schemeClr val="tx1"/>
              </a:solidFill>
              <a:round/>
              <a:headEnd/>
              <a:tailEnd/>
            </a:ln>
          </p:spPr>
          <p:txBody>
            <a:bodyPr wrap="none" lIns="92075" tIns="46038" rIns="92075" bIns="46038" anchor="ctr"/>
            <a:lstStyle/>
            <a:p>
              <a:pPr fontAlgn="base">
                <a:spcBef>
                  <a:spcPct val="0"/>
                </a:spcBef>
                <a:spcAft>
                  <a:spcPct val="0"/>
                </a:spcAft>
              </a:pPr>
              <a:endParaRPr lang="en-US" sz="2400">
                <a:solidFill>
                  <a:srgbClr val="333333"/>
                </a:solidFill>
                <a:latin typeface="Arial Black" pitchFamily="34" charset="0"/>
                <a:cs typeface="Arial" charset="0"/>
              </a:endParaRPr>
            </a:p>
          </p:txBody>
        </p:sp>
        <p:sp>
          <p:nvSpPr>
            <p:cNvPr id="240655" name="Rectangle 5"/>
            <p:cNvSpPr>
              <a:spLocks noChangeArrowheads="1"/>
            </p:cNvSpPr>
            <p:nvPr/>
          </p:nvSpPr>
          <p:spPr bwMode="auto">
            <a:xfrm>
              <a:off x="624" y="1488"/>
              <a:ext cx="4800" cy="596"/>
            </a:xfrm>
            <a:prstGeom prst="rect">
              <a:avLst/>
            </a:prstGeom>
            <a:noFill/>
            <a:ln w="12700">
              <a:noFill/>
              <a:miter lim="800000"/>
              <a:headEnd type="none" w="sm" len="sm"/>
              <a:tailEnd type="none" w="sm" len="sm"/>
            </a:ln>
          </p:spPr>
          <p:txBody>
            <a:bodyPr>
              <a:spAutoFit/>
            </a:bodyPr>
            <a:lstStyle/>
            <a:p>
              <a:pPr defTabSz="762000" eaLnBrk="0" fontAlgn="base" hangingPunct="0">
                <a:lnSpc>
                  <a:spcPct val="200000"/>
                </a:lnSpc>
                <a:spcBef>
                  <a:spcPct val="0"/>
                </a:spcBef>
                <a:spcAft>
                  <a:spcPct val="0"/>
                </a:spcAft>
              </a:pPr>
              <a:r>
                <a:rPr lang="en-US" sz="2800" b="1">
                  <a:solidFill>
                    <a:srgbClr val="3333FF"/>
                  </a:solidFill>
                  <a:latin typeface="Arial" charset="0"/>
                  <a:cs typeface="Arial" charset="0"/>
                </a:rPr>
                <a:t>1310  - QUALITY PROGRAM ASSESSMENT </a:t>
              </a:r>
            </a:p>
          </p:txBody>
        </p:sp>
      </p:grpSp>
      <p:grpSp>
        <p:nvGrpSpPr>
          <p:cNvPr id="3" name="Group 6"/>
          <p:cNvGrpSpPr>
            <a:grpSpLocks/>
          </p:cNvGrpSpPr>
          <p:nvPr/>
        </p:nvGrpSpPr>
        <p:grpSpPr bwMode="auto">
          <a:xfrm>
            <a:off x="914400" y="3505200"/>
            <a:ext cx="7696200" cy="990600"/>
            <a:chOff x="720" y="2064"/>
            <a:chExt cx="4848" cy="624"/>
          </a:xfrm>
        </p:grpSpPr>
        <p:sp>
          <p:nvSpPr>
            <p:cNvPr id="240652" name="AutoShape 7"/>
            <p:cNvSpPr>
              <a:spLocks noChangeArrowheads="1"/>
            </p:cNvSpPr>
            <p:nvPr/>
          </p:nvSpPr>
          <p:spPr bwMode="auto">
            <a:xfrm>
              <a:off x="720" y="2160"/>
              <a:ext cx="672" cy="528"/>
            </a:xfrm>
            <a:prstGeom prst="horizontalScroll">
              <a:avLst>
                <a:gd name="adj" fmla="val 12500"/>
              </a:avLst>
            </a:prstGeom>
            <a:solidFill>
              <a:srgbClr val="FFFF99"/>
            </a:solidFill>
            <a:ln w="9525">
              <a:solidFill>
                <a:schemeClr val="tx1"/>
              </a:solidFill>
              <a:round/>
              <a:headEnd/>
              <a:tailEnd/>
            </a:ln>
          </p:spPr>
          <p:txBody>
            <a:bodyPr wrap="none" lIns="92075" tIns="46038" rIns="92075" bIns="46038" anchor="ctr"/>
            <a:lstStyle/>
            <a:p>
              <a:pPr fontAlgn="base">
                <a:spcBef>
                  <a:spcPct val="0"/>
                </a:spcBef>
                <a:spcAft>
                  <a:spcPct val="0"/>
                </a:spcAft>
              </a:pPr>
              <a:endParaRPr lang="en-US" sz="2400">
                <a:solidFill>
                  <a:srgbClr val="333333"/>
                </a:solidFill>
                <a:latin typeface="Arial Black" pitchFamily="34" charset="0"/>
                <a:cs typeface="Arial" charset="0"/>
              </a:endParaRPr>
            </a:p>
          </p:txBody>
        </p:sp>
        <p:sp>
          <p:nvSpPr>
            <p:cNvPr id="240653" name="Rectangle 8"/>
            <p:cNvSpPr>
              <a:spLocks noChangeArrowheads="1"/>
            </p:cNvSpPr>
            <p:nvPr/>
          </p:nvSpPr>
          <p:spPr bwMode="auto">
            <a:xfrm>
              <a:off x="768" y="2064"/>
              <a:ext cx="4800" cy="596"/>
            </a:xfrm>
            <a:prstGeom prst="rect">
              <a:avLst/>
            </a:prstGeom>
            <a:noFill/>
            <a:ln w="12700">
              <a:noFill/>
              <a:miter lim="800000"/>
              <a:headEnd type="none" w="sm" len="sm"/>
              <a:tailEnd type="none" w="sm" len="sm"/>
            </a:ln>
          </p:spPr>
          <p:txBody>
            <a:bodyPr>
              <a:spAutoFit/>
            </a:bodyPr>
            <a:lstStyle/>
            <a:p>
              <a:pPr defTabSz="762000" eaLnBrk="0" fontAlgn="base" hangingPunct="0">
                <a:lnSpc>
                  <a:spcPct val="200000"/>
                </a:lnSpc>
                <a:spcBef>
                  <a:spcPct val="0"/>
                </a:spcBef>
                <a:spcAft>
                  <a:spcPct val="0"/>
                </a:spcAft>
              </a:pPr>
              <a:r>
                <a:rPr lang="en-US" sz="2800" b="1">
                  <a:solidFill>
                    <a:srgbClr val="3333FF"/>
                  </a:solidFill>
                  <a:latin typeface="Arial" charset="0"/>
                  <a:cs typeface="Arial" charset="0"/>
                </a:rPr>
                <a:t>1320  - REPORTING ON THE PROGRAM</a:t>
              </a:r>
            </a:p>
          </p:txBody>
        </p:sp>
      </p:grpSp>
      <p:grpSp>
        <p:nvGrpSpPr>
          <p:cNvPr id="4" name="Group 16"/>
          <p:cNvGrpSpPr>
            <a:grpSpLocks/>
          </p:cNvGrpSpPr>
          <p:nvPr/>
        </p:nvGrpSpPr>
        <p:grpSpPr bwMode="auto">
          <a:xfrm>
            <a:off x="685800" y="4311650"/>
            <a:ext cx="8382000" cy="1022350"/>
            <a:chOff x="288" y="2572"/>
            <a:chExt cx="5280" cy="644"/>
          </a:xfrm>
        </p:grpSpPr>
        <p:sp>
          <p:nvSpPr>
            <p:cNvPr id="240650" name="AutoShape 10"/>
            <p:cNvSpPr>
              <a:spLocks noChangeArrowheads="1"/>
            </p:cNvSpPr>
            <p:nvPr/>
          </p:nvSpPr>
          <p:spPr bwMode="auto">
            <a:xfrm>
              <a:off x="288" y="2688"/>
              <a:ext cx="672" cy="528"/>
            </a:xfrm>
            <a:prstGeom prst="horizontalScroll">
              <a:avLst>
                <a:gd name="adj" fmla="val 12500"/>
              </a:avLst>
            </a:prstGeom>
            <a:solidFill>
              <a:srgbClr val="FFFF99"/>
            </a:solidFill>
            <a:ln w="9525">
              <a:solidFill>
                <a:schemeClr val="tx1"/>
              </a:solidFill>
              <a:round/>
              <a:headEnd/>
              <a:tailEnd/>
            </a:ln>
          </p:spPr>
          <p:txBody>
            <a:bodyPr wrap="none" lIns="92075" tIns="46038" rIns="92075" bIns="46038" anchor="ctr"/>
            <a:lstStyle/>
            <a:p>
              <a:pPr fontAlgn="base">
                <a:spcBef>
                  <a:spcPct val="0"/>
                </a:spcBef>
                <a:spcAft>
                  <a:spcPct val="0"/>
                </a:spcAft>
              </a:pPr>
              <a:endParaRPr lang="en-US" sz="2400">
                <a:solidFill>
                  <a:srgbClr val="333333"/>
                </a:solidFill>
                <a:latin typeface="Arial Black" pitchFamily="34" charset="0"/>
                <a:cs typeface="Arial" charset="0"/>
              </a:endParaRPr>
            </a:p>
          </p:txBody>
        </p:sp>
        <p:sp>
          <p:nvSpPr>
            <p:cNvPr id="240651" name="Rectangle 11"/>
            <p:cNvSpPr>
              <a:spLocks noChangeArrowheads="1"/>
            </p:cNvSpPr>
            <p:nvPr/>
          </p:nvSpPr>
          <p:spPr bwMode="auto">
            <a:xfrm>
              <a:off x="336" y="2572"/>
              <a:ext cx="5232" cy="596"/>
            </a:xfrm>
            <a:prstGeom prst="rect">
              <a:avLst/>
            </a:prstGeom>
            <a:noFill/>
            <a:ln w="12700">
              <a:noFill/>
              <a:miter lim="800000"/>
              <a:headEnd type="none" w="sm" len="sm"/>
              <a:tailEnd type="none" w="sm" len="sm"/>
            </a:ln>
          </p:spPr>
          <p:txBody>
            <a:bodyPr>
              <a:spAutoFit/>
            </a:bodyPr>
            <a:lstStyle/>
            <a:p>
              <a:pPr defTabSz="762000" eaLnBrk="0" fontAlgn="base" hangingPunct="0">
                <a:lnSpc>
                  <a:spcPct val="200000"/>
                </a:lnSpc>
                <a:spcBef>
                  <a:spcPct val="0"/>
                </a:spcBef>
                <a:spcAft>
                  <a:spcPct val="0"/>
                </a:spcAft>
              </a:pPr>
              <a:r>
                <a:rPr lang="en-US" sz="2800" b="1">
                  <a:solidFill>
                    <a:srgbClr val="3333FF"/>
                  </a:solidFill>
                  <a:latin typeface="Arial" charset="0"/>
                  <a:cs typeface="Arial" charset="0"/>
                </a:rPr>
                <a:t>1330  -  “CONDUCTED IN ACCORDANCE”</a:t>
              </a:r>
            </a:p>
          </p:txBody>
        </p:sp>
      </p:grpSp>
      <p:grpSp>
        <p:nvGrpSpPr>
          <p:cNvPr id="5" name="Group 12"/>
          <p:cNvGrpSpPr>
            <a:grpSpLocks/>
          </p:cNvGrpSpPr>
          <p:nvPr/>
        </p:nvGrpSpPr>
        <p:grpSpPr bwMode="auto">
          <a:xfrm>
            <a:off x="914400" y="5149850"/>
            <a:ext cx="7696200" cy="1022350"/>
            <a:chOff x="720" y="3100"/>
            <a:chExt cx="4848" cy="644"/>
          </a:xfrm>
        </p:grpSpPr>
        <p:sp>
          <p:nvSpPr>
            <p:cNvPr id="240648" name="AutoShape 13"/>
            <p:cNvSpPr>
              <a:spLocks noChangeArrowheads="1"/>
            </p:cNvSpPr>
            <p:nvPr/>
          </p:nvSpPr>
          <p:spPr bwMode="auto">
            <a:xfrm>
              <a:off x="720" y="3216"/>
              <a:ext cx="672" cy="528"/>
            </a:xfrm>
            <a:prstGeom prst="horizontalScroll">
              <a:avLst>
                <a:gd name="adj" fmla="val 12500"/>
              </a:avLst>
            </a:prstGeom>
            <a:solidFill>
              <a:srgbClr val="FFFF99"/>
            </a:solidFill>
            <a:ln w="9525">
              <a:solidFill>
                <a:schemeClr val="tx1"/>
              </a:solidFill>
              <a:round/>
              <a:headEnd/>
              <a:tailEnd/>
            </a:ln>
          </p:spPr>
          <p:txBody>
            <a:bodyPr wrap="none" lIns="92075" tIns="46038" rIns="92075" bIns="46038" anchor="ctr"/>
            <a:lstStyle/>
            <a:p>
              <a:pPr fontAlgn="base">
                <a:spcBef>
                  <a:spcPct val="0"/>
                </a:spcBef>
                <a:spcAft>
                  <a:spcPct val="0"/>
                </a:spcAft>
              </a:pPr>
              <a:endParaRPr lang="en-US" sz="2400">
                <a:solidFill>
                  <a:srgbClr val="333333"/>
                </a:solidFill>
                <a:latin typeface="Arial Black" pitchFamily="34" charset="0"/>
                <a:cs typeface="Arial" charset="0"/>
              </a:endParaRPr>
            </a:p>
          </p:txBody>
        </p:sp>
        <p:sp>
          <p:nvSpPr>
            <p:cNvPr id="240649" name="Rectangle 14"/>
            <p:cNvSpPr>
              <a:spLocks noChangeArrowheads="1"/>
            </p:cNvSpPr>
            <p:nvPr/>
          </p:nvSpPr>
          <p:spPr bwMode="auto">
            <a:xfrm>
              <a:off x="768" y="3100"/>
              <a:ext cx="4800" cy="596"/>
            </a:xfrm>
            <a:prstGeom prst="rect">
              <a:avLst/>
            </a:prstGeom>
            <a:noFill/>
            <a:ln w="12700">
              <a:noFill/>
              <a:miter lim="800000"/>
              <a:headEnd type="none" w="sm" len="sm"/>
              <a:tailEnd type="none" w="sm" len="sm"/>
            </a:ln>
          </p:spPr>
          <p:txBody>
            <a:bodyPr>
              <a:spAutoFit/>
            </a:bodyPr>
            <a:lstStyle/>
            <a:p>
              <a:pPr defTabSz="762000" eaLnBrk="0" fontAlgn="base" hangingPunct="0">
                <a:lnSpc>
                  <a:spcPct val="200000"/>
                </a:lnSpc>
                <a:spcBef>
                  <a:spcPct val="0"/>
                </a:spcBef>
                <a:spcAft>
                  <a:spcPct val="0"/>
                </a:spcAft>
              </a:pPr>
              <a:r>
                <a:rPr lang="en-US" sz="2800" b="1">
                  <a:solidFill>
                    <a:srgbClr val="3333FF"/>
                  </a:solidFill>
                  <a:latin typeface="Arial" charset="0"/>
                  <a:cs typeface="Arial" charset="0"/>
                </a:rPr>
                <a:t>1340  - DISCLOSURE OF NONCOMPLIANCE</a:t>
              </a:r>
            </a:p>
          </p:txBody>
        </p:sp>
      </p:grpSp>
      <p:sp>
        <p:nvSpPr>
          <p:cNvPr id="1606671" name="Rectangle 15"/>
          <p:cNvSpPr>
            <a:spLocks noChangeArrowheads="1"/>
          </p:cNvSpPr>
          <p:nvPr/>
        </p:nvSpPr>
        <p:spPr bwMode="auto">
          <a:xfrm>
            <a:off x="971600" y="548680"/>
            <a:ext cx="8020000" cy="1143000"/>
          </a:xfrm>
          <a:prstGeom prst="rect">
            <a:avLst/>
          </a:prstGeom>
          <a:noFill/>
          <a:ln w="9525">
            <a:noFill/>
            <a:miter lim="800000"/>
            <a:headEnd/>
            <a:tailEnd/>
          </a:ln>
          <a:effectLst>
            <a:outerShdw dist="35921" dir="2700000" algn="ctr" rotWithShape="0">
              <a:schemeClr val="tx1"/>
            </a:outerShdw>
          </a:effectLst>
        </p:spPr>
        <p:txBody>
          <a:bodyPr lIns="92075" tIns="46038" rIns="92075" bIns="46038" anchor="ctr"/>
          <a:lstStyle/>
          <a:p>
            <a:pPr algn="ctr" defTabSz="762000" eaLnBrk="0" fontAlgn="base" hangingPunct="0">
              <a:spcBef>
                <a:spcPct val="0"/>
              </a:spcBef>
              <a:spcAft>
                <a:spcPct val="0"/>
              </a:spcAft>
              <a:defRPr/>
            </a:pPr>
            <a:r>
              <a:rPr lang="en-US" sz="3800" dirty="0">
                <a:solidFill>
                  <a:srgbClr val="FF0033"/>
                </a:solidFill>
                <a:latin typeface="Arial Black" pitchFamily="34" charset="0"/>
                <a:cs typeface="Arial" pitchFamily="34" charset="0"/>
              </a:rPr>
              <a:t>1300 - QUALITY ASSURANCE AND IMPROVEMENT</a:t>
            </a:r>
          </a:p>
        </p:txBody>
      </p:sp>
    </p:spTree>
  </p:cSld>
  <p:clrMapOvr>
    <a:masterClrMapping/>
  </p:clrMapOvr>
  <p:transition spd="med">
    <p:rand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2514" name="Rectangle 2"/>
          <p:cNvSpPr>
            <a:spLocks noChangeArrowheads="1"/>
          </p:cNvSpPr>
          <p:nvPr/>
        </p:nvSpPr>
        <p:spPr bwMode="auto">
          <a:xfrm>
            <a:off x="304800" y="228600"/>
            <a:ext cx="8458200" cy="1143000"/>
          </a:xfrm>
          <a:prstGeom prst="rect">
            <a:avLst/>
          </a:prstGeom>
          <a:noFill/>
          <a:ln w="9525">
            <a:noFill/>
            <a:miter lim="800000"/>
            <a:headEnd/>
            <a:tailEnd/>
          </a:ln>
          <a:effectLst>
            <a:outerShdw dist="35921" dir="2700000" algn="ctr" rotWithShape="0">
              <a:schemeClr val="tx1"/>
            </a:outerShdw>
          </a:effectLst>
        </p:spPr>
        <p:txBody>
          <a:bodyPr lIns="92075" tIns="46038" rIns="92075" bIns="46038" anchor="ctr"/>
          <a:lstStyle/>
          <a:p>
            <a:pPr algn="ctr" defTabSz="762000" eaLnBrk="0" fontAlgn="base" hangingPunct="0">
              <a:spcBef>
                <a:spcPct val="0"/>
              </a:spcBef>
              <a:spcAft>
                <a:spcPct val="0"/>
              </a:spcAft>
              <a:defRPr/>
            </a:pPr>
            <a:r>
              <a:rPr lang="en-US" sz="3800" dirty="0">
                <a:solidFill>
                  <a:srgbClr val="FF0033"/>
                </a:solidFill>
                <a:latin typeface="Arial Black" pitchFamily="34" charset="0"/>
                <a:cs typeface="Arial" pitchFamily="34" charset="0"/>
              </a:rPr>
              <a:t>QUALITY PROGRAMS</a:t>
            </a:r>
          </a:p>
        </p:txBody>
      </p:sp>
      <p:sp>
        <p:nvSpPr>
          <p:cNvPr id="241667" name="Rectangle 3"/>
          <p:cNvSpPr>
            <a:spLocks noChangeArrowheads="1"/>
          </p:cNvSpPr>
          <p:nvPr/>
        </p:nvSpPr>
        <p:spPr bwMode="auto">
          <a:xfrm>
            <a:off x="714375" y="1357313"/>
            <a:ext cx="7696200" cy="609600"/>
          </a:xfrm>
          <a:prstGeom prst="rect">
            <a:avLst/>
          </a:prstGeom>
          <a:noFill/>
          <a:ln w="9525">
            <a:noFill/>
            <a:miter lim="800000"/>
            <a:headEnd/>
            <a:tailEnd/>
          </a:ln>
        </p:spPr>
        <p:txBody>
          <a:bodyPr lIns="92075" tIns="46038" rIns="92075" bIns="46038"/>
          <a:lstStyle/>
          <a:p>
            <a:pPr marL="342900" indent="-342900" algn="ctr" defTabSz="762000" eaLnBrk="0" fontAlgn="base" hangingPunct="0">
              <a:spcBef>
                <a:spcPct val="20000"/>
              </a:spcBef>
              <a:spcAft>
                <a:spcPct val="0"/>
              </a:spcAft>
            </a:pPr>
            <a:r>
              <a:rPr lang="en-US" sz="2800" b="1">
                <a:solidFill>
                  <a:srgbClr val="3333FF"/>
                </a:solidFill>
                <a:latin typeface="Arial" charset="0"/>
                <a:cs typeface="Arial" charset="0"/>
              </a:rPr>
              <a:t>DESIGNED TO ASSURE THAT INTERNAL AUDIT  ACTIVITY</a:t>
            </a:r>
          </a:p>
        </p:txBody>
      </p:sp>
      <p:grpSp>
        <p:nvGrpSpPr>
          <p:cNvPr id="2" name="Group 18"/>
          <p:cNvGrpSpPr>
            <a:grpSpLocks/>
          </p:cNvGrpSpPr>
          <p:nvPr/>
        </p:nvGrpSpPr>
        <p:grpSpPr bwMode="auto">
          <a:xfrm>
            <a:off x="5486400" y="2500313"/>
            <a:ext cx="2667000" cy="1462087"/>
            <a:chOff x="3120" y="1623"/>
            <a:chExt cx="1680" cy="921"/>
          </a:xfrm>
        </p:grpSpPr>
        <p:sp>
          <p:nvSpPr>
            <p:cNvPr id="241677" name="Rectangle 16"/>
            <p:cNvSpPr>
              <a:spLocks noChangeArrowheads="1"/>
            </p:cNvSpPr>
            <p:nvPr/>
          </p:nvSpPr>
          <p:spPr bwMode="auto">
            <a:xfrm>
              <a:off x="3120" y="1632"/>
              <a:ext cx="1680" cy="912"/>
            </a:xfrm>
            <a:prstGeom prst="rect">
              <a:avLst/>
            </a:prstGeom>
            <a:solidFill>
              <a:srgbClr val="FFFFCC"/>
            </a:solidFill>
            <a:ln w="12700">
              <a:solidFill>
                <a:schemeClr val="tx1"/>
              </a:solidFill>
              <a:miter lim="800000"/>
              <a:headEnd type="none" w="sm" len="sm"/>
              <a:tailEnd type="none" w="sm" len="sm"/>
            </a:ln>
          </p:spPr>
          <p:txBody>
            <a:bodyPr wrap="none" anchor="ctr"/>
            <a:lstStyle/>
            <a:p>
              <a:pPr fontAlgn="base">
                <a:spcBef>
                  <a:spcPct val="0"/>
                </a:spcBef>
                <a:spcAft>
                  <a:spcPct val="0"/>
                </a:spcAft>
              </a:pPr>
              <a:endParaRPr lang="en-US" sz="2400">
                <a:solidFill>
                  <a:srgbClr val="333333"/>
                </a:solidFill>
                <a:latin typeface="Arial Black" pitchFamily="34" charset="0"/>
                <a:cs typeface="Arial" charset="0"/>
              </a:endParaRPr>
            </a:p>
          </p:txBody>
        </p:sp>
        <p:sp>
          <p:nvSpPr>
            <p:cNvPr id="241678" name="Rectangle 11"/>
            <p:cNvSpPr>
              <a:spLocks noChangeArrowheads="1"/>
            </p:cNvSpPr>
            <p:nvPr/>
          </p:nvSpPr>
          <p:spPr bwMode="auto">
            <a:xfrm>
              <a:off x="3129" y="1623"/>
              <a:ext cx="1665" cy="768"/>
            </a:xfrm>
            <a:prstGeom prst="rect">
              <a:avLst/>
            </a:prstGeom>
            <a:noFill/>
            <a:ln w="9525">
              <a:noFill/>
              <a:miter lim="800000"/>
              <a:headEnd/>
              <a:tailEnd/>
            </a:ln>
          </p:spPr>
          <p:txBody>
            <a:bodyPr lIns="92075" tIns="46038" rIns="92075" bIns="46038"/>
            <a:lstStyle/>
            <a:p>
              <a:pPr marL="342900" indent="-342900" algn="ctr" defTabSz="762000" eaLnBrk="0" fontAlgn="base" hangingPunct="0">
                <a:spcBef>
                  <a:spcPct val="20000"/>
                </a:spcBef>
                <a:spcAft>
                  <a:spcPct val="0"/>
                </a:spcAft>
              </a:pPr>
              <a:r>
                <a:rPr lang="en-US" sz="2800" b="1">
                  <a:solidFill>
                    <a:srgbClr val="3333FF"/>
                  </a:solidFill>
                  <a:latin typeface="Arial" charset="0"/>
                  <a:cs typeface="Arial" charset="0"/>
                </a:rPr>
                <a:t>EFFICIENT AND </a:t>
              </a:r>
            </a:p>
            <a:p>
              <a:pPr marL="342900" indent="-342900" algn="ctr" defTabSz="762000" eaLnBrk="0" fontAlgn="base" hangingPunct="0">
                <a:spcBef>
                  <a:spcPct val="20000"/>
                </a:spcBef>
                <a:spcAft>
                  <a:spcPct val="0"/>
                </a:spcAft>
              </a:pPr>
              <a:r>
                <a:rPr lang="en-US" sz="2800" b="1">
                  <a:solidFill>
                    <a:srgbClr val="3333FF"/>
                  </a:solidFill>
                  <a:latin typeface="Arial" charset="0"/>
                  <a:cs typeface="Arial" charset="0"/>
                </a:rPr>
                <a:t>EFFECTIVE</a:t>
              </a:r>
            </a:p>
          </p:txBody>
        </p:sp>
      </p:grpSp>
      <p:grpSp>
        <p:nvGrpSpPr>
          <p:cNvPr id="3" name="Group 19"/>
          <p:cNvGrpSpPr>
            <a:grpSpLocks/>
          </p:cNvGrpSpPr>
          <p:nvPr/>
        </p:nvGrpSpPr>
        <p:grpSpPr bwMode="auto">
          <a:xfrm>
            <a:off x="4724400" y="4572000"/>
            <a:ext cx="3429000" cy="1447800"/>
            <a:chOff x="3120" y="2880"/>
            <a:chExt cx="2160" cy="912"/>
          </a:xfrm>
        </p:grpSpPr>
        <p:sp>
          <p:nvSpPr>
            <p:cNvPr id="241675" name="Rectangle 17"/>
            <p:cNvSpPr>
              <a:spLocks noChangeArrowheads="1"/>
            </p:cNvSpPr>
            <p:nvPr/>
          </p:nvSpPr>
          <p:spPr bwMode="auto">
            <a:xfrm>
              <a:off x="3120" y="2880"/>
              <a:ext cx="2160" cy="912"/>
            </a:xfrm>
            <a:prstGeom prst="rect">
              <a:avLst/>
            </a:prstGeom>
            <a:solidFill>
              <a:srgbClr val="FFFFCC"/>
            </a:solidFill>
            <a:ln w="12700">
              <a:solidFill>
                <a:schemeClr val="tx1"/>
              </a:solidFill>
              <a:miter lim="800000"/>
              <a:headEnd type="none" w="sm" len="sm"/>
              <a:tailEnd type="none" w="sm" len="sm"/>
            </a:ln>
          </p:spPr>
          <p:txBody>
            <a:bodyPr wrap="none" anchor="ctr"/>
            <a:lstStyle/>
            <a:p>
              <a:pPr fontAlgn="base">
                <a:spcBef>
                  <a:spcPct val="0"/>
                </a:spcBef>
                <a:spcAft>
                  <a:spcPct val="0"/>
                </a:spcAft>
              </a:pPr>
              <a:endParaRPr lang="en-US" sz="2400">
                <a:solidFill>
                  <a:srgbClr val="333333"/>
                </a:solidFill>
                <a:latin typeface="Arial Black" pitchFamily="34" charset="0"/>
                <a:cs typeface="Arial" charset="0"/>
              </a:endParaRPr>
            </a:p>
          </p:txBody>
        </p:sp>
        <p:sp>
          <p:nvSpPr>
            <p:cNvPr id="241676" name="Rectangle 12"/>
            <p:cNvSpPr>
              <a:spLocks noChangeArrowheads="1"/>
            </p:cNvSpPr>
            <p:nvPr/>
          </p:nvSpPr>
          <p:spPr bwMode="auto">
            <a:xfrm>
              <a:off x="3312" y="2976"/>
              <a:ext cx="1824" cy="768"/>
            </a:xfrm>
            <a:prstGeom prst="rect">
              <a:avLst/>
            </a:prstGeom>
            <a:noFill/>
            <a:ln w="9525">
              <a:noFill/>
              <a:miter lim="800000"/>
              <a:headEnd/>
              <a:tailEnd/>
            </a:ln>
          </p:spPr>
          <p:txBody>
            <a:bodyPr lIns="92075" tIns="46038" rIns="92075" bIns="46038"/>
            <a:lstStyle/>
            <a:p>
              <a:pPr marL="342900" indent="-342900" algn="ctr" defTabSz="762000" eaLnBrk="0" fontAlgn="base" hangingPunct="0">
                <a:spcBef>
                  <a:spcPct val="20000"/>
                </a:spcBef>
                <a:spcAft>
                  <a:spcPct val="0"/>
                </a:spcAft>
              </a:pPr>
              <a:r>
                <a:rPr lang="en-US" sz="2800" b="1">
                  <a:solidFill>
                    <a:srgbClr val="3333FF"/>
                  </a:solidFill>
                  <a:latin typeface="Arial" charset="0"/>
                  <a:cs typeface="Arial" charset="0"/>
                </a:rPr>
                <a:t>PERCEIVED AS </a:t>
              </a:r>
            </a:p>
            <a:p>
              <a:pPr marL="342900" indent="-342900" algn="ctr" defTabSz="762000" eaLnBrk="0" fontAlgn="base" hangingPunct="0">
                <a:spcBef>
                  <a:spcPct val="20000"/>
                </a:spcBef>
                <a:spcAft>
                  <a:spcPct val="0"/>
                </a:spcAft>
              </a:pPr>
              <a:r>
                <a:rPr lang="en-US" sz="2800" b="1">
                  <a:solidFill>
                    <a:srgbClr val="3333FF"/>
                  </a:solidFill>
                  <a:latin typeface="Arial" charset="0"/>
                  <a:cs typeface="Arial" charset="0"/>
                </a:rPr>
                <a:t>ADDING VALUE</a:t>
              </a:r>
            </a:p>
          </p:txBody>
        </p:sp>
      </p:grpSp>
      <p:grpSp>
        <p:nvGrpSpPr>
          <p:cNvPr id="4" name="Group 15"/>
          <p:cNvGrpSpPr>
            <a:grpSpLocks/>
          </p:cNvGrpSpPr>
          <p:nvPr/>
        </p:nvGrpSpPr>
        <p:grpSpPr bwMode="auto">
          <a:xfrm>
            <a:off x="838200" y="2514600"/>
            <a:ext cx="3810000" cy="3581400"/>
            <a:chOff x="384" y="1392"/>
            <a:chExt cx="2400" cy="2256"/>
          </a:xfrm>
        </p:grpSpPr>
        <p:sp>
          <p:nvSpPr>
            <p:cNvPr id="241672" name="AutoShape 13"/>
            <p:cNvSpPr>
              <a:spLocks noChangeArrowheads="1"/>
            </p:cNvSpPr>
            <p:nvPr/>
          </p:nvSpPr>
          <p:spPr bwMode="auto">
            <a:xfrm>
              <a:off x="384" y="1392"/>
              <a:ext cx="2400" cy="1200"/>
            </a:xfrm>
            <a:prstGeom prst="downArrowCallout">
              <a:avLst>
                <a:gd name="adj1" fmla="val 50000"/>
                <a:gd name="adj2" fmla="val 50000"/>
                <a:gd name="adj3" fmla="val 16667"/>
                <a:gd name="adj4" fmla="val 66667"/>
              </a:avLst>
            </a:prstGeom>
            <a:solidFill>
              <a:srgbClr val="FFFFCC"/>
            </a:solidFill>
            <a:ln w="12700">
              <a:solidFill>
                <a:schemeClr val="tx1"/>
              </a:solidFill>
              <a:miter lim="800000"/>
              <a:headEnd type="none" w="sm" len="sm"/>
              <a:tailEnd type="none" w="sm" len="sm"/>
            </a:ln>
          </p:spPr>
          <p:txBody>
            <a:bodyPr wrap="none" anchor="ctr"/>
            <a:lstStyle/>
            <a:p>
              <a:pPr fontAlgn="base">
                <a:spcBef>
                  <a:spcPct val="0"/>
                </a:spcBef>
                <a:spcAft>
                  <a:spcPct val="0"/>
                </a:spcAft>
              </a:pPr>
              <a:endParaRPr lang="en-US" sz="2400">
                <a:solidFill>
                  <a:srgbClr val="333333"/>
                </a:solidFill>
                <a:latin typeface="Arial Black" pitchFamily="34" charset="0"/>
                <a:cs typeface="Arial" charset="0"/>
              </a:endParaRPr>
            </a:p>
          </p:txBody>
        </p:sp>
        <p:sp>
          <p:nvSpPr>
            <p:cNvPr id="241673" name="Rectangle 10"/>
            <p:cNvSpPr>
              <a:spLocks noChangeArrowheads="1"/>
            </p:cNvSpPr>
            <p:nvPr/>
          </p:nvSpPr>
          <p:spPr bwMode="auto">
            <a:xfrm>
              <a:off x="408" y="1488"/>
              <a:ext cx="2352" cy="768"/>
            </a:xfrm>
            <a:prstGeom prst="rect">
              <a:avLst/>
            </a:prstGeom>
            <a:noFill/>
            <a:ln w="9525">
              <a:noFill/>
              <a:miter lim="800000"/>
              <a:headEnd/>
              <a:tailEnd/>
            </a:ln>
          </p:spPr>
          <p:txBody>
            <a:bodyPr lIns="92075" tIns="46038" rIns="92075" bIns="46038"/>
            <a:lstStyle/>
            <a:p>
              <a:pPr marL="342900" indent="-342900" algn="ctr" defTabSz="762000" eaLnBrk="0" fontAlgn="base" hangingPunct="0">
                <a:spcBef>
                  <a:spcPct val="20000"/>
                </a:spcBef>
                <a:spcAft>
                  <a:spcPct val="0"/>
                </a:spcAft>
              </a:pPr>
              <a:r>
                <a:rPr lang="en-US" sz="2800" b="1">
                  <a:solidFill>
                    <a:srgbClr val="3333FF"/>
                  </a:solidFill>
                  <a:latin typeface="Arial" charset="0"/>
                  <a:cs typeface="Arial" charset="0"/>
                </a:rPr>
                <a:t>PERFORMS IN LINE</a:t>
              </a:r>
            </a:p>
            <a:p>
              <a:pPr marL="342900" indent="-342900" algn="ctr" defTabSz="762000" eaLnBrk="0" fontAlgn="base" hangingPunct="0">
                <a:spcBef>
                  <a:spcPct val="20000"/>
                </a:spcBef>
                <a:spcAft>
                  <a:spcPct val="0"/>
                </a:spcAft>
              </a:pPr>
              <a:r>
                <a:rPr lang="en-US" sz="2800" b="1">
                  <a:solidFill>
                    <a:srgbClr val="3333FF"/>
                  </a:solidFill>
                  <a:latin typeface="Arial" charset="0"/>
                  <a:cs typeface="Arial" charset="0"/>
                </a:rPr>
                <a:t>WITH CHARTER</a:t>
              </a:r>
            </a:p>
          </p:txBody>
        </p:sp>
        <p:sp>
          <p:nvSpPr>
            <p:cNvPr id="241674" name="Rectangle 14"/>
            <p:cNvSpPr>
              <a:spLocks noChangeArrowheads="1"/>
            </p:cNvSpPr>
            <p:nvPr/>
          </p:nvSpPr>
          <p:spPr bwMode="auto">
            <a:xfrm>
              <a:off x="408" y="2640"/>
              <a:ext cx="2352" cy="1008"/>
            </a:xfrm>
            <a:prstGeom prst="rect">
              <a:avLst/>
            </a:prstGeom>
            <a:noFill/>
            <a:ln w="9525">
              <a:noFill/>
              <a:miter lim="800000"/>
              <a:headEnd/>
              <a:tailEnd/>
            </a:ln>
          </p:spPr>
          <p:txBody>
            <a:bodyPr lIns="92075" tIns="46038" rIns="92075" bIns="46038"/>
            <a:lstStyle/>
            <a:p>
              <a:pPr marL="342900" indent="-342900" algn="ctr" defTabSz="762000" eaLnBrk="0" fontAlgn="base" hangingPunct="0">
                <a:spcBef>
                  <a:spcPct val="20000"/>
                </a:spcBef>
                <a:spcAft>
                  <a:spcPct val="0"/>
                </a:spcAft>
              </a:pPr>
              <a:r>
                <a:rPr lang="en-US" sz="2800" b="1">
                  <a:solidFill>
                    <a:srgbClr val="004C2B"/>
                  </a:solidFill>
                  <a:latin typeface="Arial" charset="0"/>
                  <a:cs typeface="Arial" charset="0"/>
                </a:rPr>
                <a:t>ALIGNED WITH</a:t>
              </a:r>
            </a:p>
            <a:p>
              <a:pPr marL="342900" indent="-342900" algn="ctr" defTabSz="762000" eaLnBrk="0" fontAlgn="base" hangingPunct="0">
                <a:spcBef>
                  <a:spcPct val="20000"/>
                </a:spcBef>
                <a:spcAft>
                  <a:spcPct val="0"/>
                </a:spcAft>
              </a:pPr>
              <a:r>
                <a:rPr lang="en-US" sz="2800" b="1">
                  <a:solidFill>
                    <a:srgbClr val="3333FF"/>
                  </a:solidFill>
                  <a:latin typeface="Arial" charset="0"/>
                  <a:cs typeface="Arial" charset="0"/>
                </a:rPr>
                <a:t>STANDARDS</a:t>
              </a:r>
            </a:p>
            <a:p>
              <a:pPr marL="342900" indent="-342900" algn="ctr" defTabSz="762000" eaLnBrk="0" fontAlgn="base" hangingPunct="0">
                <a:spcBef>
                  <a:spcPct val="20000"/>
                </a:spcBef>
                <a:spcAft>
                  <a:spcPct val="0"/>
                </a:spcAft>
              </a:pPr>
              <a:r>
                <a:rPr lang="en-US" sz="2800" b="1">
                  <a:solidFill>
                    <a:srgbClr val="3333FF"/>
                  </a:solidFill>
                  <a:latin typeface="Arial" charset="0"/>
                  <a:cs typeface="Arial" charset="0"/>
                </a:rPr>
                <a:t>CODE OF ETHICS</a:t>
              </a:r>
            </a:p>
          </p:txBody>
        </p:sp>
      </p:grpSp>
    </p:spTree>
  </p:cSld>
  <p:clrMapOvr>
    <a:masterClrMapping/>
  </p:clrMapOvr>
  <p:transition>
    <p:rand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62" name="Rectangle 2"/>
          <p:cNvSpPr>
            <a:spLocks noChangeArrowheads="1"/>
          </p:cNvSpPr>
          <p:nvPr/>
        </p:nvSpPr>
        <p:spPr bwMode="auto">
          <a:xfrm>
            <a:off x="1115616" y="228600"/>
            <a:ext cx="7647384" cy="1143000"/>
          </a:xfrm>
          <a:prstGeom prst="rect">
            <a:avLst/>
          </a:prstGeom>
          <a:noFill/>
          <a:ln w="9525">
            <a:noFill/>
            <a:miter lim="800000"/>
            <a:headEnd/>
            <a:tailEnd/>
          </a:ln>
          <a:effectLst>
            <a:outerShdw dist="35921" dir="2700000" algn="ctr" rotWithShape="0">
              <a:schemeClr val="tx1"/>
            </a:outerShdw>
          </a:effectLst>
        </p:spPr>
        <p:txBody>
          <a:bodyPr lIns="92075" tIns="46038" rIns="92075" bIns="46038" anchor="ctr"/>
          <a:lstStyle/>
          <a:p>
            <a:pPr algn="ctr" defTabSz="762000" eaLnBrk="0" fontAlgn="base" hangingPunct="0">
              <a:spcBef>
                <a:spcPct val="0"/>
              </a:spcBef>
              <a:spcAft>
                <a:spcPct val="0"/>
              </a:spcAft>
              <a:defRPr/>
            </a:pPr>
            <a:r>
              <a:rPr lang="en-US" sz="3800" dirty="0">
                <a:solidFill>
                  <a:srgbClr val="FF0033"/>
                </a:solidFill>
                <a:latin typeface="Arial Black" pitchFamily="34" charset="0"/>
                <a:cs typeface="Arial" pitchFamily="34" charset="0"/>
              </a:rPr>
              <a:t>INTERNAL ASSESSMENTS</a:t>
            </a:r>
          </a:p>
        </p:txBody>
      </p:sp>
      <p:grpSp>
        <p:nvGrpSpPr>
          <p:cNvPr id="2" name="Group 42"/>
          <p:cNvGrpSpPr>
            <a:grpSpLocks/>
          </p:cNvGrpSpPr>
          <p:nvPr/>
        </p:nvGrpSpPr>
        <p:grpSpPr bwMode="auto">
          <a:xfrm>
            <a:off x="838200" y="1828800"/>
            <a:ext cx="2819400" cy="1066800"/>
            <a:chOff x="528" y="1152"/>
            <a:chExt cx="1776" cy="672"/>
          </a:xfrm>
        </p:grpSpPr>
        <p:sp>
          <p:nvSpPr>
            <p:cNvPr id="243722" name="AutoShape 14"/>
            <p:cNvSpPr>
              <a:spLocks noChangeArrowheads="1"/>
            </p:cNvSpPr>
            <p:nvPr/>
          </p:nvSpPr>
          <p:spPr bwMode="auto">
            <a:xfrm>
              <a:off x="528" y="1152"/>
              <a:ext cx="1776" cy="672"/>
            </a:xfrm>
            <a:prstGeom prst="downArrowCallout">
              <a:avLst>
                <a:gd name="adj1" fmla="val 66071"/>
                <a:gd name="adj2" fmla="val 66071"/>
                <a:gd name="adj3" fmla="val 16667"/>
                <a:gd name="adj4" fmla="val 66667"/>
              </a:avLst>
            </a:prstGeom>
            <a:solidFill>
              <a:srgbClr val="FFFFCC"/>
            </a:solidFill>
            <a:ln w="12700">
              <a:solidFill>
                <a:schemeClr val="tx1"/>
              </a:solidFill>
              <a:miter lim="800000"/>
              <a:headEnd type="none" w="sm" len="sm"/>
              <a:tailEnd type="none" w="sm" len="sm"/>
            </a:ln>
          </p:spPr>
          <p:txBody>
            <a:bodyPr wrap="none" anchor="ctr"/>
            <a:lstStyle/>
            <a:p>
              <a:pPr fontAlgn="base">
                <a:spcBef>
                  <a:spcPct val="0"/>
                </a:spcBef>
                <a:spcAft>
                  <a:spcPct val="0"/>
                </a:spcAft>
              </a:pPr>
              <a:endParaRPr lang="en-US" sz="2400">
                <a:solidFill>
                  <a:srgbClr val="333333"/>
                </a:solidFill>
                <a:latin typeface="Arial Black" pitchFamily="34" charset="0"/>
                <a:cs typeface="Arial" charset="0"/>
              </a:endParaRPr>
            </a:p>
          </p:txBody>
        </p:sp>
        <p:sp>
          <p:nvSpPr>
            <p:cNvPr id="243723" name="Rectangle 13"/>
            <p:cNvSpPr>
              <a:spLocks noChangeArrowheads="1"/>
            </p:cNvSpPr>
            <p:nvPr/>
          </p:nvSpPr>
          <p:spPr bwMode="auto">
            <a:xfrm>
              <a:off x="672" y="1200"/>
              <a:ext cx="1512" cy="288"/>
            </a:xfrm>
            <a:prstGeom prst="rect">
              <a:avLst/>
            </a:prstGeom>
            <a:noFill/>
            <a:ln w="9525">
              <a:noFill/>
              <a:miter lim="800000"/>
              <a:headEnd/>
              <a:tailEnd/>
            </a:ln>
          </p:spPr>
          <p:txBody>
            <a:bodyPr lIns="92075" tIns="46038" rIns="92075" bIns="46038"/>
            <a:lstStyle/>
            <a:p>
              <a:pPr marL="342900" indent="-342900" algn="ctr" defTabSz="762000" eaLnBrk="0" fontAlgn="base" hangingPunct="0">
                <a:spcBef>
                  <a:spcPct val="20000"/>
                </a:spcBef>
                <a:spcAft>
                  <a:spcPct val="0"/>
                </a:spcAft>
              </a:pPr>
              <a:r>
                <a:rPr lang="en-US" sz="2800" b="1">
                  <a:solidFill>
                    <a:srgbClr val="3333FF"/>
                  </a:solidFill>
                  <a:latin typeface="Arial" charset="0"/>
                  <a:cs typeface="Arial" charset="0"/>
                </a:rPr>
                <a:t>ONGOING</a:t>
              </a:r>
            </a:p>
          </p:txBody>
        </p:sp>
      </p:grpSp>
      <p:sp>
        <p:nvSpPr>
          <p:cNvPr id="243716" name="Rectangle 15"/>
          <p:cNvSpPr>
            <a:spLocks noChangeArrowheads="1"/>
          </p:cNvSpPr>
          <p:nvPr/>
        </p:nvSpPr>
        <p:spPr bwMode="auto">
          <a:xfrm>
            <a:off x="838200" y="3276600"/>
            <a:ext cx="3124200" cy="1981200"/>
          </a:xfrm>
          <a:prstGeom prst="rect">
            <a:avLst/>
          </a:prstGeom>
          <a:noFill/>
          <a:ln w="9525">
            <a:noFill/>
            <a:miter lim="800000"/>
            <a:headEnd/>
            <a:tailEnd/>
          </a:ln>
        </p:spPr>
        <p:txBody>
          <a:bodyPr lIns="92075" tIns="46038" rIns="92075" bIns="46038"/>
          <a:lstStyle/>
          <a:p>
            <a:pPr marL="342900" indent="-342900" defTabSz="762000" eaLnBrk="0" fontAlgn="base" hangingPunct="0">
              <a:spcBef>
                <a:spcPct val="20000"/>
              </a:spcBef>
              <a:spcAft>
                <a:spcPct val="0"/>
              </a:spcAft>
              <a:buFontTx/>
              <a:buChar char="•"/>
            </a:pPr>
            <a:r>
              <a:rPr lang="en-US" sz="2800" b="1">
                <a:solidFill>
                  <a:srgbClr val="004C2B"/>
                </a:solidFill>
                <a:latin typeface="Arial" charset="0"/>
                <a:cs typeface="Arial" charset="0"/>
              </a:rPr>
              <a:t>CONTINUOUS MONITORING</a:t>
            </a:r>
          </a:p>
          <a:p>
            <a:pPr marL="342900" indent="-342900" defTabSz="762000" eaLnBrk="0" fontAlgn="base" hangingPunct="0">
              <a:spcBef>
                <a:spcPct val="20000"/>
              </a:spcBef>
              <a:spcAft>
                <a:spcPct val="0"/>
              </a:spcAft>
              <a:buFontTx/>
              <a:buChar char="•"/>
            </a:pPr>
            <a:r>
              <a:rPr lang="en-US" sz="2800" b="1">
                <a:solidFill>
                  <a:srgbClr val="004C2B"/>
                </a:solidFill>
                <a:latin typeface="Arial" charset="0"/>
                <a:cs typeface="Arial" charset="0"/>
              </a:rPr>
              <a:t>SUPERVISION</a:t>
            </a:r>
          </a:p>
          <a:p>
            <a:pPr marL="342900" indent="-342900" defTabSz="762000" eaLnBrk="0" fontAlgn="base" hangingPunct="0">
              <a:spcBef>
                <a:spcPct val="20000"/>
              </a:spcBef>
              <a:spcAft>
                <a:spcPct val="0"/>
              </a:spcAft>
              <a:buFontTx/>
              <a:buChar char="•"/>
            </a:pPr>
            <a:r>
              <a:rPr lang="en-US" sz="2800" b="1">
                <a:solidFill>
                  <a:srgbClr val="004C2B"/>
                </a:solidFill>
                <a:latin typeface="Arial" charset="0"/>
                <a:cs typeface="Arial" charset="0"/>
              </a:rPr>
              <a:t>CLIENTS FEEDBACK</a:t>
            </a:r>
          </a:p>
          <a:p>
            <a:pPr marL="342900" indent="-342900" defTabSz="762000" eaLnBrk="0" fontAlgn="base" hangingPunct="0">
              <a:spcBef>
                <a:spcPct val="20000"/>
              </a:spcBef>
              <a:spcAft>
                <a:spcPct val="0"/>
              </a:spcAft>
              <a:buFontTx/>
              <a:buChar char="•"/>
            </a:pPr>
            <a:endParaRPr lang="en-US" sz="2800" b="1">
              <a:solidFill>
                <a:srgbClr val="3333FF"/>
              </a:solidFill>
              <a:latin typeface="Arial" charset="0"/>
              <a:cs typeface="Arial" charset="0"/>
            </a:endParaRPr>
          </a:p>
        </p:txBody>
      </p:sp>
      <p:sp>
        <p:nvSpPr>
          <p:cNvPr id="243717" name="Rectangle 37"/>
          <p:cNvSpPr>
            <a:spLocks noChangeArrowheads="1"/>
          </p:cNvSpPr>
          <p:nvPr/>
        </p:nvSpPr>
        <p:spPr bwMode="auto">
          <a:xfrm>
            <a:off x="4572000" y="3276600"/>
            <a:ext cx="4103688" cy="1066800"/>
          </a:xfrm>
          <a:prstGeom prst="rect">
            <a:avLst/>
          </a:prstGeom>
          <a:noFill/>
          <a:ln w="9525">
            <a:noFill/>
            <a:miter lim="800000"/>
            <a:headEnd/>
            <a:tailEnd/>
          </a:ln>
        </p:spPr>
        <p:txBody>
          <a:bodyPr lIns="92075" tIns="46038" rIns="92075" bIns="46038"/>
          <a:lstStyle/>
          <a:p>
            <a:pPr marL="342900" indent="-342900" defTabSz="762000" eaLnBrk="0" fontAlgn="base" hangingPunct="0">
              <a:spcBef>
                <a:spcPct val="20000"/>
              </a:spcBef>
              <a:spcAft>
                <a:spcPct val="0"/>
              </a:spcAft>
              <a:buFontTx/>
              <a:buChar char="•"/>
            </a:pPr>
            <a:r>
              <a:rPr lang="en-US" sz="2800" b="1" dirty="0">
                <a:solidFill>
                  <a:srgbClr val="004C2B"/>
                </a:solidFill>
                <a:latin typeface="Arial" charset="0"/>
                <a:cs typeface="Arial" charset="0"/>
              </a:rPr>
              <a:t>AUDIT OF THE AUDIT PROCESS</a:t>
            </a:r>
          </a:p>
          <a:p>
            <a:pPr marL="342900" indent="-342900" defTabSz="762000" eaLnBrk="0" fontAlgn="base" hangingPunct="0">
              <a:spcBef>
                <a:spcPct val="20000"/>
              </a:spcBef>
              <a:spcAft>
                <a:spcPct val="0"/>
              </a:spcAft>
              <a:buFontTx/>
              <a:buChar char="•"/>
            </a:pPr>
            <a:r>
              <a:rPr lang="en-US" sz="2800" b="1" dirty="0" smtClean="0">
                <a:solidFill>
                  <a:srgbClr val="004C2B"/>
                </a:solidFill>
                <a:latin typeface="Arial" charset="0"/>
                <a:cs typeface="Arial" charset="0"/>
              </a:rPr>
              <a:t>SELF-ASSESSMENT</a:t>
            </a:r>
            <a:endParaRPr lang="en-US" sz="2800" b="1" dirty="0">
              <a:solidFill>
                <a:srgbClr val="004C2B"/>
              </a:solidFill>
              <a:latin typeface="Arial" charset="0"/>
              <a:cs typeface="Arial" charset="0"/>
            </a:endParaRPr>
          </a:p>
        </p:txBody>
      </p:sp>
      <p:grpSp>
        <p:nvGrpSpPr>
          <p:cNvPr id="3" name="Group 43"/>
          <p:cNvGrpSpPr>
            <a:grpSpLocks/>
          </p:cNvGrpSpPr>
          <p:nvPr/>
        </p:nvGrpSpPr>
        <p:grpSpPr bwMode="auto">
          <a:xfrm>
            <a:off x="4876800" y="1828800"/>
            <a:ext cx="2819400" cy="1066800"/>
            <a:chOff x="3072" y="1152"/>
            <a:chExt cx="1776" cy="672"/>
          </a:xfrm>
        </p:grpSpPr>
        <p:sp>
          <p:nvSpPr>
            <p:cNvPr id="243720" name="AutoShape 39"/>
            <p:cNvSpPr>
              <a:spLocks noChangeArrowheads="1"/>
            </p:cNvSpPr>
            <p:nvPr/>
          </p:nvSpPr>
          <p:spPr bwMode="auto">
            <a:xfrm>
              <a:off x="3072" y="1152"/>
              <a:ext cx="1776" cy="672"/>
            </a:xfrm>
            <a:prstGeom prst="downArrowCallout">
              <a:avLst>
                <a:gd name="adj1" fmla="val 66071"/>
                <a:gd name="adj2" fmla="val 66071"/>
                <a:gd name="adj3" fmla="val 16667"/>
                <a:gd name="adj4" fmla="val 66667"/>
              </a:avLst>
            </a:prstGeom>
            <a:solidFill>
              <a:srgbClr val="FFFFCC"/>
            </a:solidFill>
            <a:ln w="12700">
              <a:solidFill>
                <a:schemeClr val="tx1"/>
              </a:solidFill>
              <a:miter lim="800000"/>
              <a:headEnd type="none" w="sm" len="sm"/>
              <a:tailEnd type="none" w="sm" len="sm"/>
            </a:ln>
          </p:spPr>
          <p:txBody>
            <a:bodyPr wrap="none" anchor="ctr"/>
            <a:lstStyle/>
            <a:p>
              <a:pPr fontAlgn="base">
                <a:spcBef>
                  <a:spcPct val="0"/>
                </a:spcBef>
                <a:spcAft>
                  <a:spcPct val="0"/>
                </a:spcAft>
              </a:pPr>
              <a:endParaRPr lang="en-US" sz="2400">
                <a:solidFill>
                  <a:srgbClr val="333333"/>
                </a:solidFill>
                <a:latin typeface="Arial Black" pitchFamily="34" charset="0"/>
                <a:cs typeface="Arial" charset="0"/>
              </a:endParaRPr>
            </a:p>
          </p:txBody>
        </p:sp>
        <p:sp>
          <p:nvSpPr>
            <p:cNvPr id="243721" name="Rectangle 38"/>
            <p:cNvSpPr>
              <a:spLocks noChangeArrowheads="1"/>
            </p:cNvSpPr>
            <p:nvPr/>
          </p:nvSpPr>
          <p:spPr bwMode="auto">
            <a:xfrm>
              <a:off x="3240" y="1200"/>
              <a:ext cx="1512" cy="288"/>
            </a:xfrm>
            <a:prstGeom prst="rect">
              <a:avLst/>
            </a:prstGeom>
            <a:noFill/>
            <a:ln w="9525">
              <a:noFill/>
              <a:miter lim="800000"/>
              <a:headEnd/>
              <a:tailEnd/>
            </a:ln>
          </p:spPr>
          <p:txBody>
            <a:bodyPr lIns="92075" tIns="46038" rIns="92075" bIns="46038"/>
            <a:lstStyle/>
            <a:p>
              <a:pPr marL="342900" indent="-342900" algn="ctr" defTabSz="762000" eaLnBrk="0" fontAlgn="base" hangingPunct="0">
                <a:spcBef>
                  <a:spcPct val="20000"/>
                </a:spcBef>
                <a:spcAft>
                  <a:spcPct val="0"/>
                </a:spcAft>
              </a:pPr>
              <a:r>
                <a:rPr lang="en-US" sz="2800" b="1">
                  <a:solidFill>
                    <a:srgbClr val="3333FF"/>
                  </a:solidFill>
                  <a:latin typeface="Arial" charset="0"/>
                  <a:cs typeface="Arial" charset="0"/>
                </a:rPr>
                <a:t>PERIODIC</a:t>
              </a:r>
            </a:p>
          </p:txBody>
        </p:sp>
      </p:grpSp>
    </p:spTree>
  </p:cSld>
  <p:clrMapOvr>
    <a:masterClrMapping/>
  </p:clrMapOvr>
  <p:transition>
    <p:rand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0706" name="Rectangle 2"/>
          <p:cNvSpPr>
            <a:spLocks noChangeArrowheads="1"/>
          </p:cNvSpPr>
          <p:nvPr/>
        </p:nvSpPr>
        <p:spPr bwMode="auto">
          <a:xfrm>
            <a:off x="899592" y="228600"/>
            <a:ext cx="7863408" cy="1143000"/>
          </a:xfrm>
          <a:prstGeom prst="rect">
            <a:avLst/>
          </a:prstGeom>
          <a:noFill/>
          <a:ln w="9525">
            <a:noFill/>
            <a:miter lim="800000"/>
            <a:headEnd/>
            <a:tailEnd/>
          </a:ln>
          <a:effectLst>
            <a:outerShdw dist="35921" dir="2700000" algn="ctr" rotWithShape="0">
              <a:schemeClr val="tx1"/>
            </a:outerShdw>
          </a:effectLst>
        </p:spPr>
        <p:txBody>
          <a:bodyPr lIns="92075" tIns="46038" rIns="92075" bIns="46038" anchor="ctr"/>
          <a:lstStyle/>
          <a:p>
            <a:pPr algn="ctr" defTabSz="762000" eaLnBrk="0" fontAlgn="base" hangingPunct="0">
              <a:spcBef>
                <a:spcPct val="0"/>
              </a:spcBef>
              <a:spcAft>
                <a:spcPct val="0"/>
              </a:spcAft>
              <a:defRPr/>
            </a:pPr>
            <a:r>
              <a:rPr lang="en-US" sz="3800" dirty="0">
                <a:solidFill>
                  <a:srgbClr val="FF0033"/>
                </a:solidFill>
                <a:latin typeface="Arial Black" pitchFamily="34" charset="0"/>
                <a:cs typeface="Arial" pitchFamily="34" charset="0"/>
              </a:rPr>
              <a:t>EXTERNAL ASSESSMENTS</a:t>
            </a:r>
          </a:p>
        </p:txBody>
      </p:sp>
      <p:grpSp>
        <p:nvGrpSpPr>
          <p:cNvPr id="2" name="Group 25"/>
          <p:cNvGrpSpPr>
            <a:grpSpLocks/>
          </p:cNvGrpSpPr>
          <p:nvPr/>
        </p:nvGrpSpPr>
        <p:grpSpPr bwMode="auto">
          <a:xfrm>
            <a:off x="609600" y="2057400"/>
            <a:ext cx="3886200" cy="1676400"/>
            <a:chOff x="384" y="1296"/>
            <a:chExt cx="2448" cy="1056"/>
          </a:xfrm>
        </p:grpSpPr>
        <p:sp>
          <p:nvSpPr>
            <p:cNvPr id="244745" name="AutoShape 19"/>
            <p:cNvSpPr>
              <a:spLocks noChangeArrowheads="1"/>
            </p:cNvSpPr>
            <p:nvPr/>
          </p:nvSpPr>
          <p:spPr bwMode="auto">
            <a:xfrm>
              <a:off x="384" y="1296"/>
              <a:ext cx="2448" cy="1056"/>
            </a:xfrm>
            <a:prstGeom prst="rightArrowCallout">
              <a:avLst>
                <a:gd name="adj1" fmla="val 25000"/>
                <a:gd name="adj2" fmla="val 25000"/>
                <a:gd name="adj3" fmla="val 38636"/>
                <a:gd name="adj4" fmla="val 75426"/>
              </a:avLst>
            </a:prstGeom>
            <a:gradFill rotWithShape="0">
              <a:gsLst>
                <a:gs pos="0">
                  <a:srgbClr val="B0DCB0"/>
                </a:gs>
                <a:gs pos="50000">
                  <a:srgbClr val="CCFFCC"/>
                </a:gs>
                <a:gs pos="100000">
                  <a:srgbClr val="B0DCB0"/>
                </a:gs>
              </a:gsLst>
              <a:lin ang="5400000" scaled="1"/>
            </a:gradFill>
            <a:ln w="12700">
              <a:solidFill>
                <a:schemeClr val="tx1"/>
              </a:solidFill>
              <a:miter lim="800000"/>
              <a:headEnd type="none" w="sm" len="sm"/>
              <a:tailEnd type="none" w="sm" len="sm"/>
            </a:ln>
          </p:spPr>
          <p:txBody>
            <a:bodyPr wrap="none" anchor="ctr"/>
            <a:lstStyle/>
            <a:p>
              <a:pPr fontAlgn="base">
                <a:spcBef>
                  <a:spcPct val="0"/>
                </a:spcBef>
                <a:spcAft>
                  <a:spcPct val="0"/>
                </a:spcAft>
              </a:pPr>
              <a:endParaRPr lang="en-US" sz="2400">
                <a:solidFill>
                  <a:srgbClr val="333333"/>
                </a:solidFill>
                <a:latin typeface="Arial Black" pitchFamily="34" charset="0"/>
                <a:cs typeface="Arial" charset="0"/>
              </a:endParaRPr>
            </a:p>
          </p:txBody>
        </p:sp>
        <p:sp>
          <p:nvSpPr>
            <p:cNvPr id="244746" name="Rectangle 15"/>
            <p:cNvSpPr>
              <a:spLocks noChangeArrowheads="1"/>
            </p:cNvSpPr>
            <p:nvPr/>
          </p:nvSpPr>
          <p:spPr bwMode="auto">
            <a:xfrm>
              <a:off x="432" y="1344"/>
              <a:ext cx="1776" cy="672"/>
            </a:xfrm>
            <a:prstGeom prst="rect">
              <a:avLst/>
            </a:prstGeom>
            <a:noFill/>
            <a:ln w="9525">
              <a:noFill/>
              <a:miter lim="800000"/>
              <a:headEnd/>
              <a:tailEnd/>
            </a:ln>
          </p:spPr>
          <p:txBody>
            <a:bodyPr lIns="92075" tIns="46038" rIns="92075" bIns="46038"/>
            <a:lstStyle/>
            <a:p>
              <a:pPr marL="342900" indent="-342900" algn="ctr" defTabSz="762000" eaLnBrk="0" fontAlgn="base" hangingPunct="0">
                <a:spcBef>
                  <a:spcPct val="20000"/>
                </a:spcBef>
                <a:spcAft>
                  <a:spcPct val="0"/>
                </a:spcAft>
              </a:pPr>
              <a:r>
                <a:rPr lang="en-US" sz="2800" b="1" dirty="0">
                  <a:solidFill>
                    <a:srgbClr val="004C2B"/>
                  </a:solidFill>
                  <a:latin typeface="Arial" charset="0"/>
                  <a:cs typeface="Arial" charset="0"/>
                </a:rPr>
                <a:t>QUALIFIED</a:t>
              </a:r>
            </a:p>
            <a:p>
              <a:pPr marL="342900" indent="-342900" algn="ctr" defTabSz="762000" eaLnBrk="0" fontAlgn="base" hangingPunct="0">
                <a:spcBef>
                  <a:spcPct val="20000"/>
                </a:spcBef>
                <a:spcAft>
                  <a:spcPct val="0"/>
                </a:spcAft>
              </a:pPr>
              <a:r>
                <a:rPr lang="en-US" sz="2800" b="1" dirty="0">
                  <a:solidFill>
                    <a:srgbClr val="004C2B"/>
                  </a:solidFill>
                  <a:latin typeface="Arial" charset="0"/>
                  <a:cs typeface="Arial" charset="0"/>
                </a:rPr>
                <a:t>INDEPENDENT</a:t>
              </a:r>
            </a:p>
            <a:p>
              <a:pPr marL="342900" indent="-342900" algn="ctr" defTabSz="762000" eaLnBrk="0" fontAlgn="base" hangingPunct="0">
                <a:spcBef>
                  <a:spcPct val="20000"/>
                </a:spcBef>
                <a:spcAft>
                  <a:spcPct val="0"/>
                </a:spcAft>
              </a:pPr>
              <a:r>
                <a:rPr lang="en-US" sz="2800" b="1" dirty="0">
                  <a:solidFill>
                    <a:srgbClr val="004C2B"/>
                  </a:solidFill>
                  <a:latin typeface="Arial" charset="0"/>
                  <a:cs typeface="Arial" charset="0"/>
                </a:rPr>
                <a:t>REVIEWER</a:t>
              </a:r>
              <a:endParaRPr lang="en-US" sz="2800" b="1" dirty="0">
                <a:solidFill>
                  <a:srgbClr val="3333FF"/>
                </a:solidFill>
                <a:latin typeface="Arial" charset="0"/>
                <a:cs typeface="Arial" charset="0"/>
              </a:endParaRPr>
            </a:p>
          </p:txBody>
        </p:sp>
      </p:grpSp>
      <p:grpSp>
        <p:nvGrpSpPr>
          <p:cNvPr id="3" name="Group 26"/>
          <p:cNvGrpSpPr>
            <a:grpSpLocks/>
          </p:cNvGrpSpPr>
          <p:nvPr/>
        </p:nvGrpSpPr>
        <p:grpSpPr bwMode="auto">
          <a:xfrm>
            <a:off x="2667000" y="4495800"/>
            <a:ext cx="3886200" cy="1447800"/>
            <a:chOff x="384" y="2640"/>
            <a:chExt cx="2448" cy="912"/>
          </a:xfrm>
        </p:grpSpPr>
        <p:sp>
          <p:nvSpPr>
            <p:cNvPr id="244743" name="AutoShape 23"/>
            <p:cNvSpPr>
              <a:spLocks noChangeArrowheads="1"/>
            </p:cNvSpPr>
            <p:nvPr/>
          </p:nvSpPr>
          <p:spPr bwMode="auto">
            <a:xfrm>
              <a:off x="384" y="2640"/>
              <a:ext cx="2448" cy="912"/>
            </a:xfrm>
            <a:prstGeom prst="rightArrowCallout">
              <a:avLst>
                <a:gd name="adj1" fmla="val 25000"/>
                <a:gd name="adj2" fmla="val 25000"/>
                <a:gd name="adj3" fmla="val 44737"/>
                <a:gd name="adj4" fmla="val 75426"/>
              </a:avLst>
            </a:prstGeom>
            <a:gradFill rotWithShape="0">
              <a:gsLst>
                <a:gs pos="0">
                  <a:srgbClr val="DCDCB0"/>
                </a:gs>
                <a:gs pos="50000">
                  <a:srgbClr val="FFFFCC"/>
                </a:gs>
                <a:gs pos="100000">
                  <a:srgbClr val="DCDCB0"/>
                </a:gs>
              </a:gsLst>
              <a:lin ang="5400000" scaled="1"/>
            </a:gradFill>
            <a:ln w="12700">
              <a:solidFill>
                <a:schemeClr val="tx1"/>
              </a:solidFill>
              <a:miter lim="800000"/>
              <a:headEnd type="none" w="sm" len="sm"/>
              <a:tailEnd type="none" w="sm" len="sm"/>
            </a:ln>
          </p:spPr>
          <p:txBody>
            <a:bodyPr wrap="none" anchor="ctr"/>
            <a:lstStyle/>
            <a:p>
              <a:pPr fontAlgn="base">
                <a:spcBef>
                  <a:spcPct val="0"/>
                </a:spcBef>
                <a:spcAft>
                  <a:spcPct val="0"/>
                </a:spcAft>
              </a:pPr>
              <a:endParaRPr lang="en-US" sz="2400">
                <a:solidFill>
                  <a:srgbClr val="333333"/>
                </a:solidFill>
                <a:latin typeface="Arial Black" pitchFamily="34" charset="0"/>
                <a:cs typeface="Arial" charset="0"/>
              </a:endParaRPr>
            </a:p>
          </p:txBody>
        </p:sp>
        <p:sp>
          <p:nvSpPr>
            <p:cNvPr id="244744" name="Rectangle 18"/>
            <p:cNvSpPr>
              <a:spLocks noChangeArrowheads="1"/>
            </p:cNvSpPr>
            <p:nvPr/>
          </p:nvSpPr>
          <p:spPr bwMode="auto">
            <a:xfrm>
              <a:off x="384" y="2736"/>
              <a:ext cx="1836" cy="336"/>
            </a:xfrm>
            <a:prstGeom prst="rect">
              <a:avLst/>
            </a:prstGeom>
            <a:noFill/>
            <a:ln w="9525">
              <a:noFill/>
              <a:miter lim="800000"/>
              <a:headEnd/>
              <a:tailEnd/>
            </a:ln>
          </p:spPr>
          <p:txBody>
            <a:bodyPr lIns="92075" tIns="46038" rIns="92075" bIns="46038"/>
            <a:lstStyle/>
            <a:p>
              <a:pPr marL="342900" indent="-342900" algn="ctr" defTabSz="762000" eaLnBrk="0" fontAlgn="base" hangingPunct="0">
                <a:spcBef>
                  <a:spcPct val="20000"/>
                </a:spcBef>
                <a:spcAft>
                  <a:spcPct val="0"/>
                </a:spcAft>
              </a:pPr>
              <a:r>
                <a:rPr lang="en-US" sz="2800" b="1" dirty="0">
                  <a:solidFill>
                    <a:srgbClr val="3333FF"/>
                  </a:solidFill>
                  <a:latin typeface="Arial" charset="0"/>
                  <a:cs typeface="Arial" charset="0"/>
                </a:rPr>
                <a:t>ALTERNATIVE</a:t>
              </a:r>
            </a:p>
            <a:p>
              <a:pPr marL="342900" indent="-342900" algn="ctr" defTabSz="762000" eaLnBrk="0" fontAlgn="base" hangingPunct="0">
                <a:spcBef>
                  <a:spcPct val="20000"/>
                </a:spcBef>
                <a:spcAft>
                  <a:spcPct val="0"/>
                </a:spcAft>
              </a:pPr>
              <a:r>
                <a:rPr lang="en-US" sz="2800" b="1" dirty="0" smtClean="0">
                  <a:solidFill>
                    <a:srgbClr val="3333FF"/>
                  </a:solidFill>
                  <a:latin typeface="Arial" charset="0"/>
                  <a:cs typeface="Arial" charset="0"/>
                </a:rPr>
                <a:t>METHOD</a:t>
              </a:r>
              <a:endParaRPr lang="en-US" sz="2800" b="1" dirty="0">
                <a:solidFill>
                  <a:srgbClr val="3333FF"/>
                </a:solidFill>
                <a:latin typeface="Arial" charset="0"/>
                <a:cs typeface="Arial" charset="0"/>
              </a:endParaRPr>
            </a:p>
          </p:txBody>
        </p:sp>
      </p:grpSp>
      <p:sp>
        <p:nvSpPr>
          <p:cNvPr id="244741" name="Rectangle 20"/>
          <p:cNvSpPr>
            <a:spLocks noChangeArrowheads="1"/>
          </p:cNvSpPr>
          <p:nvPr/>
        </p:nvSpPr>
        <p:spPr bwMode="auto">
          <a:xfrm>
            <a:off x="4572000" y="1752600"/>
            <a:ext cx="4321175" cy="1066800"/>
          </a:xfrm>
          <a:prstGeom prst="rect">
            <a:avLst/>
          </a:prstGeom>
          <a:noFill/>
          <a:ln w="9525">
            <a:noFill/>
            <a:miter lim="800000"/>
            <a:headEnd/>
            <a:tailEnd/>
          </a:ln>
        </p:spPr>
        <p:txBody>
          <a:bodyPr lIns="92075" tIns="46038" rIns="92075" bIns="46038"/>
          <a:lstStyle/>
          <a:p>
            <a:pPr marL="342900" indent="-342900" defTabSz="762000" eaLnBrk="0" fontAlgn="base" hangingPunct="0">
              <a:spcBef>
                <a:spcPct val="20000"/>
              </a:spcBef>
              <a:spcAft>
                <a:spcPct val="0"/>
              </a:spcAft>
              <a:buFontTx/>
              <a:buChar char="•"/>
            </a:pPr>
            <a:r>
              <a:rPr lang="en-US" sz="2400" b="1">
                <a:solidFill>
                  <a:srgbClr val="004C2B"/>
                </a:solidFill>
                <a:latin typeface="Arial" charset="0"/>
                <a:cs typeface="Arial" charset="0"/>
              </a:rPr>
              <a:t>CERTIFIED AUDIT PROFESSIONAL (CIA-CPA-CA-CISA-CCSA)</a:t>
            </a:r>
          </a:p>
          <a:p>
            <a:pPr marL="342900" indent="-342900" defTabSz="762000" eaLnBrk="0" fontAlgn="base" hangingPunct="0">
              <a:spcBef>
                <a:spcPct val="20000"/>
              </a:spcBef>
              <a:spcAft>
                <a:spcPct val="0"/>
              </a:spcAft>
              <a:buFontTx/>
              <a:buChar char="•"/>
            </a:pPr>
            <a:r>
              <a:rPr lang="en-US" sz="2400" b="1">
                <a:solidFill>
                  <a:srgbClr val="004C2B"/>
                </a:solidFill>
                <a:latin typeface="Arial" charset="0"/>
                <a:cs typeface="Arial" charset="0"/>
              </a:rPr>
              <a:t>WELL VERSED</a:t>
            </a:r>
          </a:p>
          <a:p>
            <a:pPr marL="342900" indent="-342900" defTabSz="762000" eaLnBrk="0" fontAlgn="base" hangingPunct="0">
              <a:spcBef>
                <a:spcPct val="20000"/>
              </a:spcBef>
              <a:spcAft>
                <a:spcPct val="0"/>
              </a:spcAft>
              <a:buFontTx/>
              <a:buChar char="•"/>
            </a:pPr>
            <a:r>
              <a:rPr lang="en-US" sz="2400" b="1">
                <a:solidFill>
                  <a:srgbClr val="004C2B"/>
                </a:solidFill>
                <a:latin typeface="Arial" charset="0"/>
                <a:cs typeface="Arial" charset="0"/>
              </a:rPr>
              <a:t>3 YEARS AT MANAGEMENT LEVEL</a:t>
            </a:r>
            <a:endParaRPr lang="en-US" sz="2400" b="1">
              <a:solidFill>
                <a:srgbClr val="3333FF"/>
              </a:solidFill>
              <a:latin typeface="Arial" charset="0"/>
              <a:cs typeface="Arial" charset="0"/>
            </a:endParaRPr>
          </a:p>
        </p:txBody>
      </p:sp>
    </p:spTree>
  </p:cSld>
  <p:clrMapOvr>
    <a:masterClrMapping/>
  </p:clrMapOvr>
  <p:transition>
    <p:rand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5586" name="Rectangle 2"/>
          <p:cNvSpPr>
            <a:spLocks noChangeArrowheads="1"/>
          </p:cNvSpPr>
          <p:nvPr/>
        </p:nvSpPr>
        <p:spPr bwMode="auto">
          <a:xfrm>
            <a:off x="152400" y="533400"/>
            <a:ext cx="8839200" cy="1262526"/>
          </a:xfrm>
          <a:prstGeom prst="rect">
            <a:avLst/>
          </a:prstGeom>
          <a:noFill/>
          <a:ln w="9525">
            <a:noFill/>
            <a:miter lim="800000"/>
            <a:headEnd type="none" w="sm" len="sm"/>
            <a:tailEnd type="none" w="sm" len="sm"/>
          </a:ln>
          <a:effectLst>
            <a:outerShdw dist="35921" dir="2700000" algn="ctr" rotWithShape="0">
              <a:schemeClr val="tx1"/>
            </a:outerShdw>
          </a:effectLst>
        </p:spPr>
        <p:txBody>
          <a:bodyPr lIns="92075" tIns="46038" rIns="92075" bIns="46038">
            <a:spAutoFit/>
          </a:bodyPr>
          <a:lstStyle/>
          <a:p>
            <a:pPr algn="ctr" defTabSz="762000" eaLnBrk="0" fontAlgn="base" hangingPunct="0">
              <a:spcBef>
                <a:spcPct val="0"/>
              </a:spcBef>
              <a:spcAft>
                <a:spcPct val="0"/>
              </a:spcAft>
              <a:defRPr/>
            </a:pPr>
            <a:r>
              <a:rPr kumimoji="1" lang="en-US" sz="3800" dirty="0">
                <a:solidFill>
                  <a:srgbClr val="FF0000"/>
                </a:solidFill>
                <a:latin typeface="Arial Black" pitchFamily="34" charset="0"/>
                <a:cs typeface="Arial" pitchFamily="34" charset="0"/>
              </a:rPr>
              <a:t>EXTERNAL REVIEW ALTERNATIVES</a:t>
            </a:r>
          </a:p>
        </p:txBody>
      </p:sp>
      <p:sp>
        <p:nvSpPr>
          <p:cNvPr id="245763" name="Rectangle 3"/>
          <p:cNvSpPr>
            <a:spLocks noChangeArrowheads="1"/>
          </p:cNvSpPr>
          <p:nvPr/>
        </p:nvSpPr>
        <p:spPr bwMode="auto">
          <a:xfrm>
            <a:off x="1187624" y="2362200"/>
            <a:ext cx="7346776" cy="2590800"/>
          </a:xfrm>
          <a:prstGeom prst="rect">
            <a:avLst/>
          </a:prstGeom>
          <a:noFill/>
          <a:ln w="9525">
            <a:noFill/>
            <a:miter lim="800000"/>
            <a:headEnd/>
            <a:tailEnd/>
          </a:ln>
        </p:spPr>
        <p:txBody>
          <a:bodyPr lIns="92075" tIns="46038" rIns="92075" bIns="46038"/>
          <a:lstStyle/>
          <a:p>
            <a:pPr marL="457200" indent="-457200" defTabSz="762000" eaLnBrk="0" fontAlgn="base" hangingPunct="0">
              <a:spcBef>
                <a:spcPct val="20000"/>
              </a:spcBef>
              <a:spcAft>
                <a:spcPct val="0"/>
              </a:spcAft>
              <a:buFontTx/>
              <a:buAutoNum type="alphaUcPeriod"/>
            </a:pPr>
            <a:r>
              <a:rPr lang="en-US" sz="2800" b="1" dirty="0">
                <a:solidFill>
                  <a:srgbClr val="3333FF"/>
                </a:solidFill>
                <a:latin typeface="Arial" charset="0"/>
                <a:cs typeface="Arial" charset="0"/>
              </a:rPr>
              <a:t>FULL BLOWN QUALITY ASSESSMENT</a:t>
            </a:r>
          </a:p>
          <a:p>
            <a:pPr marL="457200" indent="-457200" defTabSz="762000" eaLnBrk="0" fontAlgn="base" hangingPunct="0">
              <a:spcBef>
                <a:spcPct val="20000"/>
              </a:spcBef>
              <a:spcAft>
                <a:spcPct val="0"/>
              </a:spcAft>
              <a:buFontTx/>
              <a:buAutoNum type="alphaUcPeriod"/>
            </a:pPr>
            <a:r>
              <a:rPr lang="en-US" sz="2800" b="1" dirty="0">
                <a:solidFill>
                  <a:srgbClr val="3333FF"/>
                </a:solidFill>
                <a:latin typeface="Arial" charset="0"/>
                <a:cs typeface="Arial" charset="0"/>
              </a:rPr>
              <a:t>NON-RECIPROCAL ASSESSMENT</a:t>
            </a:r>
          </a:p>
          <a:p>
            <a:pPr marL="457200" indent="-457200" defTabSz="762000" eaLnBrk="0" fontAlgn="base" hangingPunct="0">
              <a:spcBef>
                <a:spcPct val="20000"/>
              </a:spcBef>
              <a:spcAft>
                <a:spcPct val="0"/>
              </a:spcAft>
              <a:buFontTx/>
              <a:buAutoNum type="alphaUcPeriod"/>
            </a:pPr>
            <a:r>
              <a:rPr lang="en-US" sz="2800" b="1" dirty="0" smtClean="0">
                <a:solidFill>
                  <a:srgbClr val="3333FF"/>
                </a:solidFill>
                <a:latin typeface="Arial" charset="0"/>
                <a:cs typeface="Arial" charset="0"/>
              </a:rPr>
              <a:t>SELF-ASSESSMENT </a:t>
            </a:r>
            <a:r>
              <a:rPr lang="en-US" sz="2800" b="1" dirty="0">
                <a:solidFill>
                  <a:srgbClr val="3333FF"/>
                </a:solidFill>
                <a:latin typeface="Arial" charset="0"/>
                <a:cs typeface="Arial" charset="0"/>
              </a:rPr>
              <a:t>PLUS EXTERNAL VALIDATION</a:t>
            </a:r>
            <a:endParaRPr lang="en-US" sz="2800" b="1" u="sng" dirty="0">
              <a:solidFill>
                <a:srgbClr val="3333FF"/>
              </a:solidFill>
              <a:latin typeface="Arial" charset="0"/>
              <a:cs typeface="Arial" charset="0"/>
            </a:endParaRPr>
          </a:p>
        </p:txBody>
      </p:sp>
    </p:spTree>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1115616" y="285750"/>
            <a:ext cx="7704856" cy="954107"/>
          </a:xfrm>
          <a:prstGeom prst="rect">
            <a:avLst/>
          </a:prstGeom>
          <a:noFill/>
          <a:ln w="9525">
            <a:noFill/>
            <a:miter lim="800000"/>
            <a:headEnd/>
            <a:tailEnd/>
          </a:ln>
        </p:spPr>
        <p:txBody>
          <a:bodyPr wrap="square">
            <a:spAutoFit/>
          </a:bodyPr>
          <a:lstStyle/>
          <a:p>
            <a:pPr fontAlgn="base">
              <a:spcBef>
                <a:spcPct val="0"/>
              </a:spcBef>
              <a:spcAft>
                <a:spcPct val="0"/>
              </a:spcAft>
            </a:pPr>
            <a:r>
              <a:rPr lang="en-US" sz="2800" b="1" dirty="0">
                <a:solidFill>
                  <a:srgbClr val="000000"/>
                </a:solidFill>
                <a:cs typeface="Arial" charset="0"/>
              </a:rPr>
              <a:t>1300	Quality Assurance and Improvement </a:t>
            </a:r>
            <a:r>
              <a:rPr lang="en-US" sz="2800" b="1" dirty="0" smtClean="0">
                <a:solidFill>
                  <a:srgbClr val="000000"/>
                </a:solidFill>
                <a:cs typeface="Arial" charset="0"/>
              </a:rPr>
              <a:t>	Program</a:t>
            </a:r>
            <a:endParaRPr lang="en-US" sz="2800" b="1" dirty="0">
              <a:solidFill>
                <a:srgbClr val="000000"/>
              </a:solidFill>
              <a:cs typeface="Arial" charset="0"/>
            </a:endParaRPr>
          </a:p>
        </p:txBody>
      </p:sp>
      <p:sp>
        <p:nvSpPr>
          <p:cNvPr id="6" name="Rectangle 3"/>
          <p:cNvSpPr>
            <a:spLocks noChangeArrowheads="1"/>
          </p:cNvSpPr>
          <p:nvPr/>
        </p:nvSpPr>
        <p:spPr bwMode="auto">
          <a:xfrm>
            <a:off x="1187623" y="1428750"/>
            <a:ext cx="7599189" cy="4893647"/>
          </a:xfrm>
          <a:prstGeom prst="rect">
            <a:avLst/>
          </a:prstGeom>
          <a:noFill/>
          <a:ln w="9525">
            <a:noFill/>
            <a:miter lim="800000"/>
            <a:headEnd/>
            <a:tailEnd/>
          </a:ln>
        </p:spPr>
        <p:txBody>
          <a:bodyPr wrap="square">
            <a:spAutoFit/>
          </a:bodyPr>
          <a:lstStyle/>
          <a:p>
            <a:pPr fontAlgn="base">
              <a:spcBef>
                <a:spcPct val="0"/>
              </a:spcBef>
              <a:spcAft>
                <a:spcPct val="0"/>
              </a:spcAft>
            </a:pPr>
            <a:r>
              <a:rPr lang="en-US" sz="2400" dirty="0">
                <a:solidFill>
                  <a:srgbClr val="000000"/>
                </a:solidFill>
                <a:cs typeface="Arial" charset="0"/>
              </a:rPr>
              <a:t>The chief audit executive must develop and maintain a quality assurance and improvement program that covers all aspects of the internal audit activity.</a:t>
            </a:r>
          </a:p>
          <a:p>
            <a:pPr fontAlgn="base">
              <a:spcBef>
                <a:spcPct val="0"/>
              </a:spcBef>
              <a:spcAft>
                <a:spcPct val="0"/>
              </a:spcAft>
            </a:pPr>
            <a:endParaRPr lang="en-US" sz="2400" b="1" dirty="0">
              <a:solidFill>
                <a:srgbClr val="000000"/>
              </a:solidFill>
              <a:cs typeface="Arial" charset="0"/>
            </a:endParaRPr>
          </a:p>
          <a:p>
            <a:pPr fontAlgn="base">
              <a:spcBef>
                <a:spcPct val="0"/>
              </a:spcBef>
              <a:spcAft>
                <a:spcPct val="0"/>
              </a:spcAft>
            </a:pPr>
            <a:r>
              <a:rPr lang="en-US" sz="2400" b="1" dirty="0">
                <a:solidFill>
                  <a:srgbClr val="000000"/>
                </a:solidFill>
                <a:cs typeface="Arial" charset="0"/>
              </a:rPr>
              <a:t>Interpretation:</a:t>
            </a:r>
          </a:p>
          <a:p>
            <a:pPr fontAlgn="base">
              <a:spcBef>
                <a:spcPct val="0"/>
              </a:spcBef>
              <a:spcAft>
                <a:spcPct val="0"/>
              </a:spcAft>
            </a:pPr>
            <a:r>
              <a:rPr lang="en-US" sz="2400" i="1" dirty="0">
                <a:solidFill>
                  <a:srgbClr val="000000"/>
                </a:solidFill>
                <a:cs typeface="Arial" charset="0"/>
              </a:rPr>
              <a:t>A quality assurance and improvement program is designed to enable an evaluation of the internal audit activity’s conformance with the </a:t>
            </a:r>
            <a:r>
              <a:rPr lang="en-US" sz="2400" i="1" dirty="0">
                <a:solidFill>
                  <a:srgbClr val="FF0000"/>
                </a:solidFill>
                <a:cs typeface="Arial" charset="0"/>
              </a:rPr>
              <a:t>Definition</a:t>
            </a:r>
            <a:r>
              <a:rPr lang="en-US" sz="2400" i="1" dirty="0">
                <a:solidFill>
                  <a:srgbClr val="000000"/>
                </a:solidFill>
                <a:cs typeface="Arial" charset="0"/>
              </a:rPr>
              <a:t> of Internal Auditing and the </a:t>
            </a:r>
            <a:r>
              <a:rPr lang="en-US" sz="2400" i="1" dirty="0">
                <a:solidFill>
                  <a:srgbClr val="FF0000"/>
                </a:solidFill>
                <a:cs typeface="Arial" charset="0"/>
              </a:rPr>
              <a:t>Standards</a:t>
            </a:r>
            <a:r>
              <a:rPr lang="en-US" sz="2400" i="1" dirty="0">
                <a:solidFill>
                  <a:srgbClr val="000000"/>
                </a:solidFill>
                <a:cs typeface="Arial" charset="0"/>
              </a:rPr>
              <a:t> and an evaluation of whether internal auditors apply the </a:t>
            </a:r>
            <a:r>
              <a:rPr lang="en-US" sz="2400" i="1" dirty="0">
                <a:solidFill>
                  <a:srgbClr val="FF0000"/>
                </a:solidFill>
                <a:cs typeface="Arial" charset="0"/>
              </a:rPr>
              <a:t>Code of Ethics</a:t>
            </a:r>
            <a:r>
              <a:rPr lang="en-US" sz="2400" i="1" dirty="0">
                <a:solidFill>
                  <a:srgbClr val="000000"/>
                </a:solidFill>
                <a:cs typeface="Arial" charset="0"/>
              </a:rPr>
              <a:t>. The program also assesses the </a:t>
            </a:r>
            <a:r>
              <a:rPr lang="en-US" sz="2400" i="1" dirty="0">
                <a:solidFill>
                  <a:srgbClr val="FF0000"/>
                </a:solidFill>
                <a:cs typeface="Arial" charset="0"/>
              </a:rPr>
              <a:t>efficiency and effectiveness </a:t>
            </a:r>
            <a:r>
              <a:rPr lang="en-US" sz="2400" i="1" dirty="0">
                <a:solidFill>
                  <a:srgbClr val="000000"/>
                </a:solidFill>
                <a:cs typeface="Arial" charset="0"/>
              </a:rPr>
              <a:t>of the internal audit activity and identifies opportunities for improvement.</a:t>
            </a:r>
            <a:endParaRPr lang="en-US" sz="2400" b="1" dirty="0">
              <a:solidFill>
                <a:srgbClr val="000000"/>
              </a:solidFill>
              <a:cs typeface="Arial" charset="0"/>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1115616" y="285750"/>
            <a:ext cx="7742634" cy="954088"/>
          </a:xfrm>
          <a:prstGeom prst="rect">
            <a:avLst/>
          </a:prstGeom>
          <a:noFill/>
          <a:ln w="9525">
            <a:noFill/>
            <a:miter lim="800000"/>
            <a:headEnd/>
            <a:tailEnd/>
          </a:ln>
        </p:spPr>
        <p:txBody>
          <a:bodyPr wrap="square">
            <a:spAutoFit/>
          </a:bodyPr>
          <a:lstStyle/>
          <a:p>
            <a:pPr fontAlgn="base">
              <a:spcBef>
                <a:spcPct val="0"/>
              </a:spcBef>
              <a:spcAft>
                <a:spcPct val="0"/>
              </a:spcAft>
            </a:pPr>
            <a:r>
              <a:rPr lang="en-US" sz="2800" b="1" dirty="0">
                <a:solidFill>
                  <a:srgbClr val="000000"/>
                </a:solidFill>
                <a:cs typeface="Arial" charset="0"/>
              </a:rPr>
              <a:t>1310	Requirements of the Quality </a:t>
            </a:r>
            <a:r>
              <a:rPr lang="en-US" sz="2800" b="1" dirty="0" smtClean="0">
                <a:solidFill>
                  <a:srgbClr val="000000"/>
                </a:solidFill>
                <a:cs typeface="Arial" charset="0"/>
              </a:rPr>
              <a:t>	Assurance </a:t>
            </a:r>
            <a:r>
              <a:rPr lang="en-US" sz="2800" b="1" dirty="0">
                <a:solidFill>
                  <a:srgbClr val="000000"/>
                </a:solidFill>
                <a:cs typeface="Arial" charset="0"/>
              </a:rPr>
              <a:t>and Improvement Program</a:t>
            </a:r>
          </a:p>
        </p:txBody>
      </p:sp>
      <p:sp>
        <p:nvSpPr>
          <p:cNvPr id="7" name="Rectangle 3"/>
          <p:cNvSpPr>
            <a:spLocks noChangeArrowheads="1"/>
          </p:cNvSpPr>
          <p:nvPr/>
        </p:nvSpPr>
        <p:spPr bwMode="auto">
          <a:xfrm>
            <a:off x="1115616" y="2348880"/>
            <a:ext cx="7743205" cy="830262"/>
          </a:xfrm>
          <a:prstGeom prst="rect">
            <a:avLst/>
          </a:prstGeom>
          <a:noFill/>
          <a:ln w="9525">
            <a:noFill/>
            <a:miter lim="800000"/>
            <a:headEnd/>
            <a:tailEnd/>
          </a:ln>
        </p:spPr>
        <p:txBody>
          <a:bodyPr wrap="square">
            <a:spAutoFit/>
          </a:bodyPr>
          <a:lstStyle/>
          <a:p>
            <a:pPr fontAlgn="base">
              <a:spcBef>
                <a:spcPct val="0"/>
              </a:spcBef>
              <a:spcAft>
                <a:spcPct val="0"/>
              </a:spcAft>
            </a:pPr>
            <a:r>
              <a:rPr lang="en-US" sz="2400" dirty="0">
                <a:solidFill>
                  <a:srgbClr val="000000"/>
                </a:solidFill>
                <a:cs typeface="Arial" charset="0"/>
              </a:rPr>
              <a:t>The quality assurance and improvement program must include both internal and external assessments.</a:t>
            </a:r>
            <a:endParaRPr lang="en-US" sz="2400" b="1" dirty="0">
              <a:solidFill>
                <a:srgbClr val="000000"/>
              </a:solidFill>
              <a:cs typeface="Arial"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1043608" y="285750"/>
            <a:ext cx="7814642" cy="523875"/>
          </a:xfrm>
          <a:prstGeom prst="rect">
            <a:avLst/>
          </a:prstGeom>
          <a:noFill/>
          <a:ln w="9525">
            <a:noFill/>
            <a:miter lim="800000"/>
            <a:headEnd/>
            <a:tailEnd/>
          </a:ln>
        </p:spPr>
        <p:txBody>
          <a:bodyPr wrap="square">
            <a:spAutoFit/>
          </a:bodyPr>
          <a:lstStyle/>
          <a:p>
            <a:pPr fontAlgn="base">
              <a:spcBef>
                <a:spcPct val="0"/>
              </a:spcBef>
              <a:spcAft>
                <a:spcPct val="0"/>
              </a:spcAft>
            </a:pPr>
            <a:r>
              <a:rPr lang="en-US" sz="2800" b="1" dirty="0">
                <a:solidFill>
                  <a:srgbClr val="000000"/>
                </a:solidFill>
                <a:cs typeface="Arial" charset="0"/>
              </a:rPr>
              <a:t>1311	Internal Assessments</a:t>
            </a:r>
          </a:p>
        </p:txBody>
      </p:sp>
      <p:sp>
        <p:nvSpPr>
          <p:cNvPr id="6" name="Rectangle 3"/>
          <p:cNvSpPr>
            <a:spLocks noChangeArrowheads="1"/>
          </p:cNvSpPr>
          <p:nvPr/>
        </p:nvSpPr>
        <p:spPr bwMode="auto">
          <a:xfrm>
            <a:off x="1043608" y="1143000"/>
            <a:ext cx="7886080" cy="5078313"/>
          </a:xfrm>
          <a:prstGeom prst="rect">
            <a:avLst/>
          </a:prstGeom>
          <a:noFill/>
          <a:ln w="9525">
            <a:noFill/>
            <a:miter lim="800000"/>
            <a:headEnd/>
            <a:tailEnd/>
          </a:ln>
        </p:spPr>
        <p:txBody>
          <a:bodyPr wrap="square">
            <a:spAutoFit/>
          </a:bodyPr>
          <a:lstStyle/>
          <a:p>
            <a:pPr fontAlgn="base">
              <a:spcBef>
                <a:spcPct val="0"/>
              </a:spcBef>
              <a:spcAft>
                <a:spcPct val="0"/>
              </a:spcAft>
            </a:pPr>
            <a:r>
              <a:rPr lang="en-US" dirty="0">
                <a:solidFill>
                  <a:srgbClr val="000000"/>
                </a:solidFill>
                <a:cs typeface="Arial" charset="0"/>
              </a:rPr>
              <a:t>Internal assessments must include:</a:t>
            </a:r>
          </a:p>
          <a:p>
            <a:pPr fontAlgn="base">
              <a:spcBef>
                <a:spcPct val="0"/>
              </a:spcBef>
              <a:spcAft>
                <a:spcPct val="0"/>
              </a:spcAft>
              <a:buFont typeface="Arial" charset="0"/>
              <a:buChar char="•"/>
            </a:pPr>
            <a:r>
              <a:rPr lang="en-US" dirty="0">
                <a:solidFill>
                  <a:srgbClr val="000000"/>
                </a:solidFill>
                <a:cs typeface="Arial" charset="0"/>
              </a:rPr>
              <a:t>Ongoing monitoring of the performance of the internal audit activity; and</a:t>
            </a:r>
          </a:p>
          <a:p>
            <a:pPr fontAlgn="base">
              <a:spcBef>
                <a:spcPct val="0"/>
              </a:spcBef>
              <a:spcAft>
                <a:spcPct val="0"/>
              </a:spcAft>
              <a:buFont typeface="Arial" charset="0"/>
              <a:buChar char="•"/>
            </a:pPr>
            <a:r>
              <a:rPr lang="en-US" dirty="0">
                <a:solidFill>
                  <a:srgbClr val="000000"/>
                </a:solidFill>
                <a:cs typeface="Arial" charset="0"/>
              </a:rPr>
              <a:t>Periodic reviews performed through self-assessment or by other persons </a:t>
            </a:r>
          </a:p>
          <a:p>
            <a:pPr fontAlgn="base">
              <a:spcBef>
                <a:spcPct val="0"/>
              </a:spcBef>
              <a:spcAft>
                <a:spcPct val="0"/>
              </a:spcAft>
            </a:pPr>
            <a:r>
              <a:rPr lang="en-US" dirty="0">
                <a:solidFill>
                  <a:srgbClr val="000000"/>
                </a:solidFill>
                <a:cs typeface="Arial" charset="0"/>
              </a:rPr>
              <a:t>  within the organization with sufficient knowledge of internal audit  </a:t>
            </a:r>
          </a:p>
          <a:p>
            <a:pPr fontAlgn="base">
              <a:spcBef>
                <a:spcPct val="0"/>
              </a:spcBef>
              <a:spcAft>
                <a:spcPct val="0"/>
              </a:spcAft>
            </a:pPr>
            <a:r>
              <a:rPr lang="en-US" dirty="0">
                <a:solidFill>
                  <a:srgbClr val="000000"/>
                </a:solidFill>
                <a:cs typeface="Arial" charset="0"/>
              </a:rPr>
              <a:t>  practices.</a:t>
            </a:r>
          </a:p>
          <a:p>
            <a:pPr fontAlgn="base">
              <a:spcBef>
                <a:spcPct val="0"/>
              </a:spcBef>
              <a:spcAft>
                <a:spcPct val="0"/>
              </a:spcAft>
            </a:pPr>
            <a:endParaRPr lang="en-US" b="1" dirty="0">
              <a:solidFill>
                <a:srgbClr val="000000"/>
              </a:solidFill>
              <a:cs typeface="Arial" charset="0"/>
            </a:endParaRPr>
          </a:p>
          <a:p>
            <a:pPr fontAlgn="base">
              <a:spcBef>
                <a:spcPct val="0"/>
              </a:spcBef>
              <a:spcAft>
                <a:spcPct val="0"/>
              </a:spcAft>
            </a:pPr>
            <a:r>
              <a:rPr lang="en-US" b="1" dirty="0">
                <a:solidFill>
                  <a:srgbClr val="000000"/>
                </a:solidFill>
                <a:cs typeface="Arial" charset="0"/>
              </a:rPr>
              <a:t>Interpretation:</a:t>
            </a:r>
          </a:p>
          <a:p>
            <a:pPr fontAlgn="base">
              <a:spcBef>
                <a:spcPct val="0"/>
              </a:spcBef>
              <a:spcAft>
                <a:spcPct val="0"/>
              </a:spcAft>
            </a:pPr>
            <a:r>
              <a:rPr lang="en-US" i="1" dirty="0">
                <a:solidFill>
                  <a:srgbClr val="FF0000"/>
                </a:solidFill>
                <a:cs typeface="Arial" charset="0"/>
              </a:rPr>
              <a:t>Ongoing monitoring</a:t>
            </a:r>
            <a:r>
              <a:rPr lang="en-US" i="1" dirty="0">
                <a:solidFill>
                  <a:srgbClr val="000000"/>
                </a:solidFill>
                <a:cs typeface="Arial" charset="0"/>
              </a:rPr>
              <a:t> is an integral part of the day-to-day supervision, review, and measurement of the internal audit activity. Ongoing monitoring is incorporated into the routine policies and practices used to manage the internal audit activity and uses processes, tools, and information considered necessary to evaluate conformance with the Definition of Internal Auditing, the Code of Ethics, and the Standards.</a:t>
            </a:r>
          </a:p>
          <a:p>
            <a:pPr fontAlgn="base">
              <a:spcBef>
                <a:spcPct val="0"/>
              </a:spcBef>
              <a:spcAft>
                <a:spcPct val="0"/>
              </a:spcAft>
            </a:pPr>
            <a:r>
              <a:rPr lang="en-US" i="1" dirty="0">
                <a:solidFill>
                  <a:srgbClr val="FF0000"/>
                </a:solidFill>
                <a:cs typeface="Arial" charset="0"/>
              </a:rPr>
              <a:t>Periodic reviews </a:t>
            </a:r>
            <a:r>
              <a:rPr lang="en-US" i="1" dirty="0">
                <a:solidFill>
                  <a:srgbClr val="000000"/>
                </a:solidFill>
                <a:cs typeface="Arial" charset="0"/>
              </a:rPr>
              <a:t>are assessments conducted to evaluate conformance with the Definition of Internal Auditing, the Code of Ethics, and the Standards.</a:t>
            </a:r>
          </a:p>
          <a:p>
            <a:pPr fontAlgn="base">
              <a:spcBef>
                <a:spcPct val="0"/>
              </a:spcBef>
              <a:spcAft>
                <a:spcPct val="0"/>
              </a:spcAft>
            </a:pPr>
            <a:r>
              <a:rPr lang="en-US" i="1" dirty="0">
                <a:solidFill>
                  <a:srgbClr val="000000"/>
                </a:solidFill>
                <a:cs typeface="Arial" charset="0"/>
              </a:rPr>
              <a:t>Sufficient knowledge of internal audit practices requires at least an understanding of all elements of the International Professional Practices Framework.</a:t>
            </a:r>
            <a:endParaRPr lang="en-US" b="1" dirty="0">
              <a:solidFill>
                <a:srgbClr val="000000"/>
              </a:solidFill>
              <a:cs typeface="Arial"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971600" y="214313"/>
            <a:ext cx="7886650" cy="523875"/>
          </a:xfrm>
          <a:prstGeom prst="rect">
            <a:avLst/>
          </a:prstGeom>
          <a:noFill/>
          <a:ln w="9525">
            <a:noFill/>
            <a:miter lim="800000"/>
            <a:headEnd/>
            <a:tailEnd/>
          </a:ln>
        </p:spPr>
        <p:txBody>
          <a:bodyPr wrap="square">
            <a:spAutoFit/>
          </a:bodyPr>
          <a:lstStyle/>
          <a:p>
            <a:pPr fontAlgn="base">
              <a:spcBef>
                <a:spcPct val="0"/>
              </a:spcBef>
              <a:spcAft>
                <a:spcPct val="0"/>
              </a:spcAft>
            </a:pPr>
            <a:r>
              <a:rPr lang="en-US" sz="2800" b="1" dirty="0">
                <a:solidFill>
                  <a:prstClr val="black"/>
                </a:solidFill>
                <a:cs typeface="Arial" charset="0"/>
              </a:rPr>
              <a:t>1312	External Assessments</a:t>
            </a:r>
          </a:p>
        </p:txBody>
      </p:sp>
      <p:sp>
        <p:nvSpPr>
          <p:cNvPr id="7" name="Rectangle 3"/>
          <p:cNvSpPr>
            <a:spLocks noChangeArrowheads="1"/>
          </p:cNvSpPr>
          <p:nvPr/>
        </p:nvSpPr>
        <p:spPr bwMode="auto">
          <a:xfrm>
            <a:off x="1007096" y="908720"/>
            <a:ext cx="8136904" cy="5632311"/>
          </a:xfrm>
          <a:prstGeom prst="rect">
            <a:avLst/>
          </a:prstGeom>
          <a:noFill/>
          <a:ln w="9525">
            <a:noFill/>
            <a:miter lim="800000"/>
            <a:headEnd/>
            <a:tailEnd/>
          </a:ln>
        </p:spPr>
        <p:txBody>
          <a:bodyPr wrap="square">
            <a:spAutoFit/>
          </a:bodyPr>
          <a:lstStyle/>
          <a:p>
            <a:pPr fontAlgn="base">
              <a:spcBef>
                <a:spcPct val="0"/>
              </a:spcBef>
              <a:spcAft>
                <a:spcPct val="0"/>
              </a:spcAft>
              <a:defRPr/>
            </a:pPr>
            <a:r>
              <a:rPr lang="en-US" dirty="0">
                <a:solidFill>
                  <a:srgbClr val="000000"/>
                </a:solidFill>
                <a:cs typeface="Arial" pitchFamily="34" charset="0"/>
              </a:rPr>
              <a:t>External assessments must be conducted at least once every five years by a qualified, independent reviewer or review team from outside the organization. The chief audit executive must discuss with the board:</a:t>
            </a:r>
          </a:p>
          <a:p>
            <a:pPr fontAlgn="base">
              <a:spcBef>
                <a:spcPct val="0"/>
              </a:spcBef>
              <a:spcAft>
                <a:spcPct val="0"/>
              </a:spcAft>
              <a:buFont typeface="Arial" pitchFamily="34" charset="0"/>
              <a:buChar char="•"/>
              <a:defRPr/>
            </a:pPr>
            <a:r>
              <a:rPr lang="en-US" dirty="0">
                <a:solidFill>
                  <a:srgbClr val="000000"/>
                </a:solidFill>
                <a:cs typeface="Arial" pitchFamily="34" charset="0"/>
              </a:rPr>
              <a:t>The need for more frequent external assessments; and</a:t>
            </a:r>
          </a:p>
          <a:p>
            <a:pPr fontAlgn="base">
              <a:spcBef>
                <a:spcPct val="0"/>
              </a:spcBef>
              <a:spcAft>
                <a:spcPct val="0"/>
              </a:spcAft>
              <a:buFont typeface="Arial" pitchFamily="34" charset="0"/>
              <a:buChar char="•"/>
              <a:defRPr/>
            </a:pPr>
            <a:r>
              <a:rPr lang="en-US" dirty="0">
                <a:solidFill>
                  <a:srgbClr val="000000"/>
                </a:solidFill>
                <a:cs typeface="Arial" pitchFamily="34" charset="0"/>
              </a:rPr>
              <a:t>The qualifications and independence of the external reviewer or review team, 	including any potential conflict of interest.</a:t>
            </a:r>
          </a:p>
          <a:p>
            <a:pPr fontAlgn="base">
              <a:spcBef>
                <a:spcPct val="0"/>
              </a:spcBef>
              <a:spcAft>
                <a:spcPct val="0"/>
              </a:spcAft>
              <a:defRPr/>
            </a:pPr>
            <a:r>
              <a:rPr lang="en-US" b="1" dirty="0">
                <a:solidFill>
                  <a:srgbClr val="000000"/>
                </a:solidFill>
                <a:cs typeface="Arial" pitchFamily="34" charset="0"/>
              </a:rPr>
              <a:t>Interpretation:</a:t>
            </a:r>
          </a:p>
          <a:p>
            <a:pPr fontAlgn="base">
              <a:spcBef>
                <a:spcPct val="0"/>
              </a:spcBef>
              <a:spcAft>
                <a:spcPct val="0"/>
              </a:spcAft>
              <a:defRPr/>
            </a:pPr>
            <a:r>
              <a:rPr lang="en-US" i="1" dirty="0">
                <a:solidFill>
                  <a:prstClr val="black"/>
                </a:solidFill>
                <a:cs typeface="Arial" charset="0"/>
              </a:rPr>
              <a:t>A </a:t>
            </a:r>
            <a:r>
              <a:rPr lang="en-US" i="1" dirty="0">
                <a:solidFill>
                  <a:srgbClr val="FF0000"/>
                </a:solidFill>
                <a:cs typeface="Arial" charset="0"/>
              </a:rPr>
              <a:t>qualified reviewer or review team </a:t>
            </a:r>
            <a:r>
              <a:rPr lang="en-US" i="1" dirty="0">
                <a:solidFill>
                  <a:prstClr val="black"/>
                </a:solidFill>
                <a:cs typeface="Arial" charset="0"/>
              </a:rPr>
              <a:t>demonstrates competence in two areas: </a:t>
            </a:r>
            <a:r>
              <a:rPr lang="en-US" i="1" dirty="0" smtClean="0">
                <a:solidFill>
                  <a:prstClr val="black"/>
                </a:solidFill>
                <a:cs typeface="Arial" charset="0"/>
              </a:rPr>
              <a:t>the professional </a:t>
            </a:r>
            <a:r>
              <a:rPr lang="en-US" i="1" dirty="0">
                <a:solidFill>
                  <a:prstClr val="black"/>
                </a:solidFill>
                <a:cs typeface="Arial" charset="0"/>
              </a:rPr>
              <a:t>practice of internal auditing and the external assessment process.</a:t>
            </a:r>
          </a:p>
          <a:p>
            <a:pPr fontAlgn="base">
              <a:spcBef>
                <a:spcPct val="0"/>
              </a:spcBef>
              <a:spcAft>
                <a:spcPct val="0"/>
              </a:spcAft>
              <a:defRPr/>
            </a:pPr>
            <a:r>
              <a:rPr lang="en-US" i="1" dirty="0">
                <a:solidFill>
                  <a:prstClr val="black"/>
                </a:solidFill>
                <a:cs typeface="Arial" charset="0"/>
              </a:rPr>
              <a:t>Competence can be demonstrated through a mixture of experience and theoretical learning. </a:t>
            </a:r>
            <a:r>
              <a:rPr lang="en-US" i="1" dirty="0">
                <a:solidFill>
                  <a:srgbClr val="FF0000"/>
                </a:solidFill>
                <a:cs typeface="Arial" charset="0"/>
              </a:rPr>
              <a:t>Experience gained</a:t>
            </a:r>
            <a:r>
              <a:rPr lang="en-US" i="1" dirty="0">
                <a:solidFill>
                  <a:prstClr val="black"/>
                </a:solidFill>
                <a:cs typeface="Arial" charset="0"/>
              </a:rPr>
              <a:t> in organizations of similar size, complexity, sector or industry, and technical issues is more valuable than less relevant experience. In the case of a review team, not all members of the team need to have all the competencies; it is the team as a whole that is qualified. The chief audit executive uses professional judgment when assessing whether a reviewer or review team demonstrates sufficient competence to be qualified.</a:t>
            </a:r>
          </a:p>
          <a:p>
            <a:pPr fontAlgn="base">
              <a:spcBef>
                <a:spcPct val="0"/>
              </a:spcBef>
              <a:spcAft>
                <a:spcPct val="0"/>
              </a:spcAft>
              <a:defRPr/>
            </a:pPr>
            <a:r>
              <a:rPr lang="en-US" i="1" dirty="0">
                <a:solidFill>
                  <a:srgbClr val="000000"/>
                </a:solidFill>
                <a:cs typeface="Arial" pitchFamily="34" charset="0"/>
              </a:rPr>
              <a:t>An independent reviewer or review team means not having either a real or an apparent </a:t>
            </a:r>
            <a:r>
              <a:rPr lang="en-US" i="1" dirty="0">
                <a:solidFill>
                  <a:srgbClr val="FF0000"/>
                </a:solidFill>
                <a:cs typeface="Arial" pitchFamily="34" charset="0"/>
              </a:rPr>
              <a:t>conflict of interest </a:t>
            </a:r>
            <a:r>
              <a:rPr lang="en-US" i="1" dirty="0">
                <a:solidFill>
                  <a:srgbClr val="000000"/>
                </a:solidFill>
                <a:cs typeface="Arial" pitchFamily="34" charset="0"/>
              </a:rPr>
              <a:t>and not being a part of, or under the control of, the organization to which the internal audit activity belongs.</a:t>
            </a:r>
            <a:endParaRPr lang="en-US" b="1" dirty="0">
              <a:solidFill>
                <a:srgbClr val="000000"/>
              </a:solidFill>
              <a:cs typeface="Arial" pitchFamily="34" charset="0"/>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971600" y="285750"/>
            <a:ext cx="7886650" cy="954088"/>
          </a:xfrm>
          <a:prstGeom prst="rect">
            <a:avLst/>
          </a:prstGeom>
          <a:noFill/>
          <a:ln w="9525">
            <a:noFill/>
            <a:miter lim="800000"/>
            <a:headEnd/>
            <a:tailEnd/>
          </a:ln>
        </p:spPr>
        <p:txBody>
          <a:bodyPr wrap="square">
            <a:spAutoFit/>
          </a:bodyPr>
          <a:lstStyle/>
          <a:p>
            <a:pPr fontAlgn="base">
              <a:spcBef>
                <a:spcPct val="0"/>
              </a:spcBef>
              <a:spcAft>
                <a:spcPct val="0"/>
              </a:spcAft>
            </a:pPr>
            <a:r>
              <a:rPr lang="en-US" sz="2800" b="1" dirty="0">
                <a:solidFill>
                  <a:srgbClr val="000000"/>
                </a:solidFill>
                <a:cs typeface="Arial" charset="0"/>
              </a:rPr>
              <a:t>1320	Reporting on the Quality Assurance </a:t>
            </a:r>
            <a:r>
              <a:rPr lang="en-US" sz="2800" b="1" dirty="0" smtClean="0">
                <a:solidFill>
                  <a:srgbClr val="000000"/>
                </a:solidFill>
                <a:cs typeface="Arial" charset="0"/>
              </a:rPr>
              <a:t>	and </a:t>
            </a:r>
            <a:r>
              <a:rPr lang="en-US" sz="2800" b="1" dirty="0">
                <a:solidFill>
                  <a:srgbClr val="000000"/>
                </a:solidFill>
                <a:cs typeface="Arial" charset="0"/>
              </a:rPr>
              <a:t>Improvement Program</a:t>
            </a:r>
          </a:p>
        </p:txBody>
      </p:sp>
      <p:sp>
        <p:nvSpPr>
          <p:cNvPr id="6" name="Rectangle 3"/>
          <p:cNvSpPr>
            <a:spLocks noChangeArrowheads="1"/>
          </p:cNvSpPr>
          <p:nvPr/>
        </p:nvSpPr>
        <p:spPr bwMode="auto">
          <a:xfrm>
            <a:off x="971600" y="1340768"/>
            <a:ext cx="7958088" cy="5324535"/>
          </a:xfrm>
          <a:prstGeom prst="rect">
            <a:avLst/>
          </a:prstGeom>
          <a:noFill/>
          <a:ln w="9525">
            <a:noFill/>
            <a:miter lim="800000"/>
            <a:headEnd/>
            <a:tailEnd/>
          </a:ln>
        </p:spPr>
        <p:txBody>
          <a:bodyPr wrap="square">
            <a:spAutoFit/>
          </a:bodyPr>
          <a:lstStyle/>
          <a:p>
            <a:pPr fontAlgn="base">
              <a:spcBef>
                <a:spcPct val="0"/>
              </a:spcBef>
              <a:spcAft>
                <a:spcPct val="0"/>
              </a:spcAft>
            </a:pPr>
            <a:r>
              <a:rPr lang="en-US" sz="2000" dirty="0">
                <a:solidFill>
                  <a:srgbClr val="000000"/>
                </a:solidFill>
                <a:cs typeface="Arial" charset="0"/>
              </a:rPr>
              <a:t>The chief audit executive must communicate the results of the quality assurance and improvement program to senior management and the board.</a:t>
            </a:r>
          </a:p>
          <a:p>
            <a:pPr fontAlgn="base">
              <a:spcBef>
                <a:spcPct val="0"/>
              </a:spcBef>
              <a:spcAft>
                <a:spcPct val="0"/>
              </a:spcAft>
            </a:pPr>
            <a:endParaRPr lang="en-US" sz="2000" b="1" dirty="0">
              <a:solidFill>
                <a:srgbClr val="000000"/>
              </a:solidFill>
              <a:cs typeface="Arial" charset="0"/>
            </a:endParaRPr>
          </a:p>
          <a:p>
            <a:pPr fontAlgn="base">
              <a:spcBef>
                <a:spcPct val="0"/>
              </a:spcBef>
              <a:spcAft>
                <a:spcPct val="0"/>
              </a:spcAft>
            </a:pPr>
            <a:r>
              <a:rPr lang="en-US" sz="2000" b="1" dirty="0">
                <a:solidFill>
                  <a:srgbClr val="000000"/>
                </a:solidFill>
                <a:cs typeface="Arial" charset="0"/>
              </a:rPr>
              <a:t>Interpretation:</a:t>
            </a:r>
          </a:p>
          <a:p>
            <a:pPr fontAlgn="base">
              <a:spcBef>
                <a:spcPct val="0"/>
              </a:spcBef>
              <a:spcAft>
                <a:spcPct val="0"/>
              </a:spcAft>
            </a:pPr>
            <a:r>
              <a:rPr lang="en-US" sz="2000" i="1" dirty="0">
                <a:solidFill>
                  <a:srgbClr val="000000"/>
                </a:solidFill>
                <a:cs typeface="Arial" charset="0"/>
              </a:rPr>
              <a:t>The form, content, and frequency of communicating the results of the quality assurance and improvement program is established through discussions with senior management and the board and considers the responsibilities of the internal audit activity and chief audit executive as contained in the internal audit charter. To demonstrate conformance with the Definition of Internal Auditing, the Code of Ethics, and the Standards, the results of external and periodic internal assessments are communicated upon completion of such assessments and the results of ongoing monitoring are communicated at least annually. The results include the reviewer’s or review team s assessment with respect to the degree of conformance</a:t>
            </a:r>
            <a:r>
              <a:rPr lang="en-US" sz="2000" b="1" i="1" dirty="0">
                <a:solidFill>
                  <a:srgbClr val="000000"/>
                </a:solidFill>
                <a:cs typeface="Arial" charset="0"/>
              </a:rPr>
              <a:t>.</a:t>
            </a:r>
            <a:endParaRPr lang="en-US" sz="2000" b="1" dirty="0">
              <a:solidFill>
                <a:srgbClr val="000000"/>
              </a:solidFill>
              <a:cs typeface="Arial"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899592" y="285750"/>
            <a:ext cx="7958658" cy="1384995"/>
          </a:xfrm>
          <a:prstGeom prst="rect">
            <a:avLst/>
          </a:prstGeom>
          <a:noFill/>
          <a:ln w="9525">
            <a:noFill/>
            <a:miter lim="800000"/>
            <a:headEnd/>
            <a:tailEnd/>
          </a:ln>
        </p:spPr>
        <p:txBody>
          <a:bodyPr wrap="square">
            <a:spAutoFit/>
          </a:bodyPr>
          <a:lstStyle/>
          <a:p>
            <a:pPr fontAlgn="base">
              <a:spcBef>
                <a:spcPct val="0"/>
              </a:spcBef>
              <a:spcAft>
                <a:spcPct val="0"/>
              </a:spcAft>
            </a:pPr>
            <a:r>
              <a:rPr lang="en-US" sz="2800" b="1" dirty="0">
                <a:solidFill>
                  <a:prstClr val="black"/>
                </a:solidFill>
                <a:cs typeface="Arial" charset="0"/>
              </a:rPr>
              <a:t>1321	Use of Conforms with the </a:t>
            </a:r>
            <a:r>
              <a:rPr lang="en-US" sz="2800" b="1" i="1" dirty="0">
                <a:solidFill>
                  <a:prstClr val="black"/>
                </a:solidFill>
                <a:cs typeface="Arial" charset="0"/>
              </a:rPr>
              <a:t>International </a:t>
            </a:r>
            <a:r>
              <a:rPr lang="en-US" sz="2800" b="1" i="1" dirty="0" smtClean="0">
                <a:solidFill>
                  <a:prstClr val="black"/>
                </a:solidFill>
                <a:cs typeface="Arial" charset="0"/>
              </a:rPr>
              <a:t>	Standards </a:t>
            </a:r>
            <a:r>
              <a:rPr lang="en-US" sz="2800" b="1" i="1" dirty="0">
                <a:solidFill>
                  <a:prstClr val="black"/>
                </a:solidFill>
                <a:cs typeface="Arial" charset="0"/>
              </a:rPr>
              <a:t>for the Professional Practice </a:t>
            </a:r>
            <a:r>
              <a:rPr lang="en-US" sz="2800" b="1" i="1" dirty="0" smtClean="0">
                <a:solidFill>
                  <a:prstClr val="black"/>
                </a:solidFill>
                <a:cs typeface="Arial" charset="0"/>
              </a:rPr>
              <a:t>	of </a:t>
            </a:r>
            <a:r>
              <a:rPr lang="en-US" sz="2800" b="1" i="1" dirty="0">
                <a:solidFill>
                  <a:prstClr val="black"/>
                </a:solidFill>
                <a:cs typeface="Arial" charset="0"/>
              </a:rPr>
              <a:t>Internal Auditing</a:t>
            </a:r>
          </a:p>
        </p:txBody>
      </p:sp>
      <p:sp>
        <p:nvSpPr>
          <p:cNvPr id="7" name="Rectangle 3"/>
          <p:cNvSpPr>
            <a:spLocks noChangeArrowheads="1"/>
          </p:cNvSpPr>
          <p:nvPr/>
        </p:nvSpPr>
        <p:spPr bwMode="auto">
          <a:xfrm>
            <a:off x="899592" y="1628800"/>
            <a:ext cx="8064896" cy="5847755"/>
          </a:xfrm>
          <a:prstGeom prst="rect">
            <a:avLst/>
          </a:prstGeom>
          <a:noFill/>
          <a:ln w="9525">
            <a:noFill/>
            <a:miter lim="800000"/>
            <a:headEnd/>
            <a:tailEnd/>
          </a:ln>
        </p:spPr>
        <p:txBody>
          <a:bodyPr wrap="square">
            <a:spAutoFit/>
          </a:bodyPr>
          <a:lstStyle/>
          <a:p>
            <a:pPr fontAlgn="base">
              <a:spcBef>
                <a:spcPct val="0"/>
              </a:spcBef>
              <a:spcAft>
                <a:spcPct val="0"/>
              </a:spcAft>
            </a:pPr>
            <a:r>
              <a:rPr lang="en-US" sz="2200" dirty="0">
                <a:solidFill>
                  <a:srgbClr val="000000"/>
                </a:solidFill>
                <a:cs typeface="Arial" charset="0"/>
              </a:rPr>
              <a:t>The chief audit executive may state that the internal audit activity conforms with the </a:t>
            </a:r>
            <a:r>
              <a:rPr lang="en-US" sz="2200" i="1" dirty="0">
                <a:solidFill>
                  <a:srgbClr val="000000"/>
                </a:solidFill>
                <a:cs typeface="Arial" charset="0"/>
              </a:rPr>
              <a:t>International Standards for the Professional Practice of Internal Auditing only if the results of the quality </a:t>
            </a:r>
            <a:r>
              <a:rPr lang="en-US" sz="2200" dirty="0">
                <a:solidFill>
                  <a:srgbClr val="000000"/>
                </a:solidFill>
                <a:cs typeface="Arial" charset="0"/>
              </a:rPr>
              <a:t>assurance and improvement program support this statement. </a:t>
            </a:r>
          </a:p>
          <a:p>
            <a:pPr fontAlgn="base">
              <a:spcBef>
                <a:spcPct val="0"/>
              </a:spcBef>
              <a:spcAft>
                <a:spcPct val="0"/>
              </a:spcAft>
            </a:pPr>
            <a:endParaRPr lang="en-US" sz="2200" dirty="0">
              <a:solidFill>
                <a:srgbClr val="000000"/>
              </a:solidFill>
              <a:cs typeface="Arial" charset="0"/>
            </a:endParaRPr>
          </a:p>
          <a:p>
            <a:pPr fontAlgn="base">
              <a:spcBef>
                <a:spcPct val="0"/>
              </a:spcBef>
              <a:spcAft>
                <a:spcPct val="0"/>
              </a:spcAft>
            </a:pPr>
            <a:r>
              <a:rPr lang="en-US" sz="2200" b="1" dirty="0">
                <a:solidFill>
                  <a:prstClr val="black"/>
                </a:solidFill>
                <a:cs typeface="Arial" charset="0"/>
              </a:rPr>
              <a:t>Interpretation:</a:t>
            </a:r>
          </a:p>
          <a:p>
            <a:pPr fontAlgn="base">
              <a:spcBef>
                <a:spcPct val="0"/>
              </a:spcBef>
              <a:spcAft>
                <a:spcPct val="0"/>
              </a:spcAft>
            </a:pPr>
            <a:r>
              <a:rPr lang="en-US" sz="2200" i="1" dirty="0">
                <a:solidFill>
                  <a:prstClr val="black"/>
                </a:solidFill>
                <a:cs typeface="Arial" charset="0"/>
              </a:rPr>
              <a:t>The internal audit activity conforms with the Standards when it achieves the outcomes described in the Definition of Internal Auditing, Code of Ethics, and Standards. The results of the quality assurance and improvement program include the results of both internal and external assessments. All internal audit activities will have the results of internal assessments. Internal audit activities in existence for at least five years will also have the results of external assessments.</a:t>
            </a:r>
          </a:p>
          <a:p>
            <a:pPr fontAlgn="base">
              <a:spcBef>
                <a:spcPct val="0"/>
              </a:spcBef>
              <a:spcAft>
                <a:spcPct val="0"/>
              </a:spcAft>
            </a:pPr>
            <a:endParaRPr lang="nl-BE" sz="2200" b="1" dirty="0">
              <a:solidFill>
                <a:srgbClr val="000000"/>
              </a:solidFill>
              <a:cs typeface="Arial" charset="0"/>
            </a:endParaRPr>
          </a:p>
          <a:p>
            <a:pPr fontAlgn="base">
              <a:spcBef>
                <a:spcPct val="0"/>
              </a:spcBef>
              <a:spcAft>
                <a:spcPct val="0"/>
              </a:spcAft>
            </a:pPr>
            <a:endParaRPr lang="en-US" sz="2200" b="1" dirty="0">
              <a:solidFill>
                <a:srgbClr val="000000"/>
              </a:solidFill>
              <a:cs typeface="Arial"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971600" y="285750"/>
            <a:ext cx="7886650" cy="523875"/>
          </a:xfrm>
          <a:prstGeom prst="rect">
            <a:avLst/>
          </a:prstGeom>
          <a:noFill/>
          <a:ln w="9525">
            <a:noFill/>
            <a:miter lim="800000"/>
            <a:headEnd/>
            <a:tailEnd/>
          </a:ln>
        </p:spPr>
        <p:txBody>
          <a:bodyPr wrap="square">
            <a:spAutoFit/>
          </a:bodyPr>
          <a:lstStyle/>
          <a:p>
            <a:pPr fontAlgn="base">
              <a:spcBef>
                <a:spcPct val="0"/>
              </a:spcBef>
              <a:spcAft>
                <a:spcPct val="0"/>
              </a:spcAft>
            </a:pPr>
            <a:r>
              <a:rPr lang="en-US" sz="2800" b="1" dirty="0">
                <a:solidFill>
                  <a:srgbClr val="000000"/>
                </a:solidFill>
                <a:cs typeface="Arial" charset="0"/>
              </a:rPr>
              <a:t>1322	Disclosure of Nonconformance</a:t>
            </a:r>
            <a:endParaRPr lang="en-US" sz="2800" b="1" i="1" dirty="0">
              <a:solidFill>
                <a:srgbClr val="000000"/>
              </a:solidFill>
              <a:cs typeface="Arial" charset="0"/>
            </a:endParaRPr>
          </a:p>
        </p:txBody>
      </p:sp>
      <p:sp>
        <p:nvSpPr>
          <p:cNvPr id="6" name="Rectangle 3"/>
          <p:cNvSpPr>
            <a:spLocks noChangeArrowheads="1"/>
          </p:cNvSpPr>
          <p:nvPr/>
        </p:nvSpPr>
        <p:spPr bwMode="auto">
          <a:xfrm>
            <a:off x="1043608" y="1571625"/>
            <a:ext cx="7886080" cy="2308324"/>
          </a:xfrm>
          <a:prstGeom prst="rect">
            <a:avLst/>
          </a:prstGeom>
          <a:noFill/>
          <a:ln w="9525">
            <a:noFill/>
            <a:miter lim="800000"/>
            <a:headEnd/>
            <a:tailEnd/>
          </a:ln>
        </p:spPr>
        <p:txBody>
          <a:bodyPr wrap="square">
            <a:spAutoFit/>
          </a:bodyPr>
          <a:lstStyle/>
          <a:p>
            <a:pPr fontAlgn="base">
              <a:spcBef>
                <a:spcPct val="0"/>
              </a:spcBef>
              <a:spcAft>
                <a:spcPct val="0"/>
              </a:spcAft>
            </a:pPr>
            <a:r>
              <a:rPr lang="en-US" sz="2400" dirty="0">
                <a:solidFill>
                  <a:srgbClr val="000000"/>
                </a:solidFill>
                <a:cs typeface="Arial" charset="0"/>
              </a:rPr>
              <a:t>When nonconformance with the Definition of Internal Auditing, the Code of Ethics, or the </a:t>
            </a:r>
            <a:r>
              <a:rPr lang="en-US" sz="2400" i="1" dirty="0">
                <a:solidFill>
                  <a:srgbClr val="000000"/>
                </a:solidFill>
                <a:cs typeface="Arial" charset="0"/>
              </a:rPr>
              <a:t>Standards impacts the overall scope or operation of the internal audit activity, the chief audit </a:t>
            </a:r>
            <a:r>
              <a:rPr lang="en-US" sz="2400" dirty="0">
                <a:solidFill>
                  <a:srgbClr val="000000"/>
                </a:solidFill>
                <a:cs typeface="Arial" charset="0"/>
              </a:rPr>
              <a:t>executive must disclose the nonconformance and the impact to senior management and the board.</a:t>
            </a:r>
            <a:endParaRPr lang="en-US" sz="2400" b="1" dirty="0">
              <a:solidFill>
                <a:srgbClr val="000000"/>
              </a:solidFill>
              <a:cs typeface="Arial"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SIGMAmasterslideEN_landscape">
  <a:themeElements>
    <a:clrScheme name="">
      <a:dk1>
        <a:srgbClr val="00B7A5"/>
      </a:dk1>
      <a:lt1>
        <a:srgbClr val="C0FEF9"/>
      </a:lt1>
      <a:dk2>
        <a:srgbClr val="006B61"/>
      </a:dk2>
      <a:lt2>
        <a:srgbClr val="FFFFFF"/>
      </a:lt2>
      <a:accent1>
        <a:srgbClr val="FFFFFF"/>
      </a:accent1>
      <a:accent2>
        <a:srgbClr val="FFFFFF"/>
      </a:accent2>
      <a:accent3>
        <a:srgbClr val="DCFEFB"/>
      </a:accent3>
      <a:accent4>
        <a:srgbClr val="009C8C"/>
      </a:accent4>
      <a:accent5>
        <a:srgbClr val="FFFFFF"/>
      </a:accent5>
      <a:accent6>
        <a:srgbClr val="E7E7E7"/>
      </a:accent6>
      <a:hlink>
        <a:srgbClr val="FFFFFF"/>
      </a:hlink>
      <a:folHlink>
        <a:srgbClr val="FFFFFF"/>
      </a:folHlink>
    </a:clrScheme>
    <a:fontScheme name="SIGMAmasterslideEN_landscap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rgbClr val="000000"/>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rgbClr val="000000"/>
            </a:solidFill>
            <a:effectLst/>
            <a:latin typeface="Arial" charset="0"/>
            <a:cs typeface="Arial" charset="0"/>
          </a:defRPr>
        </a:defPPr>
      </a:lstStyle>
    </a:lnDef>
  </a:objectDefaults>
  <a:extraClrSchemeLst>
    <a:extraClrScheme>
      <a:clrScheme name="SIGMAmasterslideEN_landscap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IGMAmasterslideEN_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IGMAmasterslideEN_landscap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IGMAmasterslideEN_landscap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IGMAmasterslideEN_landscap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IGMAmasterslideEN_landscap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IGMAmasterslideEN_landscap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SIGMAmasterslideEN_landscape">
  <a:themeElements>
    <a:clrScheme name="">
      <a:dk1>
        <a:srgbClr val="00B7A5"/>
      </a:dk1>
      <a:lt1>
        <a:srgbClr val="C0FEF9"/>
      </a:lt1>
      <a:dk2>
        <a:srgbClr val="006B61"/>
      </a:dk2>
      <a:lt2>
        <a:srgbClr val="FFFFFF"/>
      </a:lt2>
      <a:accent1>
        <a:srgbClr val="FFFFFF"/>
      </a:accent1>
      <a:accent2>
        <a:srgbClr val="FFFFFF"/>
      </a:accent2>
      <a:accent3>
        <a:srgbClr val="DCFEFB"/>
      </a:accent3>
      <a:accent4>
        <a:srgbClr val="009C8C"/>
      </a:accent4>
      <a:accent5>
        <a:srgbClr val="FFFFFF"/>
      </a:accent5>
      <a:accent6>
        <a:srgbClr val="E7E7E7"/>
      </a:accent6>
      <a:hlink>
        <a:srgbClr val="FFFFFF"/>
      </a:hlink>
      <a:folHlink>
        <a:srgbClr val="FFFFFF"/>
      </a:folHlink>
    </a:clrScheme>
    <a:fontScheme name="SIGMAmasterslideEN_landscap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rgbClr val="000000"/>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rgbClr val="000000"/>
            </a:solidFill>
            <a:effectLst/>
            <a:latin typeface="Arial" charset="0"/>
            <a:cs typeface="Arial" charset="0"/>
          </a:defRPr>
        </a:defPPr>
      </a:lstStyle>
    </a:lnDef>
  </a:objectDefaults>
  <a:extraClrSchemeLst>
    <a:extraClrScheme>
      <a:clrScheme name="SIGMAmasterslideEN_landscap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IGMAmasterslideEN_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IGMAmasterslideEN_landscap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IGMAmasterslideEN_landscap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IGMAmasterslideEN_landscap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IGMAmasterslideEN_landscap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IGMAmasterslideEN_landscap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SIGMAmasterslideEN_landscape">
  <a:themeElements>
    <a:clrScheme name="">
      <a:dk1>
        <a:srgbClr val="00B7A5"/>
      </a:dk1>
      <a:lt1>
        <a:srgbClr val="C0FEF9"/>
      </a:lt1>
      <a:dk2>
        <a:srgbClr val="006B61"/>
      </a:dk2>
      <a:lt2>
        <a:srgbClr val="FFFFFF"/>
      </a:lt2>
      <a:accent1>
        <a:srgbClr val="FFFFFF"/>
      </a:accent1>
      <a:accent2>
        <a:srgbClr val="FFFFFF"/>
      </a:accent2>
      <a:accent3>
        <a:srgbClr val="DCFEFB"/>
      </a:accent3>
      <a:accent4>
        <a:srgbClr val="009C8C"/>
      </a:accent4>
      <a:accent5>
        <a:srgbClr val="FFFFFF"/>
      </a:accent5>
      <a:accent6>
        <a:srgbClr val="E7E7E7"/>
      </a:accent6>
      <a:hlink>
        <a:srgbClr val="FFFFFF"/>
      </a:hlink>
      <a:folHlink>
        <a:srgbClr val="FFFFFF"/>
      </a:folHlink>
    </a:clrScheme>
    <a:fontScheme name="SIGMAmasterslideEN_landscap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rgbClr val="000000"/>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rgbClr val="000000"/>
            </a:solidFill>
            <a:effectLst/>
            <a:latin typeface="Arial" charset="0"/>
            <a:cs typeface="Arial" charset="0"/>
          </a:defRPr>
        </a:defPPr>
      </a:lstStyle>
    </a:lnDef>
  </a:objectDefaults>
  <a:extraClrSchemeLst>
    <a:extraClrScheme>
      <a:clrScheme name="SIGMAmasterslideEN_landscap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IGMAmasterslideEN_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IGMAmasterslideEN_landscap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IGMAmasterslideEN_landscap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IGMAmasterslideEN_landscap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IGMAmasterslideEN_landscap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IGMAmasterslideEN_landscap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SIGMAmasterslideEN_landscape">
  <a:themeElements>
    <a:clrScheme name="">
      <a:dk1>
        <a:srgbClr val="00B7A5"/>
      </a:dk1>
      <a:lt1>
        <a:srgbClr val="C0FEF9"/>
      </a:lt1>
      <a:dk2>
        <a:srgbClr val="006B61"/>
      </a:dk2>
      <a:lt2>
        <a:srgbClr val="FFFFFF"/>
      </a:lt2>
      <a:accent1>
        <a:srgbClr val="FFFFFF"/>
      </a:accent1>
      <a:accent2>
        <a:srgbClr val="FFFFFF"/>
      </a:accent2>
      <a:accent3>
        <a:srgbClr val="DCFEFB"/>
      </a:accent3>
      <a:accent4>
        <a:srgbClr val="009C8C"/>
      </a:accent4>
      <a:accent5>
        <a:srgbClr val="FFFFFF"/>
      </a:accent5>
      <a:accent6>
        <a:srgbClr val="E7E7E7"/>
      </a:accent6>
      <a:hlink>
        <a:srgbClr val="FFFFFF"/>
      </a:hlink>
      <a:folHlink>
        <a:srgbClr val="FFFFFF"/>
      </a:folHlink>
    </a:clrScheme>
    <a:fontScheme name="SIGMAmasterslideEN_landscap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rgbClr val="000000"/>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rgbClr val="000000"/>
            </a:solidFill>
            <a:effectLst/>
            <a:latin typeface="Arial" charset="0"/>
            <a:cs typeface="Arial" charset="0"/>
          </a:defRPr>
        </a:defPPr>
      </a:lstStyle>
    </a:lnDef>
  </a:objectDefaults>
  <a:extraClrSchemeLst>
    <a:extraClrScheme>
      <a:clrScheme name="SIGMAmasterslideEN_landscap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IGMAmasterslideEN_landscap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IGMAmasterslideEN_landscap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IGMAmasterslideEN_landscap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IGMAmasterslideEN_landscap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IGMAmasterslideEN_landscap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IGMAmasterslideEN_landscap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132</TotalTime>
  <Words>1293</Words>
  <Application>Microsoft Office PowerPoint</Application>
  <PresentationFormat>On-screen Show (4:3)</PresentationFormat>
  <Paragraphs>151</Paragraphs>
  <Slides>26</Slides>
  <Notes>6</Notes>
  <HiddenSlides>0</HiddenSlides>
  <MMClips>0</MMClips>
  <ScaleCrop>false</ScaleCrop>
  <HeadingPairs>
    <vt:vector size="6" baseType="variant">
      <vt:variant>
        <vt:lpstr>Theme</vt:lpstr>
      </vt:variant>
      <vt:variant>
        <vt:i4>4</vt:i4>
      </vt:variant>
      <vt:variant>
        <vt:lpstr>Embedded OLE Servers</vt:lpstr>
      </vt:variant>
      <vt:variant>
        <vt:i4>1</vt:i4>
      </vt:variant>
      <vt:variant>
        <vt:lpstr>Slide Titles</vt:lpstr>
      </vt:variant>
      <vt:variant>
        <vt:i4>26</vt:i4>
      </vt:variant>
    </vt:vector>
  </HeadingPairs>
  <TitlesOfParts>
    <vt:vector size="31" baseType="lpstr">
      <vt:lpstr>SIGMAmasterslideEN_landscape</vt:lpstr>
      <vt:lpstr>1_SIGMAmasterslideEN_landscape</vt:lpstr>
      <vt:lpstr>2_SIGMAmasterslideEN_landscape</vt:lpstr>
      <vt:lpstr>3_SIGMAmasterslideEN_landscape</vt:lpstr>
      <vt:lpstr>Bitmap Image</vt:lpstr>
      <vt:lpstr>Internal Audit  Quality Assurance  Workshop</vt:lpstr>
      <vt:lpstr>Internal Audit  Quality Assurance  Workshop</vt:lpstr>
      <vt:lpstr>Slide 3</vt:lpstr>
      <vt:lpstr>Slide 4</vt:lpstr>
      <vt:lpstr>Slide 5</vt:lpstr>
      <vt:lpstr>Slide 6</vt:lpstr>
      <vt:lpstr>Slide 7</vt:lpstr>
      <vt:lpstr>Slide 8</vt:lpstr>
      <vt:lpstr>Slide 9</vt:lpstr>
      <vt:lpstr>Internal Audit  Quality Assurance  Workshop</vt:lpstr>
      <vt:lpstr>Slide 11</vt:lpstr>
      <vt:lpstr>Slide 12</vt:lpstr>
      <vt:lpstr>Slide 13</vt:lpstr>
      <vt:lpstr>Slide 14</vt:lpstr>
      <vt:lpstr>Slide 15</vt:lpstr>
      <vt:lpstr>Slide 16</vt:lpstr>
      <vt:lpstr>Slide 17</vt:lpstr>
      <vt:lpstr>Slide 18</vt:lpstr>
      <vt:lpstr>Internal Audit  Quality Assurance  Workshop</vt:lpstr>
      <vt:lpstr>PEM-PAL Internal Audit Manual Template</vt:lpstr>
      <vt:lpstr>Concluding Remarks</vt:lpstr>
      <vt:lpstr>Slide 22</vt:lpstr>
      <vt:lpstr>Slide 23</vt:lpstr>
      <vt:lpstr>Slide 24</vt:lpstr>
      <vt:lpstr>Slide 25</vt:lpstr>
      <vt:lpstr>Slide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Jean-Pierre</dc:creator>
  <cp:lastModifiedBy>Jean-Pierre</cp:lastModifiedBy>
  <cp:revision>19</cp:revision>
  <dcterms:created xsi:type="dcterms:W3CDTF">2012-06-13T11:43:08Z</dcterms:created>
  <dcterms:modified xsi:type="dcterms:W3CDTF">2012-06-15T04:46:08Z</dcterms:modified>
</cp:coreProperties>
</file>