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  <p:sldMasterId id="2147483650" r:id="rId2"/>
  </p:sldMasterIdLst>
  <p:notesMasterIdLst>
    <p:notesMasterId r:id="rId21"/>
  </p:notesMasterIdLst>
  <p:handoutMasterIdLst>
    <p:handoutMasterId r:id="rId22"/>
  </p:handoutMasterIdLst>
  <p:sldIdLst>
    <p:sldId id="329" r:id="rId3"/>
    <p:sldId id="341" r:id="rId4"/>
    <p:sldId id="343" r:id="rId5"/>
    <p:sldId id="331" r:id="rId6"/>
    <p:sldId id="345" r:id="rId7"/>
    <p:sldId id="346" r:id="rId8"/>
    <p:sldId id="352" r:id="rId9"/>
    <p:sldId id="353" r:id="rId10"/>
    <p:sldId id="355" r:id="rId11"/>
    <p:sldId id="354" r:id="rId12"/>
    <p:sldId id="356" r:id="rId13"/>
    <p:sldId id="358" r:id="rId14"/>
    <p:sldId id="357" r:id="rId15"/>
    <p:sldId id="360" r:id="rId16"/>
    <p:sldId id="359" r:id="rId17"/>
    <p:sldId id="351" r:id="rId18"/>
    <p:sldId id="348" r:id="rId19"/>
    <p:sldId id="349" r:id="rId20"/>
  </p:sldIdLst>
  <p:sldSz cx="9144000" cy="6858000" type="screen4x3"/>
  <p:notesSz cx="6858000" cy="91440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4400" kern="1200">
        <a:solidFill>
          <a:schemeClr val="tx2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pitchFamily="34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4400" kern="1200">
        <a:solidFill>
          <a:schemeClr val="tx2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pitchFamily="34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4400" kern="1200">
        <a:solidFill>
          <a:schemeClr val="tx2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pitchFamily="34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4400" kern="1200">
        <a:solidFill>
          <a:schemeClr val="tx2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pitchFamily="34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4400" kern="1200">
        <a:solidFill>
          <a:schemeClr val="tx2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4400" kern="1200">
        <a:solidFill>
          <a:schemeClr val="tx2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sz="4400" kern="1200">
        <a:solidFill>
          <a:schemeClr val="tx2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sz="4400" kern="1200">
        <a:solidFill>
          <a:schemeClr val="tx2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sz="4400" kern="1200">
        <a:solidFill>
          <a:schemeClr val="tx2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  <a:srgbClr val="002A26"/>
    <a:srgbClr val="FF9933"/>
    <a:srgbClr val="004C45"/>
    <a:srgbClr val="00988A"/>
    <a:srgbClr val="FFFF99"/>
    <a:srgbClr val="FFCC00"/>
    <a:srgbClr val="33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0" autoAdjust="0"/>
    <p:restoredTop sz="94643" autoAdjust="0"/>
  </p:normalViewPr>
  <p:slideViewPr>
    <p:cSldViewPr>
      <p:cViewPr>
        <p:scale>
          <a:sx n="118" d="100"/>
          <a:sy n="118" d="100"/>
        </p:scale>
        <p:origin x="-1434" y="2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6391275" y="8758238"/>
            <a:ext cx="396875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 anchor="ctr">
            <a:spAutoFit/>
          </a:bodyPr>
          <a:lstStyle/>
          <a:p>
            <a:pPr algn="r">
              <a:defRPr/>
            </a:pPr>
            <a:fld id="{DEFC6143-8B5B-4B2B-99F7-1465F0CBD875}" type="slidenum">
              <a:rPr lang="en-US" sz="1400" i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pPr algn="r">
                <a:defRPr/>
              </a:pPr>
              <a:t>‹#›</a:t>
            </a:fld>
            <a:endParaRPr lang="en-US" sz="1400" i="1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133977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6575"/>
            <a:ext cx="5029200" cy="38496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notes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1267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692150"/>
            <a:ext cx="4559300" cy="3416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6391275" y="8758238"/>
            <a:ext cx="396875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 anchor="ctr">
            <a:spAutoFit/>
          </a:bodyPr>
          <a:lstStyle/>
          <a:p>
            <a:pPr algn="r">
              <a:defRPr/>
            </a:pPr>
            <a:fld id="{AEE6AD38-9B73-4032-AFA1-183589789E60}" type="slidenum">
              <a:rPr lang="en-US" sz="1400" i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pPr algn="r">
                <a:defRPr/>
              </a:pPr>
              <a:t>‹#›</a:t>
            </a:fld>
            <a:endParaRPr lang="en-US" sz="1400" i="1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251634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429496729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pPr defTabSz="922338">
              <a:defRPr/>
            </a:pPr>
            <a:fld id="{2D62C6B2-BEF3-4BFC-BAE8-62C2130688B5}" type="slidenum">
              <a:rPr lang="en-US">
                <a:latin typeface="Arial" charset="0"/>
              </a:rPr>
              <a:pPr defTabSz="922338">
                <a:defRPr/>
              </a:pPr>
              <a:t>1</a:t>
            </a:fld>
            <a:endParaRPr lang="en-US" dirty="0">
              <a:latin typeface="Arial" charset="0"/>
            </a:endParaRPr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pt-PT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 txBox="1"/>
          <p:nvPr/>
        </p:nvSpPr>
        <p:spPr>
          <a:xfrm>
            <a:off x="3885453" y="8686288"/>
            <a:ext cx="2970946" cy="456249"/>
          </a:xfrm>
          <a:prstGeom prst="rect">
            <a:avLst/>
          </a:prstGeom>
          <a:noFill/>
          <a:ln>
            <a:noFill/>
          </a:ln>
          <a:effectLst>
            <a:outerShdw dist="28400" dir="1593903" algn="tl">
              <a:srgbClr val="808080"/>
            </a:outerShdw>
          </a:effectLst>
        </p:spPr>
        <p:txBody>
          <a:bodyPr lIns="91577" tIns="45793" rIns="91577" bIns="45793" anchor="b"/>
          <a:lstStyle/>
          <a:p>
            <a:pPr algn="r" defTabSz="915991" fontAlgn="auto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87084E68-3B66-485E-841E-C235F1808807}" type="slidenum">
              <a:rPr lang="en-US" sz="1200" kern="0">
                <a:solidFill>
                  <a:srgbClr val="000000"/>
                </a:solidFill>
                <a:latin typeface="Arial"/>
              </a:rPr>
              <a:pPr algn="r" defTabSz="915991" fontAlgn="auto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10</a:t>
            </a:fld>
            <a:endParaRPr lang="en-US" sz="1200" kern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459" name="Rectangle 2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9460" name="Rectangle 3"/>
          <p:cNvSpPr txBox="1">
            <a:spLocks noGrp="1"/>
          </p:cNvSpPr>
          <p:nvPr>
            <p:ph type="body" sz="quarter" idx="1"/>
          </p:nvPr>
        </p:nvSpPr>
        <p:spPr bwMode="auto">
          <a:noFill/>
        </p:spPr>
        <p:txBody>
          <a:bodyPr numCol="1">
            <a:prstTxWarp prst="textNoShape">
              <a:avLst/>
            </a:prstTxWarp>
          </a:bodyPr>
          <a:lstStyle/>
          <a:p>
            <a:pPr eaLnBrk="1" hangingPunct="1"/>
            <a:endParaRPr lang="en-GB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 txBox="1"/>
          <p:nvPr/>
        </p:nvSpPr>
        <p:spPr>
          <a:xfrm>
            <a:off x="3885453" y="8686288"/>
            <a:ext cx="2970946" cy="456249"/>
          </a:xfrm>
          <a:prstGeom prst="rect">
            <a:avLst/>
          </a:prstGeom>
          <a:noFill/>
          <a:ln>
            <a:noFill/>
          </a:ln>
          <a:effectLst>
            <a:outerShdw dist="28400" dir="1593903" algn="tl">
              <a:srgbClr val="808080"/>
            </a:outerShdw>
          </a:effectLst>
        </p:spPr>
        <p:txBody>
          <a:bodyPr lIns="91577" tIns="45793" rIns="91577" bIns="45793" anchor="b"/>
          <a:lstStyle/>
          <a:p>
            <a:pPr algn="r" defTabSz="915991" fontAlgn="auto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87084E68-3B66-485E-841E-C235F1808807}" type="slidenum">
              <a:rPr lang="en-US" sz="1200" kern="0">
                <a:solidFill>
                  <a:srgbClr val="000000"/>
                </a:solidFill>
                <a:latin typeface="Arial"/>
              </a:rPr>
              <a:pPr algn="r" defTabSz="915991" fontAlgn="auto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11</a:t>
            </a:fld>
            <a:endParaRPr lang="en-US" sz="1200" kern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459" name="Rectangle 2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9460" name="Rectangle 3"/>
          <p:cNvSpPr txBox="1">
            <a:spLocks noGrp="1"/>
          </p:cNvSpPr>
          <p:nvPr>
            <p:ph type="body" sz="quarter" idx="1"/>
          </p:nvPr>
        </p:nvSpPr>
        <p:spPr bwMode="auto">
          <a:noFill/>
        </p:spPr>
        <p:txBody>
          <a:bodyPr numCol="1">
            <a:prstTxWarp prst="textNoShape">
              <a:avLst/>
            </a:prstTxWarp>
          </a:bodyPr>
          <a:lstStyle/>
          <a:p>
            <a:pPr eaLnBrk="1" hangingPunct="1"/>
            <a:endParaRPr lang="en-GB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 txBox="1"/>
          <p:nvPr/>
        </p:nvSpPr>
        <p:spPr>
          <a:xfrm>
            <a:off x="3885453" y="8686288"/>
            <a:ext cx="2970946" cy="456249"/>
          </a:xfrm>
          <a:prstGeom prst="rect">
            <a:avLst/>
          </a:prstGeom>
          <a:noFill/>
          <a:ln>
            <a:noFill/>
          </a:ln>
          <a:effectLst>
            <a:outerShdw dist="28400" dir="1593903" algn="tl">
              <a:srgbClr val="808080"/>
            </a:outerShdw>
          </a:effectLst>
        </p:spPr>
        <p:txBody>
          <a:bodyPr lIns="91577" tIns="45793" rIns="91577" bIns="45793" anchor="b"/>
          <a:lstStyle/>
          <a:p>
            <a:pPr algn="r" defTabSz="915991" fontAlgn="auto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87084E68-3B66-485E-841E-C235F1808807}" type="slidenum">
              <a:rPr lang="en-US" sz="1200" kern="0">
                <a:solidFill>
                  <a:srgbClr val="000000"/>
                </a:solidFill>
                <a:latin typeface="Arial"/>
              </a:rPr>
              <a:pPr algn="r" defTabSz="915991" fontAlgn="auto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12</a:t>
            </a:fld>
            <a:endParaRPr lang="en-US" sz="1200" kern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459" name="Rectangle 2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9460" name="Rectangle 3"/>
          <p:cNvSpPr txBox="1">
            <a:spLocks noGrp="1"/>
          </p:cNvSpPr>
          <p:nvPr>
            <p:ph type="body" sz="quarter" idx="1"/>
          </p:nvPr>
        </p:nvSpPr>
        <p:spPr bwMode="auto">
          <a:noFill/>
        </p:spPr>
        <p:txBody>
          <a:bodyPr numCol="1">
            <a:prstTxWarp prst="textNoShape">
              <a:avLst/>
            </a:prstTxWarp>
          </a:bodyPr>
          <a:lstStyle/>
          <a:p>
            <a:pPr eaLnBrk="1" hangingPunct="1"/>
            <a:endParaRPr lang="en-GB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 txBox="1"/>
          <p:nvPr/>
        </p:nvSpPr>
        <p:spPr>
          <a:xfrm>
            <a:off x="3885453" y="8686288"/>
            <a:ext cx="2970946" cy="456249"/>
          </a:xfrm>
          <a:prstGeom prst="rect">
            <a:avLst/>
          </a:prstGeom>
          <a:noFill/>
          <a:ln>
            <a:noFill/>
          </a:ln>
          <a:effectLst>
            <a:outerShdw dist="28400" dir="1593903" algn="tl">
              <a:srgbClr val="808080"/>
            </a:outerShdw>
          </a:effectLst>
        </p:spPr>
        <p:txBody>
          <a:bodyPr lIns="91577" tIns="45793" rIns="91577" bIns="45793" anchor="b"/>
          <a:lstStyle/>
          <a:p>
            <a:pPr algn="r" defTabSz="915991" fontAlgn="auto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87084E68-3B66-485E-841E-C235F1808807}" type="slidenum">
              <a:rPr lang="en-US" sz="1200" kern="0">
                <a:solidFill>
                  <a:srgbClr val="000000"/>
                </a:solidFill>
                <a:latin typeface="Arial"/>
              </a:rPr>
              <a:pPr algn="r" defTabSz="915991" fontAlgn="auto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13</a:t>
            </a:fld>
            <a:endParaRPr lang="en-US" sz="1200" kern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459" name="Rectangle 2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9460" name="Rectangle 3"/>
          <p:cNvSpPr txBox="1">
            <a:spLocks noGrp="1"/>
          </p:cNvSpPr>
          <p:nvPr>
            <p:ph type="body" sz="quarter" idx="1"/>
          </p:nvPr>
        </p:nvSpPr>
        <p:spPr bwMode="auto">
          <a:noFill/>
        </p:spPr>
        <p:txBody>
          <a:bodyPr numCol="1">
            <a:prstTxWarp prst="textNoShape">
              <a:avLst/>
            </a:prstTxWarp>
          </a:bodyPr>
          <a:lstStyle/>
          <a:p>
            <a:pPr eaLnBrk="1" hangingPunct="1"/>
            <a:endParaRPr lang="en-GB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 txBox="1"/>
          <p:nvPr/>
        </p:nvSpPr>
        <p:spPr>
          <a:xfrm>
            <a:off x="3885453" y="8686288"/>
            <a:ext cx="2970946" cy="456249"/>
          </a:xfrm>
          <a:prstGeom prst="rect">
            <a:avLst/>
          </a:prstGeom>
          <a:noFill/>
          <a:ln>
            <a:noFill/>
          </a:ln>
          <a:effectLst>
            <a:outerShdw dist="28400" dir="1593903" algn="tl">
              <a:srgbClr val="808080"/>
            </a:outerShdw>
          </a:effectLst>
        </p:spPr>
        <p:txBody>
          <a:bodyPr lIns="91577" tIns="45793" rIns="91577" bIns="45793" anchor="b"/>
          <a:lstStyle/>
          <a:p>
            <a:pPr algn="r" defTabSz="915991" fontAlgn="auto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87084E68-3B66-485E-841E-C235F1808807}" type="slidenum">
              <a:rPr lang="en-US" sz="1200" kern="0">
                <a:solidFill>
                  <a:srgbClr val="000000"/>
                </a:solidFill>
                <a:latin typeface="Arial"/>
              </a:rPr>
              <a:pPr algn="r" defTabSz="915991" fontAlgn="auto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14</a:t>
            </a:fld>
            <a:endParaRPr lang="en-US" sz="1200" kern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459" name="Rectangle 2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9460" name="Rectangle 3"/>
          <p:cNvSpPr txBox="1">
            <a:spLocks noGrp="1"/>
          </p:cNvSpPr>
          <p:nvPr>
            <p:ph type="body" sz="quarter" idx="1"/>
          </p:nvPr>
        </p:nvSpPr>
        <p:spPr bwMode="auto">
          <a:noFill/>
        </p:spPr>
        <p:txBody>
          <a:bodyPr numCol="1">
            <a:prstTxWarp prst="textNoShape">
              <a:avLst/>
            </a:prstTxWarp>
          </a:bodyPr>
          <a:lstStyle/>
          <a:p>
            <a:pPr eaLnBrk="1" hangingPunct="1"/>
            <a:endParaRPr lang="en-GB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 txBox="1"/>
          <p:nvPr/>
        </p:nvSpPr>
        <p:spPr>
          <a:xfrm>
            <a:off x="3885453" y="8686288"/>
            <a:ext cx="2970946" cy="456249"/>
          </a:xfrm>
          <a:prstGeom prst="rect">
            <a:avLst/>
          </a:prstGeom>
          <a:noFill/>
          <a:ln>
            <a:noFill/>
          </a:ln>
          <a:effectLst>
            <a:outerShdw dist="28400" dir="1593903" algn="tl">
              <a:srgbClr val="808080"/>
            </a:outerShdw>
          </a:effectLst>
        </p:spPr>
        <p:txBody>
          <a:bodyPr lIns="91577" tIns="45793" rIns="91577" bIns="45793" anchor="b"/>
          <a:lstStyle/>
          <a:p>
            <a:pPr algn="r" defTabSz="915991" fontAlgn="auto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87084E68-3B66-485E-841E-C235F1808807}" type="slidenum">
              <a:rPr lang="en-US" sz="1200" kern="0">
                <a:solidFill>
                  <a:srgbClr val="000000"/>
                </a:solidFill>
                <a:latin typeface="Arial"/>
              </a:rPr>
              <a:pPr algn="r" defTabSz="915991" fontAlgn="auto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15</a:t>
            </a:fld>
            <a:endParaRPr lang="en-US" sz="1200" kern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459" name="Rectangle 2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9460" name="Rectangle 3"/>
          <p:cNvSpPr txBox="1">
            <a:spLocks noGrp="1"/>
          </p:cNvSpPr>
          <p:nvPr>
            <p:ph type="body" sz="quarter" idx="1"/>
          </p:nvPr>
        </p:nvSpPr>
        <p:spPr bwMode="auto">
          <a:noFill/>
        </p:spPr>
        <p:txBody>
          <a:bodyPr numCol="1">
            <a:prstTxWarp prst="textNoShape">
              <a:avLst/>
            </a:prstTxWarp>
          </a:bodyPr>
          <a:lstStyle/>
          <a:p>
            <a:pPr eaLnBrk="1" hangingPunct="1"/>
            <a:endParaRPr lang="en-GB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 txBox="1"/>
          <p:nvPr/>
        </p:nvSpPr>
        <p:spPr>
          <a:xfrm>
            <a:off x="3886200" y="8686800"/>
            <a:ext cx="2970213" cy="455613"/>
          </a:xfrm>
          <a:prstGeom prst="rect">
            <a:avLst/>
          </a:prstGeom>
          <a:noFill/>
          <a:ln>
            <a:noFill/>
          </a:ln>
          <a:effectLst>
            <a:outerShdw dist="28400" dir="1593903" algn="tl">
              <a:srgbClr val="808080"/>
            </a:outerShdw>
          </a:effectLst>
        </p:spPr>
        <p:txBody>
          <a:bodyPr lIns="91577" tIns="45793" rIns="91577" bIns="45793" anchor="b"/>
          <a:lstStyle/>
          <a:p>
            <a:pPr algn="r" defTabSz="915991" fontAlgn="auto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8D52B737-CDB9-489E-85EC-203FEECCF778}" type="slidenum">
              <a:rPr lang="en-US" sz="1200" kern="0">
                <a:solidFill>
                  <a:srgbClr val="000000"/>
                </a:solidFill>
                <a:latin typeface="Arial"/>
              </a:rPr>
              <a:pPr algn="r" defTabSz="915991" fontAlgn="auto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16</a:t>
            </a:fld>
            <a:endParaRPr lang="en-US" sz="1200" kern="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459" name="Rectangle 2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9460" name="Rectangle 3"/>
          <p:cNvSpPr>
            <a:spLocks noGrp="1"/>
          </p:cNvSpPr>
          <p:nvPr>
            <p:ph type="body" sz="quarter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GB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 txBox="1"/>
          <p:nvPr/>
        </p:nvSpPr>
        <p:spPr>
          <a:xfrm>
            <a:off x="3885453" y="8686288"/>
            <a:ext cx="2970946" cy="456249"/>
          </a:xfrm>
          <a:prstGeom prst="rect">
            <a:avLst/>
          </a:prstGeom>
          <a:noFill/>
          <a:ln>
            <a:noFill/>
          </a:ln>
          <a:effectLst>
            <a:outerShdw dist="28400" dir="1593903" algn="tl">
              <a:srgbClr val="808080"/>
            </a:outerShdw>
          </a:effectLst>
        </p:spPr>
        <p:txBody>
          <a:bodyPr lIns="91577" tIns="45793" rIns="91577" bIns="45793" anchor="b"/>
          <a:lstStyle/>
          <a:p>
            <a:pPr algn="r" defTabSz="915991" fontAlgn="auto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8A4E10F4-F4EE-4712-96C1-7F1243337174}" type="slidenum">
              <a:rPr lang="en-US" sz="1200" kern="0">
                <a:solidFill>
                  <a:srgbClr val="000000"/>
                </a:solidFill>
                <a:latin typeface="Arial"/>
              </a:rPr>
              <a:pPr algn="r" defTabSz="915991" fontAlgn="auto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17</a:t>
            </a:fld>
            <a:endParaRPr lang="en-US" sz="1200" kern="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507" name="Rectangle 2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21508" name="Rectangle 3"/>
          <p:cNvSpPr txBox="1">
            <a:spLocks noGrp="1"/>
          </p:cNvSpPr>
          <p:nvPr>
            <p:ph type="body" sz="quarter" idx="1"/>
          </p:nvPr>
        </p:nvSpPr>
        <p:spPr bwMode="auto">
          <a:noFill/>
        </p:spPr>
        <p:txBody>
          <a:bodyPr numCol="1">
            <a:prstTxWarp prst="textNoShape">
              <a:avLst/>
            </a:prstTxWarp>
          </a:bodyPr>
          <a:lstStyle/>
          <a:p>
            <a:pPr eaLnBrk="1" hangingPunct="1"/>
            <a:endParaRPr lang="en-GB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 txBox="1"/>
          <p:nvPr/>
        </p:nvSpPr>
        <p:spPr>
          <a:xfrm>
            <a:off x="3885453" y="8686288"/>
            <a:ext cx="2970946" cy="456249"/>
          </a:xfrm>
          <a:prstGeom prst="rect">
            <a:avLst/>
          </a:prstGeom>
          <a:noFill/>
          <a:ln>
            <a:noFill/>
          </a:ln>
          <a:effectLst>
            <a:outerShdw dist="28400" dir="1593903" algn="tl">
              <a:srgbClr val="808080"/>
            </a:outerShdw>
          </a:effectLst>
        </p:spPr>
        <p:txBody>
          <a:bodyPr lIns="91577" tIns="45793" rIns="91577" bIns="45793" anchor="b"/>
          <a:lstStyle/>
          <a:p>
            <a:pPr algn="r" defTabSz="915991" fontAlgn="auto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2CEB3F78-CC42-4B8D-A340-E36EB1D47B9A}" type="slidenum">
              <a:rPr lang="en-US" sz="1200" kern="0">
                <a:solidFill>
                  <a:srgbClr val="000000"/>
                </a:solidFill>
                <a:latin typeface="Arial"/>
              </a:rPr>
              <a:pPr algn="r" defTabSz="915991" fontAlgn="auto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2</a:t>
            </a:fld>
            <a:endParaRPr lang="en-US" sz="1200" kern="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339" name="Rectangle 2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4340" name="Rectangle 3"/>
          <p:cNvSpPr txBox="1">
            <a:spLocks noGrp="1"/>
          </p:cNvSpPr>
          <p:nvPr>
            <p:ph type="body" sz="quarter" idx="1"/>
          </p:nvPr>
        </p:nvSpPr>
        <p:spPr bwMode="auto">
          <a:noFill/>
        </p:spPr>
        <p:txBody>
          <a:bodyPr numCol="1">
            <a:prstTxWarp prst="textNoShape">
              <a:avLst/>
            </a:prstTxWarp>
          </a:bodyPr>
          <a:lstStyle/>
          <a:p>
            <a:pPr eaLnBrk="1" hangingPunct="1"/>
            <a:endParaRPr lang="en-GB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 txBox="1"/>
          <p:nvPr/>
        </p:nvSpPr>
        <p:spPr>
          <a:xfrm>
            <a:off x="3885453" y="8686288"/>
            <a:ext cx="2970946" cy="456249"/>
          </a:xfrm>
          <a:prstGeom prst="rect">
            <a:avLst/>
          </a:prstGeom>
          <a:noFill/>
          <a:ln>
            <a:noFill/>
          </a:ln>
          <a:effectLst>
            <a:outerShdw dist="28400" dir="1593903" algn="tl">
              <a:srgbClr val="808080"/>
            </a:outerShdw>
          </a:effectLst>
        </p:spPr>
        <p:txBody>
          <a:bodyPr lIns="91577" tIns="45793" rIns="91577" bIns="45793" anchor="b"/>
          <a:lstStyle/>
          <a:p>
            <a:pPr algn="r" defTabSz="915991" fontAlgn="auto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C4D9CF9A-5D83-41B5-99EC-1A0DB3706077}" type="slidenum">
              <a:rPr lang="en-US" sz="1200" kern="0">
                <a:solidFill>
                  <a:srgbClr val="000000"/>
                </a:solidFill>
                <a:latin typeface="Arial"/>
              </a:rPr>
              <a:pPr algn="r" defTabSz="915991" fontAlgn="auto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3</a:t>
            </a:fld>
            <a:endParaRPr lang="en-US" sz="1200" kern="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387" name="Rectangle 2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6388" name="Rectangle 3"/>
          <p:cNvSpPr txBox="1">
            <a:spLocks noGrp="1"/>
          </p:cNvSpPr>
          <p:nvPr>
            <p:ph type="body" sz="quarter" idx="1"/>
          </p:nvPr>
        </p:nvSpPr>
        <p:spPr bwMode="auto">
          <a:noFill/>
        </p:spPr>
        <p:txBody>
          <a:bodyPr numCol="1">
            <a:prstTxWarp prst="textNoShape">
              <a:avLst/>
            </a:prstTxWarp>
          </a:bodyPr>
          <a:lstStyle/>
          <a:p>
            <a:pPr eaLnBrk="1" hangingPunct="1"/>
            <a:endParaRPr lang="en-GB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 txBox="1"/>
          <p:nvPr/>
        </p:nvSpPr>
        <p:spPr>
          <a:xfrm>
            <a:off x="3886200" y="8686800"/>
            <a:ext cx="2970213" cy="455613"/>
          </a:xfrm>
          <a:prstGeom prst="rect">
            <a:avLst/>
          </a:prstGeom>
          <a:noFill/>
          <a:ln>
            <a:noFill/>
          </a:ln>
          <a:effectLst>
            <a:outerShdw dist="28400" dir="1593903" algn="tl">
              <a:srgbClr val="808080"/>
            </a:outerShdw>
          </a:effectLst>
        </p:spPr>
        <p:txBody>
          <a:bodyPr lIns="91577" tIns="45793" rIns="91577" bIns="45793" anchor="b"/>
          <a:lstStyle/>
          <a:p>
            <a:pPr algn="r" defTabSz="915991" fontAlgn="auto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E38D640E-32AB-4FEB-9E92-929611D8CF24}" type="slidenum">
              <a:rPr lang="en-US" sz="1200" kern="0">
                <a:solidFill>
                  <a:srgbClr val="000000"/>
                </a:solidFill>
                <a:latin typeface="Arial"/>
              </a:rPr>
              <a:pPr algn="r" defTabSz="915991" fontAlgn="auto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4</a:t>
            </a:fld>
            <a:endParaRPr lang="en-US" sz="1200" kern="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411" name="Rectangle 2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7412" name="Rectangle 3"/>
          <p:cNvSpPr>
            <a:spLocks noGrp="1"/>
          </p:cNvSpPr>
          <p:nvPr>
            <p:ph type="body" sz="quarter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GB" dirty="0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8435" name="Rectangle 3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numCol="1">
            <a:prstTxWarp prst="textNoShape">
              <a:avLst/>
            </a:prstTxWarp>
          </a:bodyPr>
          <a:lstStyle/>
          <a:p>
            <a:endParaRPr lang="en-GB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 txBox="1"/>
          <p:nvPr/>
        </p:nvSpPr>
        <p:spPr>
          <a:xfrm>
            <a:off x="3885453" y="8686288"/>
            <a:ext cx="2970946" cy="456249"/>
          </a:xfrm>
          <a:prstGeom prst="rect">
            <a:avLst/>
          </a:prstGeom>
          <a:noFill/>
          <a:ln>
            <a:noFill/>
          </a:ln>
          <a:effectLst>
            <a:outerShdw dist="28400" dir="1593903" algn="tl">
              <a:srgbClr val="808080"/>
            </a:outerShdw>
          </a:effectLst>
        </p:spPr>
        <p:txBody>
          <a:bodyPr lIns="91577" tIns="45793" rIns="91577" bIns="45793" anchor="b"/>
          <a:lstStyle/>
          <a:p>
            <a:pPr algn="r" defTabSz="915991" fontAlgn="auto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87084E68-3B66-485E-841E-C235F1808807}" type="slidenum">
              <a:rPr lang="en-US" sz="1200" kern="0">
                <a:solidFill>
                  <a:srgbClr val="000000"/>
                </a:solidFill>
                <a:latin typeface="Arial"/>
              </a:rPr>
              <a:pPr algn="r" defTabSz="915991" fontAlgn="auto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6</a:t>
            </a:fld>
            <a:endParaRPr lang="en-US" sz="1200" kern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459" name="Rectangle 2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9460" name="Rectangle 3"/>
          <p:cNvSpPr txBox="1">
            <a:spLocks noGrp="1"/>
          </p:cNvSpPr>
          <p:nvPr>
            <p:ph type="body" sz="quarter" idx="1"/>
          </p:nvPr>
        </p:nvSpPr>
        <p:spPr bwMode="auto">
          <a:noFill/>
        </p:spPr>
        <p:txBody>
          <a:bodyPr numCol="1">
            <a:prstTxWarp prst="textNoShape">
              <a:avLst/>
            </a:prstTxWarp>
          </a:bodyPr>
          <a:lstStyle/>
          <a:p>
            <a:pPr eaLnBrk="1" hangingPunct="1"/>
            <a:endParaRPr lang="en-GB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 txBox="1"/>
          <p:nvPr/>
        </p:nvSpPr>
        <p:spPr>
          <a:xfrm>
            <a:off x="3885453" y="8686288"/>
            <a:ext cx="2970946" cy="456249"/>
          </a:xfrm>
          <a:prstGeom prst="rect">
            <a:avLst/>
          </a:prstGeom>
          <a:noFill/>
          <a:ln>
            <a:noFill/>
          </a:ln>
          <a:effectLst>
            <a:outerShdw dist="28400" dir="1593903" algn="tl">
              <a:srgbClr val="808080"/>
            </a:outerShdw>
          </a:effectLst>
        </p:spPr>
        <p:txBody>
          <a:bodyPr lIns="91577" tIns="45793" rIns="91577" bIns="45793" anchor="b"/>
          <a:lstStyle/>
          <a:p>
            <a:pPr algn="r" defTabSz="915991" fontAlgn="auto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87084E68-3B66-485E-841E-C235F1808807}" type="slidenum">
              <a:rPr lang="en-US" sz="1200" kern="0">
                <a:solidFill>
                  <a:srgbClr val="000000"/>
                </a:solidFill>
                <a:latin typeface="Arial"/>
              </a:rPr>
              <a:pPr algn="r" defTabSz="915991" fontAlgn="auto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7</a:t>
            </a:fld>
            <a:endParaRPr lang="en-US" sz="1200" kern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459" name="Rectangle 2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9460" name="Rectangle 3"/>
          <p:cNvSpPr txBox="1">
            <a:spLocks noGrp="1"/>
          </p:cNvSpPr>
          <p:nvPr>
            <p:ph type="body" sz="quarter" idx="1"/>
          </p:nvPr>
        </p:nvSpPr>
        <p:spPr bwMode="auto">
          <a:noFill/>
        </p:spPr>
        <p:txBody>
          <a:bodyPr numCol="1">
            <a:prstTxWarp prst="textNoShape">
              <a:avLst/>
            </a:prstTxWarp>
          </a:bodyPr>
          <a:lstStyle/>
          <a:p>
            <a:pPr eaLnBrk="1" hangingPunct="1"/>
            <a:endParaRPr lang="en-GB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 txBox="1"/>
          <p:nvPr/>
        </p:nvSpPr>
        <p:spPr>
          <a:xfrm>
            <a:off x="3885453" y="8686288"/>
            <a:ext cx="2970946" cy="456249"/>
          </a:xfrm>
          <a:prstGeom prst="rect">
            <a:avLst/>
          </a:prstGeom>
          <a:noFill/>
          <a:ln>
            <a:noFill/>
          </a:ln>
          <a:effectLst>
            <a:outerShdw dist="28400" dir="1593903" algn="tl">
              <a:srgbClr val="808080"/>
            </a:outerShdw>
          </a:effectLst>
        </p:spPr>
        <p:txBody>
          <a:bodyPr lIns="91577" tIns="45793" rIns="91577" bIns="45793" anchor="b"/>
          <a:lstStyle/>
          <a:p>
            <a:pPr algn="r" defTabSz="915991" fontAlgn="auto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87084E68-3B66-485E-841E-C235F1808807}" type="slidenum">
              <a:rPr lang="en-US" sz="1200" kern="0">
                <a:solidFill>
                  <a:srgbClr val="000000"/>
                </a:solidFill>
                <a:latin typeface="Arial"/>
              </a:rPr>
              <a:pPr algn="r" defTabSz="915991" fontAlgn="auto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8</a:t>
            </a:fld>
            <a:endParaRPr lang="en-US" sz="1200" kern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459" name="Rectangle 2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9460" name="Rectangle 3"/>
          <p:cNvSpPr txBox="1">
            <a:spLocks noGrp="1"/>
          </p:cNvSpPr>
          <p:nvPr>
            <p:ph type="body" sz="quarter" idx="1"/>
          </p:nvPr>
        </p:nvSpPr>
        <p:spPr bwMode="auto">
          <a:noFill/>
        </p:spPr>
        <p:txBody>
          <a:bodyPr numCol="1">
            <a:prstTxWarp prst="textNoShape">
              <a:avLst/>
            </a:prstTxWarp>
          </a:bodyPr>
          <a:lstStyle/>
          <a:p>
            <a:pPr eaLnBrk="1" hangingPunct="1"/>
            <a:endParaRPr lang="en-GB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 txBox="1"/>
          <p:nvPr/>
        </p:nvSpPr>
        <p:spPr>
          <a:xfrm>
            <a:off x="3885453" y="8686288"/>
            <a:ext cx="2970946" cy="456249"/>
          </a:xfrm>
          <a:prstGeom prst="rect">
            <a:avLst/>
          </a:prstGeom>
          <a:noFill/>
          <a:ln>
            <a:noFill/>
          </a:ln>
          <a:effectLst>
            <a:outerShdw dist="28400" dir="1593903" algn="tl">
              <a:srgbClr val="808080"/>
            </a:outerShdw>
          </a:effectLst>
        </p:spPr>
        <p:txBody>
          <a:bodyPr lIns="91577" tIns="45793" rIns="91577" bIns="45793" anchor="b"/>
          <a:lstStyle/>
          <a:p>
            <a:pPr algn="r" defTabSz="915991" fontAlgn="auto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87084E68-3B66-485E-841E-C235F1808807}" type="slidenum">
              <a:rPr lang="en-US" sz="1200" kern="0">
                <a:solidFill>
                  <a:srgbClr val="000000"/>
                </a:solidFill>
                <a:latin typeface="Arial"/>
              </a:rPr>
              <a:pPr algn="r" defTabSz="915991" fontAlgn="auto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9</a:t>
            </a:fld>
            <a:endParaRPr lang="en-US" sz="1200" kern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459" name="Rectangle 2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9460" name="Rectangle 3"/>
          <p:cNvSpPr txBox="1">
            <a:spLocks noGrp="1"/>
          </p:cNvSpPr>
          <p:nvPr>
            <p:ph type="body" sz="quarter" idx="1"/>
          </p:nvPr>
        </p:nvSpPr>
        <p:spPr bwMode="auto">
          <a:noFill/>
        </p:spPr>
        <p:txBody>
          <a:bodyPr numCol="1">
            <a:prstTxWarp prst="textNoShape">
              <a:avLst/>
            </a:prstTxWarp>
          </a:bodyPr>
          <a:lstStyle/>
          <a:p>
            <a:pPr eaLnBrk="1" hangingPunct="1"/>
            <a:endParaRPr lang="en-GB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pt-PT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43750" y="304800"/>
            <a:ext cx="1619250" cy="5562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0" y="304800"/>
            <a:ext cx="4705350" cy="5562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304800"/>
            <a:ext cx="61722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286000" y="1981200"/>
            <a:ext cx="31623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00700" y="1981200"/>
            <a:ext cx="31623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2286000" y="304800"/>
            <a:ext cx="6477000" cy="5562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pt-PT"/>
          </a:p>
        </p:txBody>
      </p:sp>
    </p:spTree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</p:spTree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0" y="1981200"/>
            <a:ext cx="31623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00700" y="1981200"/>
            <a:ext cx="31623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</p:spTree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</p:spTree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</p:spTree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PT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</p:spTree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43750" y="304800"/>
            <a:ext cx="1619250" cy="5562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0" y="304800"/>
            <a:ext cx="4705350" cy="5562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0" y="1981200"/>
            <a:ext cx="31623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00700" y="1981200"/>
            <a:ext cx="31623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PT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20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vmlDrawing" Target="../drawings/vmlDrawing1.vml"/><Relationship Id="rId10" Type="http://schemas.openxmlformats.org/officeDocument/2006/relationships/slideLayout" Target="../slideLayouts/slideLayout10.xml"/><Relationship Id="rId19" Type="http://schemas.openxmlformats.org/officeDocument/2006/relationships/oleObject" Target="../embeddings/oleObject2.bin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vmlDrawing" Target="../drawings/vmlDrawing2.vml"/><Relationship Id="rId18" Type="http://schemas.openxmlformats.org/officeDocument/2006/relationships/image" Target="../media/image2.png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17" Type="http://schemas.openxmlformats.org/officeDocument/2006/relationships/oleObject" Target="../embeddings/oleObject4.bin"/><Relationship Id="rId2" Type="http://schemas.openxmlformats.org/officeDocument/2006/relationships/slideLayout" Target="../slideLayouts/slideLayout15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5" Type="http://schemas.openxmlformats.org/officeDocument/2006/relationships/oleObject" Target="../embeddings/oleObject3.bin"/><Relationship Id="rId10" Type="http://schemas.openxmlformats.org/officeDocument/2006/relationships/slideLayout" Target="../slideLayouts/slideLayout23.xml"/><Relationship Id="rId19" Type="http://schemas.openxmlformats.org/officeDocument/2006/relationships/image" Target="../media/image4.png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24" descr="bilingualcolourlogo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0" y="6489700"/>
            <a:ext cx="123507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026" name="Object 39"/>
          <p:cNvGraphicFramePr>
            <a:graphicFrameLocks/>
          </p:cNvGraphicFramePr>
          <p:nvPr/>
        </p:nvGraphicFramePr>
        <p:xfrm>
          <a:off x="0" y="3810000"/>
          <a:ext cx="1227138" cy="182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6" name="Bitmap Image" r:id="rId17" imgW="809738" imgH="1390844" progId="Paint.Picture">
                  <p:embed/>
                </p:oleObj>
              </mc:Choice>
              <mc:Fallback>
                <p:oleObj name="Bitmap Image" r:id="rId17" imgW="809738" imgH="1390844" progId="Paint.Picture">
                  <p:embed/>
                  <p:pic>
                    <p:nvPicPr>
                      <p:cNvPr id="0" name="Object 39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3810000"/>
                        <a:ext cx="1227138" cy="1828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00B7A5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rgbClr val="00B7A5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FFFFFF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7" name="Object 38"/>
          <p:cNvGraphicFramePr>
            <a:graphicFrameLocks noChangeAspect="1"/>
          </p:cNvGraphicFramePr>
          <p:nvPr/>
        </p:nvGraphicFramePr>
        <p:xfrm>
          <a:off x="0" y="0"/>
          <a:ext cx="1223963" cy="3829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7" name="Bitmap Image" r:id="rId19" imgW="809738" imgH="2534004" progId="Paint.Picture">
                  <p:embed/>
                </p:oleObj>
              </mc:Choice>
              <mc:Fallback>
                <p:oleObj name="Bitmap Image" r:id="rId19" imgW="809738" imgH="2534004" progId="Paint.Picture">
                  <p:embed/>
                  <p:pic>
                    <p:nvPicPr>
                      <p:cNvPr id="0" name="Object 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223963" cy="3829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00B7A5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rgbClr val="00B7A5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FFFFFF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60" name="Text Box 36"/>
          <p:cNvSpPr txBox="1">
            <a:spLocks noChangeAspect="1" noChangeArrowheads="1"/>
          </p:cNvSpPr>
          <p:nvPr/>
        </p:nvSpPr>
        <p:spPr bwMode="auto">
          <a:xfrm>
            <a:off x="0" y="2286000"/>
            <a:ext cx="1219200" cy="2057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  <a:defRPr/>
            </a:pPr>
            <a:endParaRPr lang="pt-PT" sz="1400">
              <a:solidFill>
                <a:schemeClr val="bg2"/>
              </a:solidFill>
              <a:effectLst/>
              <a:latin typeface="Times" pitchFamily="18" charset="0"/>
            </a:endParaRPr>
          </a:p>
        </p:txBody>
      </p:sp>
      <p:sp>
        <p:nvSpPr>
          <p:cNvPr id="1038" name="Text Box 14"/>
          <p:cNvSpPr txBox="1">
            <a:spLocks noChangeArrowheads="1"/>
          </p:cNvSpPr>
          <p:nvPr/>
        </p:nvSpPr>
        <p:spPr bwMode="auto">
          <a:xfrm>
            <a:off x="8532813" y="6629400"/>
            <a:ext cx="62865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defRPr/>
            </a:pPr>
            <a:r>
              <a:rPr lang="en-US" sz="900" b="1">
                <a:solidFill>
                  <a:srgbClr val="000000"/>
                </a:solidFill>
                <a:effectLst/>
                <a:latin typeface="Times New Roman" pitchFamily="18" charset="0"/>
              </a:rPr>
              <a:t>© OECD</a:t>
            </a:r>
          </a:p>
        </p:txBody>
      </p:sp>
      <p:sp>
        <p:nvSpPr>
          <p:cNvPr id="1039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2286000" y="304800"/>
            <a:ext cx="6172200" cy="1143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3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0" y="1981200"/>
            <a:ext cx="6477000" cy="3886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pic>
        <p:nvPicPr>
          <p:cNvPr id="1034" name="Picture 29"/>
          <p:cNvPicPr>
            <a:picLocks noChangeAspect="1" noChangeArrowheads="1"/>
          </p:cNvPicPr>
          <p:nvPr/>
        </p:nvPicPr>
        <p:blipFill>
          <a:blip r:embed="rId21" cstate="print"/>
          <a:srcRect/>
          <a:stretch>
            <a:fillRect/>
          </a:stretch>
        </p:blipFill>
        <p:spPr bwMode="auto">
          <a:xfrm>
            <a:off x="0" y="5589588"/>
            <a:ext cx="1219200" cy="863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sp>
        <p:nvSpPr>
          <p:cNvPr id="1068" name="Text Box 44"/>
          <p:cNvSpPr txBox="1">
            <a:spLocks noChangeAspect="1" noChangeArrowheads="1"/>
          </p:cNvSpPr>
          <p:nvPr/>
        </p:nvSpPr>
        <p:spPr bwMode="auto">
          <a:xfrm rot="10800000">
            <a:off x="0" y="1341438"/>
            <a:ext cx="1160463" cy="3886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eaVert" lIns="18000" rIns="18000" anchor="ctr"/>
          <a:lstStyle/>
          <a:p>
            <a:pPr>
              <a:lnSpc>
                <a:spcPct val="140000"/>
              </a:lnSpc>
              <a:spcBef>
                <a:spcPct val="50000"/>
              </a:spcBef>
              <a:defRPr/>
            </a:pPr>
            <a:r>
              <a:rPr lang="en-US" sz="1400">
                <a:solidFill>
                  <a:schemeClr val="bg2"/>
                </a:solidFill>
                <a:effectLst/>
                <a:latin typeface="Arial" charset="0"/>
              </a:rPr>
              <a:t>A joint  initiative of the OECD and the European Union, principally financed by the EU.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  <p:sldLayoutId id="2147483662" r:id="rId12"/>
    <p:sldLayoutId id="2147483663" r:id="rId13"/>
  </p:sldLayoutIdLst>
  <p:transition/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99CC"/>
        </a:buClr>
        <a:buSzPct val="75000"/>
        <a:buFont typeface="Monotype Sorts" pitchFamily="2" charset="2"/>
        <a:buChar char="l"/>
        <a:defRPr sz="3200">
          <a:solidFill>
            <a:srgbClr val="00988A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99CC"/>
        </a:buClr>
        <a:buSzPct val="100000"/>
        <a:buChar char="•"/>
        <a:defRPr sz="2800">
          <a:solidFill>
            <a:srgbClr val="00988A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99CC"/>
        </a:buClr>
        <a:buSzPct val="100000"/>
        <a:buChar char="–"/>
        <a:defRPr sz="2400">
          <a:solidFill>
            <a:srgbClr val="00988A"/>
          </a:solidFill>
          <a:latin typeface="+mn-lt"/>
        </a:defRPr>
      </a:lvl3pPr>
      <a:lvl4pPr marL="1562100" indent="-228600" algn="l" rtl="0" eaLnBrk="0" fontAlgn="base" hangingPunct="0">
        <a:spcBef>
          <a:spcPct val="20000"/>
        </a:spcBef>
        <a:spcAft>
          <a:spcPct val="0"/>
        </a:spcAft>
        <a:buClr>
          <a:srgbClr val="0099CC"/>
        </a:buClr>
        <a:buSzPct val="100000"/>
        <a:buChar char="•"/>
        <a:defRPr sz="2000">
          <a:solidFill>
            <a:srgbClr val="00988A"/>
          </a:solidFill>
          <a:latin typeface="+mn-lt"/>
        </a:defRPr>
      </a:lvl4pPr>
      <a:lvl5pPr marL="1981200" indent="-228600" algn="l" rtl="0" eaLnBrk="0" fontAlgn="base" hangingPunct="0">
        <a:spcBef>
          <a:spcPct val="20000"/>
        </a:spcBef>
        <a:spcAft>
          <a:spcPct val="0"/>
        </a:spcAft>
        <a:buClr>
          <a:srgbClr val="0099CC"/>
        </a:buClr>
        <a:buSzPct val="100000"/>
        <a:buChar char="–"/>
        <a:defRPr sz="2000">
          <a:solidFill>
            <a:srgbClr val="00988A"/>
          </a:solidFill>
          <a:latin typeface="+mn-lt"/>
        </a:defRPr>
      </a:lvl5pPr>
      <a:lvl6pPr marL="2438400" indent="-228600" algn="l" rtl="0" eaLnBrk="0" fontAlgn="base" hangingPunct="0">
        <a:spcBef>
          <a:spcPct val="20000"/>
        </a:spcBef>
        <a:spcAft>
          <a:spcPct val="0"/>
        </a:spcAft>
        <a:buClr>
          <a:srgbClr val="0099CC"/>
        </a:buClr>
        <a:buSzPct val="100000"/>
        <a:buChar char="–"/>
        <a:defRPr sz="2000">
          <a:solidFill>
            <a:srgbClr val="00988A"/>
          </a:solidFill>
          <a:latin typeface="+mn-lt"/>
        </a:defRPr>
      </a:lvl6pPr>
      <a:lvl7pPr marL="2895600" indent="-228600" algn="l" rtl="0" eaLnBrk="0" fontAlgn="base" hangingPunct="0">
        <a:spcBef>
          <a:spcPct val="20000"/>
        </a:spcBef>
        <a:spcAft>
          <a:spcPct val="0"/>
        </a:spcAft>
        <a:buClr>
          <a:srgbClr val="0099CC"/>
        </a:buClr>
        <a:buSzPct val="100000"/>
        <a:buChar char="–"/>
        <a:defRPr sz="2000">
          <a:solidFill>
            <a:srgbClr val="00988A"/>
          </a:solidFill>
          <a:latin typeface="+mn-lt"/>
        </a:defRPr>
      </a:lvl7pPr>
      <a:lvl8pPr marL="3352800" indent="-228600" algn="l" rtl="0" eaLnBrk="0" fontAlgn="base" hangingPunct="0">
        <a:spcBef>
          <a:spcPct val="20000"/>
        </a:spcBef>
        <a:spcAft>
          <a:spcPct val="0"/>
        </a:spcAft>
        <a:buClr>
          <a:srgbClr val="0099CC"/>
        </a:buClr>
        <a:buSzPct val="100000"/>
        <a:buChar char="–"/>
        <a:defRPr sz="2000">
          <a:solidFill>
            <a:srgbClr val="00988A"/>
          </a:solidFill>
          <a:latin typeface="+mn-lt"/>
        </a:defRPr>
      </a:lvl8pPr>
      <a:lvl9pPr marL="3810000" indent="-228600" algn="l" rtl="0" eaLnBrk="0" fontAlgn="base" hangingPunct="0">
        <a:spcBef>
          <a:spcPct val="20000"/>
        </a:spcBef>
        <a:spcAft>
          <a:spcPct val="0"/>
        </a:spcAft>
        <a:buClr>
          <a:srgbClr val="0099CC"/>
        </a:buClr>
        <a:buSzPct val="100000"/>
        <a:buChar char="–"/>
        <a:defRPr sz="2000">
          <a:solidFill>
            <a:srgbClr val="00988A"/>
          </a:solidFill>
          <a:latin typeface="+mn-lt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3" name="Picture 2" descr="bilingualcolourlogo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6489700"/>
            <a:ext cx="123507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050" name="Object 3"/>
          <p:cNvGraphicFramePr>
            <a:graphicFrameLocks/>
          </p:cNvGraphicFramePr>
          <p:nvPr/>
        </p:nvGraphicFramePr>
        <p:xfrm>
          <a:off x="0" y="3810000"/>
          <a:ext cx="1227138" cy="182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10" name="Bitmap Image" r:id="rId15" imgW="809738" imgH="1390844" progId="Paint.Picture">
                  <p:embed/>
                </p:oleObj>
              </mc:Choice>
              <mc:Fallback>
                <p:oleObj name="Bitmap Image" r:id="rId15" imgW="809738" imgH="1390844" progId="Paint.Picture">
                  <p:embed/>
                  <p:pic>
                    <p:nvPicPr>
                      <p:cNvPr id="0" name="Object 3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3810000"/>
                        <a:ext cx="1227138" cy="1828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00B7A5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rgbClr val="00B7A5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FFFFFF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1" name="Object 4"/>
          <p:cNvGraphicFramePr>
            <a:graphicFrameLocks noChangeAspect="1"/>
          </p:cNvGraphicFramePr>
          <p:nvPr/>
        </p:nvGraphicFramePr>
        <p:xfrm>
          <a:off x="0" y="0"/>
          <a:ext cx="1223963" cy="3829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11" name="Bitmap Image" r:id="rId17" imgW="809738" imgH="2534004" progId="Paint.Picture">
                  <p:embed/>
                </p:oleObj>
              </mc:Choice>
              <mc:Fallback>
                <p:oleObj name="Bitmap Image" r:id="rId17" imgW="809738" imgH="2534004" progId="Paint.Picture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223963" cy="3829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00B7A5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rgbClr val="00B7A5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FFFFFF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821" name="Text Box 5"/>
          <p:cNvSpPr txBox="1">
            <a:spLocks noChangeAspect="1" noChangeArrowheads="1"/>
          </p:cNvSpPr>
          <p:nvPr/>
        </p:nvSpPr>
        <p:spPr bwMode="auto">
          <a:xfrm>
            <a:off x="0" y="2286000"/>
            <a:ext cx="1219200" cy="2057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  <a:defRPr/>
            </a:pPr>
            <a:endParaRPr lang="pt-PT" sz="1400">
              <a:solidFill>
                <a:schemeClr val="bg2"/>
              </a:solidFill>
              <a:effectLst/>
              <a:latin typeface="Times" pitchFamily="18" charset="0"/>
            </a:endParaRPr>
          </a:p>
        </p:txBody>
      </p:sp>
      <p:sp>
        <p:nvSpPr>
          <p:cNvPr id="34822" name="Text Box 6"/>
          <p:cNvSpPr txBox="1">
            <a:spLocks noChangeArrowheads="1"/>
          </p:cNvSpPr>
          <p:nvPr/>
        </p:nvSpPr>
        <p:spPr bwMode="auto">
          <a:xfrm>
            <a:off x="8532813" y="6629400"/>
            <a:ext cx="62865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defRPr/>
            </a:pPr>
            <a:r>
              <a:rPr lang="en-US" sz="900" b="1">
                <a:solidFill>
                  <a:srgbClr val="000000"/>
                </a:solidFill>
                <a:effectLst/>
                <a:latin typeface="Times New Roman" pitchFamily="18" charset="0"/>
              </a:rPr>
              <a:t>© OECD</a:t>
            </a:r>
          </a:p>
        </p:txBody>
      </p:sp>
      <p:sp>
        <p:nvSpPr>
          <p:cNvPr id="34823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2286000" y="304800"/>
            <a:ext cx="6172200" cy="1143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7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0" y="1981200"/>
            <a:ext cx="6477000" cy="3886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pic>
        <p:nvPicPr>
          <p:cNvPr id="2058" name="Picture 9"/>
          <p:cNvPicPr>
            <a:picLocks noChangeAspect="1" noChangeArrowheads="1"/>
          </p:cNvPicPr>
          <p:nvPr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0" y="5589588"/>
            <a:ext cx="1219200" cy="863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</p:sldLayoutIdLst>
  <p:transition/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99CC"/>
        </a:buClr>
        <a:buSzPct val="75000"/>
        <a:buFont typeface="Monotype Sorts" pitchFamily="2" charset="2"/>
        <a:buChar char="l"/>
        <a:defRPr sz="3200">
          <a:solidFill>
            <a:srgbClr val="00988A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99CC"/>
        </a:buClr>
        <a:buSzPct val="100000"/>
        <a:buChar char="•"/>
        <a:defRPr sz="2800">
          <a:solidFill>
            <a:srgbClr val="00988A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99CC"/>
        </a:buClr>
        <a:buSzPct val="100000"/>
        <a:buChar char="–"/>
        <a:defRPr sz="2400">
          <a:solidFill>
            <a:srgbClr val="00988A"/>
          </a:solidFill>
          <a:latin typeface="+mn-lt"/>
        </a:defRPr>
      </a:lvl3pPr>
      <a:lvl4pPr marL="1562100" indent="-228600" algn="l" rtl="0" eaLnBrk="0" fontAlgn="base" hangingPunct="0">
        <a:spcBef>
          <a:spcPct val="20000"/>
        </a:spcBef>
        <a:spcAft>
          <a:spcPct val="0"/>
        </a:spcAft>
        <a:buClr>
          <a:srgbClr val="0099CC"/>
        </a:buClr>
        <a:buSzPct val="100000"/>
        <a:buChar char="•"/>
        <a:defRPr sz="2000">
          <a:solidFill>
            <a:srgbClr val="00988A"/>
          </a:solidFill>
          <a:latin typeface="+mn-lt"/>
        </a:defRPr>
      </a:lvl4pPr>
      <a:lvl5pPr marL="1981200" indent="-228600" algn="l" rtl="0" eaLnBrk="0" fontAlgn="base" hangingPunct="0">
        <a:spcBef>
          <a:spcPct val="20000"/>
        </a:spcBef>
        <a:spcAft>
          <a:spcPct val="0"/>
        </a:spcAft>
        <a:buClr>
          <a:srgbClr val="0099CC"/>
        </a:buClr>
        <a:buSzPct val="100000"/>
        <a:buChar char="–"/>
        <a:defRPr sz="2000">
          <a:solidFill>
            <a:srgbClr val="00988A"/>
          </a:solidFill>
          <a:latin typeface="+mn-lt"/>
        </a:defRPr>
      </a:lvl5pPr>
      <a:lvl6pPr marL="2438400" indent="-228600" algn="l" rtl="0" fontAlgn="base">
        <a:spcBef>
          <a:spcPct val="20000"/>
        </a:spcBef>
        <a:spcAft>
          <a:spcPct val="0"/>
        </a:spcAft>
        <a:buClr>
          <a:srgbClr val="0099CC"/>
        </a:buClr>
        <a:buSzPct val="100000"/>
        <a:buChar char="–"/>
        <a:defRPr sz="2000">
          <a:solidFill>
            <a:srgbClr val="00988A"/>
          </a:solidFill>
          <a:latin typeface="+mn-lt"/>
        </a:defRPr>
      </a:lvl6pPr>
      <a:lvl7pPr marL="2895600" indent="-228600" algn="l" rtl="0" fontAlgn="base">
        <a:spcBef>
          <a:spcPct val="20000"/>
        </a:spcBef>
        <a:spcAft>
          <a:spcPct val="0"/>
        </a:spcAft>
        <a:buClr>
          <a:srgbClr val="0099CC"/>
        </a:buClr>
        <a:buSzPct val="100000"/>
        <a:buChar char="–"/>
        <a:defRPr sz="2000">
          <a:solidFill>
            <a:srgbClr val="00988A"/>
          </a:solidFill>
          <a:latin typeface="+mn-lt"/>
        </a:defRPr>
      </a:lvl7pPr>
      <a:lvl8pPr marL="3352800" indent="-228600" algn="l" rtl="0" fontAlgn="base">
        <a:spcBef>
          <a:spcPct val="20000"/>
        </a:spcBef>
        <a:spcAft>
          <a:spcPct val="0"/>
        </a:spcAft>
        <a:buClr>
          <a:srgbClr val="0099CC"/>
        </a:buClr>
        <a:buSzPct val="100000"/>
        <a:buChar char="–"/>
        <a:defRPr sz="2000">
          <a:solidFill>
            <a:srgbClr val="00988A"/>
          </a:solidFill>
          <a:latin typeface="+mn-lt"/>
        </a:defRPr>
      </a:lvl8pPr>
      <a:lvl9pPr marL="3810000" indent="-228600" algn="l" rtl="0" fontAlgn="base">
        <a:spcBef>
          <a:spcPct val="20000"/>
        </a:spcBef>
        <a:spcAft>
          <a:spcPct val="0"/>
        </a:spcAft>
        <a:buClr>
          <a:srgbClr val="0099CC"/>
        </a:buClr>
        <a:buSzPct val="100000"/>
        <a:buChar char="–"/>
        <a:defRPr sz="2000">
          <a:solidFill>
            <a:srgbClr val="00988A"/>
          </a:solidFill>
          <a:latin typeface="+mn-lt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87624" y="692696"/>
            <a:ext cx="7239000" cy="1643063"/>
          </a:xfrm>
        </p:spPr>
        <p:txBody>
          <a:bodyPr/>
          <a:lstStyle/>
          <a:p>
            <a:pPr eaLnBrk="1" hangingPunct="1">
              <a:lnSpc>
                <a:spcPct val="150000"/>
              </a:lnSpc>
              <a:spcBef>
                <a:spcPct val="30000"/>
              </a:spcBef>
              <a:defRPr/>
            </a:pPr>
            <a:r>
              <a:rPr lang="en-GB" sz="2400" dirty="0" smtClean="0">
                <a:latin typeface="Calibri" pitchFamily="34" charset="0"/>
                <a:cs typeface="+mn-cs"/>
              </a:rPr>
              <a:t/>
            </a:r>
            <a:br>
              <a:rPr lang="en-GB" sz="2400" dirty="0" smtClean="0">
                <a:latin typeface="Calibri" pitchFamily="34" charset="0"/>
                <a:cs typeface="+mn-cs"/>
              </a:rPr>
            </a:br>
            <a:r>
              <a:rPr lang="en-GB" sz="2400" dirty="0" smtClean="0">
                <a:latin typeface="Calibri" pitchFamily="34" charset="0"/>
                <a:cs typeface="+mn-cs"/>
              </a:rPr>
              <a:t/>
            </a:r>
            <a:br>
              <a:rPr lang="en-GB" sz="2400" dirty="0" smtClean="0">
                <a:latin typeface="Calibri" pitchFamily="34" charset="0"/>
                <a:cs typeface="+mn-cs"/>
              </a:rPr>
            </a:br>
            <a:r>
              <a:rPr lang="ru-RU" sz="4800" i="1" dirty="0" smtClean="0">
                <a:solidFill>
                  <a:srgbClr val="C00000"/>
                </a:solidFill>
                <a:effectLst/>
                <a:latin typeface="Calibri" pitchFamily="34" charset="0"/>
              </a:rPr>
              <a:t>Гарантия качества</a:t>
            </a:r>
            <a:r>
              <a:rPr lang="en-GB" sz="2400" dirty="0" smtClean="0">
                <a:latin typeface="Calibri" pitchFamily="34" charset="0"/>
                <a:cs typeface="+mn-cs"/>
              </a:rPr>
              <a:t/>
            </a:r>
            <a:br>
              <a:rPr lang="en-GB" sz="2400" dirty="0" smtClean="0">
                <a:latin typeface="Calibri" pitchFamily="34" charset="0"/>
                <a:cs typeface="+mn-cs"/>
              </a:rPr>
            </a:br>
            <a:endParaRPr lang="en-GB" sz="2000" dirty="0" smtClean="0">
              <a:latin typeface="Calibri" pitchFamily="34" charset="0"/>
              <a:cs typeface="+mn-cs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31640" y="3501008"/>
            <a:ext cx="7310437" cy="2643188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ru-RU" sz="2400" dirty="0" smtClean="0">
                <a:solidFill>
                  <a:srgbClr val="C00000"/>
                </a:solidFill>
                <a:latin typeface="Calibri" pitchFamily="34" charset="0"/>
              </a:rPr>
              <a:t>Хосе </a:t>
            </a:r>
            <a:r>
              <a:rPr lang="ru-RU" sz="2400" dirty="0" err="1" smtClean="0">
                <a:solidFill>
                  <a:srgbClr val="C00000"/>
                </a:solidFill>
                <a:latin typeface="Calibri" pitchFamily="34" charset="0"/>
              </a:rPr>
              <a:t>Виегас</a:t>
            </a:r>
            <a:r>
              <a:rPr lang="ru-RU" sz="2400" dirty="0" smtClean="0">
                <a:solidFill>
                  <a:srgbClr val="C00000"/>
                </a:solidFill>
                <a:latin typeface="Calibri" pitchFamily="34" charset="0"/>
              </a:rPr>
              <a:t> </a:t>
            </a:r>
            <a:r>
              <a:rPr lang="ru-RU" sz="2400" dirty="0" err="1" smtClean="0">
                <a:solidFill>
                  <a:srgbClr val="C00000"/>
                </a:solidFill>
                <a:latin typeface="Calibri" pitchFamily="34" charset="0"/>
              </a:rPr>
              <a:t>Рибейро</a:t>
            </a:r>
            <a:endParaRPr lang="en-GB" sz="2400" dirty="0">
              <a:solidFill>
                <a:srgbClr val="C00000"/>
              </a:solidFill>
              <a:latin typeface="Calibri" pitchFamily="34" charset="0"/>
            </a:endParaRPr>
          </a:p>
          <a:p>
            <a:pPr eaLnBrk="1" hangingPunct="1">
              <a:spcBef>
                <a:spcPct val="0"/>
              </a:spcBef>
            </a:pPr>
            <a:r>
              <a:rPr lang="en-GB" sz="2400" dirty="0">
                <a:solidFill>
                  <a:srgbClr val="C00000"/>
                </a:solidFill>
                <a:latin typeface="Calibri" pitchFamily="34" charset="0"/>
              </a:rPr>
              <a:t>IGF, </a:t>
            </a:r>
            <a:r>
              <a:rPr lang="ru-RU" sz="2400" dirty="0" smtClean="0">
                <a:solidFill>
                  <a:srgbClr val="C00000"/>
                </a:solidFill>
                <a:latin typeface="Calibri" pitchFamily="34" charset="0"/>
              </a:rPr>
              <a:t>Португалия</a:t>
            </a:r>
            <a:endParaRPr lang="en-GB" sz="2400" dirty="0">
              <a:solidFill>
                <a:srgbClr val="C00000"/>
              </a:solidFill>
              <a:latin typeface="Calibri" pitchFamily="34" charset="0"/>
            </a:endParaRPr>
          </a:p>
          <a:p>
            <a:pPr eaLnBrk="1" hangingPunct="1">
              <a:spcBef>
                <a:spcPct val="0"/>
              </a:spcBef>
            </a:pPr>
            <a:r>
              <a:rPr lang="en-GB" sz="2400" dirty="0">
                <a:solidFill>
                  <a:srgbClr val="C00000"/>
                </a:solidFill>
                <a:latin typeface="Calibri" pitchFamily="34" charset="0"/>
              </a:rPr>
              <a:t>SIGMA</a:t>
            </a:r>
          </a:p>
          <a:p>
            <a:pPr eaLnBrk="1" hangingPunct="1">
              <a:spcBef>
                <a:spcPct val="0"/>
              </a:spcBef>
            </a:pPr>
            <a:endParaRPr lang="en-GB" sz="2400" dirty="0">
              <a:solidFill>
                <a:srgbClr val="C00000"/>
              </a:solidFill>
              <a:latin typeface="Calibri" pitchFamily="34" charset="0"/>
            </a:endParaRPr>
          </a:p>
          <a:p>
            <a:pPr eaLnBrk="1" hangingPunct="1">
              <a:spcBef>
                <a:spcPct val="0"/>
              </a:spcBef>
            </a:pPr>
            <a:endParaRPr lang="en-GB" sz="2600" dirty="0">
              <a:solidFill>
                <a:srgbClr val="C00000"/>
              </a:solidFill>
              <a:latin typeface="Calibri" pitchFamily="34" charset="0"/>
            </a:endParaRPr>
          </a:p>
          <a:p>
            <a:pPr eaLnBrk="1" hangingPunct="1">
              <a:spcBef>
                <a:spcPct val="0"/>
              </a:spcBef>
            </a:pPr>
            <a:r>
              <a:rPr lang="ru-RU" sz="2200" dirty="0" smtClean="0">
                <a:solidFill>
                  <a:srgbClr val="C00000"/>
                </a:solidFill>
                <a:latin typeface="Calibri" pitchFamily="34" charset="0"/>
              </a:rPr>
              <a:t>Семинар </a:t>
            </a:r>
            <a:r>
              <a:rPr lang="en-GB" sz="2200" dirty="0" smtClean="0">
                <a:solidFill>
                  <a:srgbClr val="C00000"/>
                </a:solidFill>
                <a:latin typeface="Calibri" pitchFamily="34" charset="0"/>
              </a:rPr>
              <a:t>PEM </a:t>
            </a:r>
            <a:r>
              <a:rPr lang="en-GB" sz="2200" dirty="0">
                <a:solidFill>
                  <a:srgbClr val="C00000"/>
                </a:solidFill>
                <a:latin typeface="Calibri" pitchFamily="34" charset="0"/>
              </a:rPr>
              <a:t>PAL </a:t>
            </a:r>
            <a:r>
              <a:rPr lang="en-GB" sz="2200" dirty="0" smtClean="0">
                <a:solidFill>
                  <a:srgbClr val="C00000"/>
                </a:solidFill>
                <a:latin typeface="Calibri" pitchFamily="34" charset="0"/>
              </a:rPr>
              <a:t> </a:t>
            </a:r>
            <a:endParaRPr lang="en-GB" sz="2200" dirty="0">
              <a:solidFill>
                <a:srgbClr val="C00000"/>
              </a:solidFill>
              <a:latin typeface="Calibri" pitchFamily="34" charset="0"/>
            </a:endParaRPr>
          </a:p>
          <a:p>
            <a:pPr eaLnBrk="1" hangingPunct="1">
              <a:spcBef>
                <a:spcPct val="0"/>
              </a:spcBef>
            </a:pPr>
            <a:r>
              <a:rPr lang="ru-RU" sz="2200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Львов</a:t>
            </a:r>
            <a:r>
              <a:rPr lang="en-GB" sz="2200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, 11/12 </a:t>
            </a:r>
            <a:r>
              <a:rPr lang="ru-RU" sz="2200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октября</a:t>
            </a:r>
            <a:r>
              <a:rPr lang="en-GB" sz="2200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 2012</a:t>
            </a:r>
            <a:r>
              <a:rPr lang="ru-RU" sz="2200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г.</a:t>
            </a:r>
            <a:endParaRPr lang="pt-PT" sz="2200" dirty="0">
              <a:solidFill>
                <a:srgbClr val="C00000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Grp="1"/>
          </p:cNvSpPr>
          <p:nvPr>
            <p:ph type="title"/>
          </p:nvPr>
        </p:nvSpPr>
        <p:spPr>
          <a:xfrm>
            <a:off x="1331640" y="476672"/>
            <a:ext cx="7124328" cy="864095"/>
          </a:xfrm>
        </p:spPr>
        <p:txBody>
          <a:bodyPr/>
          <a:lstStyle/>
          <a:p>
            <a:pPr marL="342900" indent="-342900" algn="l" eaLnBrk="1" fontAlgn="auto" hangingPunct="1">
              <a:lnSpc>
                <a:spcPct val="80000"/>
              </a:lnSpc>
              <a:spcBef>
                <a:spcPts val="800"/>
              </a:spcBef>
              <a:spcAft>
                <a:spcPts val="0"/>
              </a:spcAft>
              <a:defRPr/>
            </a:pPr>
            <a:r>
              <a:rPr lang="ru-RU" sz="2800" dirty="0">
                <a:solidFill>
                  <a:srgbClr val="C00000"/>
                </a:solidFill>
                <a:effectLst/>
                <a:latin typeface="Calibri" pitchFamily="34" charset="0"/>
                <a:cs typeface="Calibri" pitchFamily="34" charset="0"/>
              </a:rPr>
              <a:t>Программа </a:t>
            </a:r>
            <a:r>
              <a:rPr lang="ru-RU" sz="2800" dirty="0" smtClean="0">
                <a:solidFill>
                  <a:srgbClr val="C00000"/>
                </a:solidFill>
                <a:effectLst/>
                <a:latin typeface="Calibri" pitchFamily="34" charset="0"/>
                <a:cs typeface="Calibri" pitchFamily="34" charset="0"/>
              </a:rPr>
              <a:t>обеспечения </a:t>
            </a:r>
            <a:r>
              <a:rPr lang="ru-RU" sz="2800" dirty="0">
                <a:solidFill>
                  <a:srgbClr val="C00000"/>
                </a:solidFill>
                <a:effectLst/>
                <a:latin typeface="Calibri" pitchFamily="34" charset="0"/>
                <a:cs typeface="Calibri" pitchFamily="34" charset="0"/>
              </a:rPr>
              <a:t>качества в Португалии</a:t>
            </a:r>
            <a:r>
              <a:rPr lang="en-GB" sz="2800" dirty="0">
                <a:solidFill>
                  <a:srgbClr val="C00000"/>
                </a:solidFill>
                <a:effectLst/>
                <a:latin typeface="Calibri" pitchFamily="34" charset="0"/>
                <a:cs typeface="Calibri" pitchFamily="34" charset="0"/>
              </a:rPr>
              <a:t> (IGF)</a:t>
            </a:r>
            <a:endParaRPr lang="en-GB" sz="2800" dirty="0" smtClean="0">
              <a:solidFill>
                <a:srgbClr val="C00000"/>
              </a:solidFill>
              <a:effectLst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196" name="Rectangle 3"/>
          <p:cNvSpPr txBox="1">
            <a:spLocks noGrp="1"/>
          </p:cNvSpPr>
          <p:nvPr>
            <p:ph idx="1"/>
          </p:nvPr>
        </p:nvSpPr>
        <p:spPr>
          <a:xfrm>
            <a:off x="1691680" y="1484784"/>
            <a:ext cx="7272808" cy="4896544"/>
          </a:xfrm>
        </p:spPr>
        <p:txBody>
          <a:bodyPr/>
          <a:lstStyle/>
          <a:p>
            <a:pPr marL="188913" indent="-188913" defTabSz="188913" eaLnBrk="1" hangingPunct="1">
              <a:spcBef>
                <a:spcPct val="0"/>
              </a:spcBef>
              <a:buFontTx/>
              <a:buNone/>
            </a:pPr>
            <a:r>
              <a:rPr lang="en-GB" sz="2000" dirty="0" smtClean="0">
                <a:solidFill>
                  <a:srgbClr val="002060"/>
                </a:solidFill>
                <a:latin typeface="Calibri" pitchFamily="34" charset="0"/>
              </a:rPr>
              <a:t>B- </a:t>
            </a:r>
            <a:r>
              <a:rPr lang="ru-RU" sz="2000" dirty="0">
                <a:solidFill>
                  <a:srgbClr val="002060"/>
                </a:solidFill>
                <a:latin typeface="Calibri" pitchFamily="34" charset="0"/>
              </a:rPr>
              <a:t>Внутренняя оценка качества</a:t>
            </a:r>
            <a:r>
              <a:rPr lang="en-GB" sz="2000" dirty="0">
                <a:solidFill>
                  <a:srgbClr val="002060"/>
                </a:solidFill>
                <a:latin typeface="Calibri" pitchFamily="34" charset="0"/>
              </a:rPr>
              <a:t> </a:t>
            </a:r>
          </a:p>
          <a:p>
            <a:pPr marL="188913" indent="-188913" defTabSz="188913" eaLnBrk="1" hangingPunct="1">
              <a:spcBef>
                <a:spcPct val="0"/>
              </a:spcBef>
              <a:buFontTx/>
              <a:buNone/>
            </a:pPr>
            <a:endParaRPr lang="en-GB" sz="2000" dirty="0" smtClean="0">
              <a:solidFill>
                <a:srgbClr val="002060"/>
              </a:solidFill>
              <a:latin typeface="Calibri" pitchFamily="34" charset="0"/>
            </a:endParaRPr>
          </a:p>
          <a:p>
            <a:pPr marL="188913" indent="-188913" defTabSz="188913" eaLnBrk="1" hangingPunct="1">
              <a:spcBef>
                <a:spcPct val="0"/>
              </a:spcBef>
              <a:buFontTx/>
              <a:buNone/>
            </a:pPr>
            <a:endParaRPr lang="en-GB" sz="2000" dirty="0" smtClean="0">
              <a:solidFill>
                <a:srgbClr val="002060"/>
              </a:solidFill>
              <a:latin typeface="Calibri" pitchFamily="34" charset="0"/>
            </a:endParaRPr>
          </a:p>
          <a:p>
            <a:pPr defTabSz="188913" eaLnBrk="1" hangingPunct="1">
              <a:spcBef>
                <a:spcPct val="0"/>
              </a:spcBef>
            </a:pPr>
            <a:r>
              <a:rPr lang="ru-RU" sz="1800" dirty="0" smtClean="0">
                <a:solidFill>
                  <a:srgbClr val="002060"/>
                </a:solidFill>
                <a:latin typeface="Calibri" pitchFamily="34" charset="0"/>
              </a:rPr>
              <a:t>Примеры показателей эффективности</a:t>
            </a:r>
            <a:r>
              <a:rPr lang="en-GB" sz="1800" dirty="0" smtClean="0">
                <a:solidFill>
                  <a:srgbClr val="002060"/>
                </a:solidFill>
                <a:latin typeface="Calibri" pitchFamily="34" charset="0"/>
              </a:rPr>
              <a:t> (</a:t>
            </a:r>
            <a:r>
              <a:rPr lang="ru-RU" sz="1800" dirty="0" err="1" smtClean="0">
                <a:solidFill>
                  <a:srgbClr val="002060"/>
                </a:solidFill>
                <a:latin typeface="Calibri" pitchFamily="34" charset="0"/>
              </a:rPr>
              <a:t>продолж</a:t>
            </a:r>
            <a:r>
              <a:rPr lang="ru-RU" sz="1800" dirty="0" smtClean="0">
                <a:solidFill>
                  <a:srgbClr val="002060"/>
                </a:solidFill>
                <a:latin typeface="Calibri" pitchFamily="34" charset="0"/>
              </a:rPr>
              <a:t>.</a:t>
            </a:r>
            <a:r>
              <a:rPr lang="en-GB" sz="1800" dirty="0" smtClean="0">
                <a:solidFill>
                  <a:srgbClr val="002060"/>
                </a:solidFill>
                <a:latin typeface="Calibri" pitchFamily="34" charset="0"/>
              </a:rPr>
              <a:t>):</a:t>
            </a:r>
            <a:endParaRPr lang="en-GB" sz="1800" dirty="0" smtClean="0">
              <a:solidFill>
                <a:srgbClr val="002060"/>
              </a:solidFill>
              <a:latin typeface="Calibri" pitchFamily="34" charset="0"/>
            </a:endParaRPr>
          </a:p>
          <a:p>
            <a:pPr defTabSz="188913" eaLnBrk="1" hangingPunct="1">
              <a:spcBef>
                <a:spcPct val="0"/>
              </a:spcBef>
            </a:pPr>
            <a:endParaRPr lang="en-GB" sz="1800" dirty="0">
              <a:solidFill>
                <a:srgbClr val="002060"/>
              </a:solidFill>
              <a:latin typeface="Calibri" pitchFamily="34" charset="0"/>
            </a:endParaRPr>
          </a:p>
          <a:p>
            <a:pPr lvl="1" defTabSz="188913" eaLnBrk="1" hangingPunct="1">
              <a:spcBef>
                <a:spcPct val="0"/>
              </a:spcBef>
            </a:pPr>
            <a:r>
              <a:rPr lang="ru-RU" sz="16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Завершение аудита к планируемой дате</a:t>
            </a:r>
            <a:endParaRPr lang="en-US" sz="1600" dirty="0">
              <a:cs typeface="Calibri" pitchFamily="34" charset="0"/>
            </a:endParaRPr>
          </a:p>
          <a:p>
            <a:pPr lvl="1" defTabSz="188913" eaLnBrk="1" hangingPunct="1">
              <a:spcBef>
                <a:spcPct val="0"/>
              </a:spcBef>
            </a:pPr>
            <a:endParaRPr lang="en-US" sz="1600" dirty="0" smtClean="0">
              <a:cs typeface="Calibri" pitchFamily="34" charset="0"/>
            </a:endParaRPr>
          </a:p>
          <a:p>
            <a:pPr lvl="2" defTabSz="188913" eaLnBrk="1" hangingPunct="1">
              <a:spcBef>
                <a:spcPct val="0"/>
              </a:spcBef>
            </a:pPr>
            <a:r>
              <a:rPr lang="ru-RU" sz="14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По крайней мере</a:t>
            </a:r>
            <a:r>
              <a:rPr lang="en-US" sz="14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4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90% </a:t>
            </a:r>
            <a:r>
              <a:rPr lang="ru-RU" sz="14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проектов отчетов по аудиту оформляется в установленный срок</a:t>
            </a:r>
            <a:endParaRPr lang="en-GB" sz="1200" dirty="0">
              <a:solidFill>
                <a:srgbClr val="002060"/>
              </a:solidFill>
              <a:latin typeface="Calibri" pitchFamily="34" charset="0"/>
            </a:endParaRPr>
          </a:p>
          <a:p>
            <a:pPr lvl="1" defTabSz="188913" eaLnBrk="1" hangingPunct="1">
              <a:spcBef>
                <a:spcPct val="0"/>
              </a:spcBef>
            </a:pPr>
            <a:endParaRPr lang="en-GB" sz="1600" dirty="0" smtClean="0">
              <a:solidFill>
                <a:srgbClr val="002060"/>
              </a:solidFill>
              <a:latin typeface="Calibri" pitchFamily="34" charset="0"/>
            </a:endParaRPr>
          </a:p>
          <a:p>
            <a:pPr lvl="1" defTabSz="188913" eaLnBrk="1" hangingPunct="1">
              <a:spcBef>
                <a:spcPct val="0"/>
              </a:spcBef>
            </a:pPr>
            <a:r>
              <a:rPr lang="ru-RU" sz="1600" dirty="0" smtClean="0">
                <a:solidFill>
                  <a:srgbClr val="002060"/>
                </a:solidFill>
                <a:latin typeface="Calibri" pitchFamily="34" charset="0"/>
              </a:rPr>
              <a:t>Качество отчетов по аудиту</a:t>
            </a:r>
            <a:r>
              <a:rPr lang="en-GB" sz="1600" dirty="0" smtClean="0">
                <a:solidFill>
                  <a:srgbClr val="002060"/>
                </a:solidFill>
                <a:latin typeface="Calibri" pitchFamily="34" charset="0"/>
              </a:rPr>
              <a:t>  </a:t>
            </a:r>
            <a:r>
              <a:rPr lang="en-GB" sz="1600" dirty="0" smtClean="0">
                <a:solidFill>
                  <a:srgbClr val="002060"/>
                </a:solidFill>
                <a:latin typeface="Calibri" pitchFamily="34" charset="0"/>
              </a:rPr>
              <a:t>» </a:t>
            </a:r>
            <a:r>
              <a:rPr lang="ru-RU" sz="1600" dirty="0" smtClean="0">
                <a:solidFill>
                  <a:srgbClr val="002060"/>
                </a:solidFill>
                <a:latin typeface="Calibri" pitchFamily="34" charset="0"/>
              </a:rPr>
              <a:t>Добавлять ценность для руководства </a:t>
            </a:r>
            <a:r>
              <a:rPr lang="en-GB" sz="1600" dirty="0" smtClean="0">
                <a:solidFill>
                  <a:srgbClr val="002060"/>
                </a:solidFill>
                <a:latin typeface="Calibri" pitchFamily="34" charset="0"/>
              </a:rPr>
              <a:t>– </a:t>
            </a:r>
            <a:r>
              <a:rPr lang="ru-RU" sz="1600" dirty="0" smtClean="0">
                <a:solidFill>
                  <a:srgbClr val="002060"/>
                </a:solidFill>
                <a:latin typeface="Calibri" pitchFamily="34" charset="0"/>
              </a:rPr>
              <a:t>Отвечать потребностям руководства и объекта аудита</a:t>
            </a:r>
            <a:r>
              <a:rPr lang="en-GB" sz="16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en-GB" sz="1600" i="1" dirty="0" smtClean="0">
                <a:solidFill>
                  <a:srgbClr val="002060"/>
                </a:solidFill>
                <a:latin typeface="Calibri" pitchFamily="34" charset="0"/>
              </a:rPr>
              <a:t>(</a:t>
            </a:r>
            <a:r>
              <a:rPr lang="ru-RU" sz="1600" i="1" dirty="0" smtClean="0">
                <a:solidFill>
                  <a:srgbClr val="002060"/>
                </a:solidFill>
                <a:latin typeface="Calibri" pitchFamily="34" charset="0"/>
              </a:rPr>
              <a:t>подход ориентированный на клиента</a:t>
            </a:r>
            <a:r>
              <a:rPr lang="en-GB" sz="1600" i="1" dirty="0" smtClean="0">
                <a:solidFill>
                  <a:srgbClr val="002060"/>
                </a:solidFill>
                <a:latin typeface="Calibri" pitchFamily="34" charset="0"/>
              </a:rPr>
              <a:t>)</a:t>
            </a:r>
            <a:endParaRPr lang="en-GB" sz="1600" i="1" dirty="0" smtClean="0">
              <a:solidFill>
                <a:srgbClr val="002060"/>
              </a:solidFill>
              <a:latin typeface="Calibri" pitchFamily="34" charset="0"/>
            </a:endParaRPr>
          </a:p>
          <a:p>
            <a:pPr lvl="1" defTabSz="188913" eaLnBrk="1" hangingPunct="1">
              <a:spcBef>
                <a:spcPct val="0"/>
              </a:spcBef>
            </a:pPr>
            <a:endParaRPr lang="en-GB" sz="1400" dirty="0">
              <a:solidFill>
                <a:srgbClr val="002060"/>
              </a:solidFill>
              <a:latin typeface="Calibri" pitchFamily="34" charset="0"/>
            </a:endParaRPr>
          </a:p>
          <a:p>
            <a:pPr lvl="2" defTabSz="188913" eaLnBrk="1" hangingPunct="1">
              <a:spcBef>
                <a:spcPct val="0"/>
              </a:spcBef>
            </a:pPr>
            <a:r>
              <a:rPr lang="ru-RU" sz="1400" dirty="0" smtClean="0">
                <a:solidFill>
                  <a:srgbClr val="002060"/>
                </a:solidFill>
                <a:latin typeface="Calibri" pitchFamily="34" charset="0"/>
              </a:rPr>
              <a:t>Предлагаемые решения</a:t>
            </a:r>
            <a:r>
              <a:rPr lang="en-GB" sz="1400" dirty="0" smtClean="0">
                <a:solidFill>
                  <a:srgbClr val="002060"/>
                </a:solidFill>
                <a:latin typeface="Calibri" pitchFamily="34" charset="0"/>
              </a:rPr>
              <a:t>/</a:t>
            </a:r>
            <a:r>
              <a:rPr lang="ru-RU" sz="1400" dirty="0" smtClean="0">
                <a:solidFill>
                  <a:srgbClr val="002060"/>
                </a:solidFill>
                <a:latin typeface="Calibri" pitchFamily="34" charset="0"/>
              </a:rPr>
              <a:t>рекомендации</a:t>
            </a:r>
            <a:r>
              <a:rPr lang="en-GB" sz="14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ru-RU" sz="1400" dirty="0" smtClean="0">
                <a:solidFill>
                  <a:srgbClr val="002060"/>
                </a:solidFill>
                <a:latin typeface="Calibri" pitchFamily="34" charset="0"/>
              </a:rPr>
              <a:t>(по системе баллов – критерии представлены ниже</a:t>
            </a:r>
            <a:r>
              <a:rPr lang="en-GB" sz="1400" dirty="0" smtClean="0">
                <a:solidFill>
                  <a:srgbClr val="002060"/>
                </a:solidFill>
                <a:latin typeface="Calibri" pitchFamily="34" charset="0"/>
              </a:rPr>
              <a:t>)</a:t>
            </a:r>
            <a:endParaRPr lang="en-GB" sz="1400" dirty="0" smtClean="0">
              <a:solidFill>
                <a:srgbClr val="002060"/>
              </a:solidFill>
              <a:latin typeface="Calibri" pitchFamily="34" charset="0"/>
            </a:endParaRPr>
          </a:p>
          <a:p>
            <a:pPr lvl="2" defTabSz="188913" eaLnBrk="1" hangingPunct="1">
              <a:spcBef>
                <a:spcPct val="0"/>
              </a:spcBef>
            </a:pPr>
            <a:endParaRPr lang="en-GB" sz="1400" dirty="0" smtClean="0">
              <a:solidFill>
                <a:srgbClr val="002060"/>
              </a:solidFill>
              <a:latin typeface="Calibri" pitchFamily="34" charset="0"/>
            </a:endParaRPr>
          </a:p>
          <a:p>
            <a:pPr lvl="2" defTabSz="188913" eaLnBrk="1" hangingPunct="1">
              <a:spcBef>
                <a:spcPct val="0"/>
              </a:spcBef>
            </a:pPr>
            <a:r>
              <a:rPr lang="ru-RU" sz="1400" dirty="0" smtClean="0">
                <a:solidFill>
                  <a:srgbClr val="002060"/>
                </a:solidFill>
                <a:latin typeface="Calibri" pitchFamily="34" charset="0"/>
              </a:rPr>
              <a:t>Важность</a:t>
            </a:r>
            <a:r>
              <a:rPr lang="en-GB" sz="1400" dirty="0" smtClean="0">
                <a:solidFill>
                  <a:srgbClr val="002060"/>
                </a:solidFill>
                <a:latin typeface="Calibri" pitchFamily="34" charset="0"/>
              </a:rPr>
              <a:t>/</a:t>
            </a:r>
            <a:r>
              <a:rPr lang="ru-RU" sz="1400" dirty="0" smtClean="0">
                <a:solidFill>
                  <a:srgbClr val="002060"/>
                </a:solidFill>
                <a:latin typeface="Calibri" pitchFamily="34" charset="0"/>
              </a:rPr>
              <a:t>сущность</a:t>
            </a:r>
            <a:r>
              <a:rPr lang="en-GB" sz="1400" dirty="0" smtClean="0">
                <a:solidFill>
                  <a:srgbClr val="002060"/>
                </a:solidFill>
                <a:latin typeface="Calibri" pitchFamily="34" charset="0"/>
              </a:rPr>
              <a:t> (</a:t>
            </a:r>
            <a:r>
              <a:rPr lang="ru-RU" sz="1400" dirty="0">
                <a:solidFill>
                  <a:srgbClr val="002060"/>
                </a:solidFill>
                <a:latin typeface="Calibri" pitchFamily="34" charset="0"/>
              </a:rPr>
              <a:t>з</a:t>
            </a:r>
            <a:r>
              <a:rPr lang="ru-RU" sz="1400" dirty="0" smtClean="0">
                <a:solidFill>
                  <a:srgbClr val="002060"/>
                </a:solidFill>
                <a:latin typeface="Calibri" pitchFamily="34" charset="0"/>
              </a:rPr>
              <a:t>начимость</a:t>
            </a:r>
            <a:r>
              <a:rPr lang="en-GB" sz="1400" dirty="0" smtClean="0">
                <a:solidFill>
                  <a:srgbClr val="002060"/>
                </a:solidFill>
                <a:latin typeface="Calibri" pitchFamily="34" charset="0"/>
              </a:rPr>
              <a:t>/</a:t>
            </a:r>
            <a:r>
              <a:rPr lang="ru-RU" sz="1400" dirty="0" smtClean="0">
                <a:solidFill>
                  <a:srgbClr val="002060"/>
                </a:solidFill>
                <a:latin typeface="Calibri" pitchFamily="34" charset="0"/>
              </a:rPr>
              <a:t>основные вопросы,  не детали</a:t>
            </a:r>
            <a:r>
              <a:rPr lang="en-GB" sz="1400" dirty="0" smtClean="0">
                <a:solidFill>
                  <a:srgbClr val="002060"/>
                </a:solidFill>
                <a:latin typeface="Calibri" pitchFamily="34" charset="0"/>
              </a:rPr>
              <a:t>), </a:t>
            </a:r>
            <a:endParaRPr lang="en-GB" sz="1400" dirty="0">
              <a:solidFill>
                <a:srgbClr val="002060"/>
              </a:solidFill>
              <a:latin typeface="Calibri" pitchFamily="34" charset="0"/>
            </a:endParaRPr>
          </a:p>
          <a:p>
            <a:pPr lvl="2" defTabSz="188913" eaLnBrk="1" hangingPunct="1">
              <a:spcBef>
                <a:spcPct val="0"/>
              </a:spcBef>
            </a:pPr>
            <a:r>
              <a:rPr lang="ru-RU" sz="1400" dirty="0" smtClean="0">
                <a:solidFill>
                  <a:srgbClr val="002060"/>
                </a:solidFill>
                <a:latin typeface="Calibri" pitchFamily="34" charset="0"/>
              </a:rPr>
              <a:t>Своевременность</a:t>
            </a:r>
            <a:r>
              <a:rPr lang="en-GB" sz="1400" dirty="0" smtClean="0">
                <a:solidFill>
                  <a:srgbClr val="002060"/>
                </a:solidFill>
                <a:latin typeface="Calibri" pitchFamily="34" charset="0"/>
              </a:rPr>
              <a:t>, </a:t>
            </a:r>
            <a:r>
              <a:rPr lang="ru-RU" sz="1400" dirty="0" smtClean="0">
                <a:solidFill>
                  <a:srgbClr val="002060"/>
                </a:solidFill>
                <a:latin typeface="Calibri" pitchFamily="34" charset="0"/>
              </a:rPr>
              <a:t>возможность</a:t>
            </a:r>
            <a:endParaRPr lang="en-GB" sz="1400" dirty="0" smtClean="0">
              <a:solidFill>
                <a:srgbClr val="002060"/>
              </a:solidFill>
              <a:latin typeface="Calibri" pitchFamily="34" charset="0"/>
            </a:endParaRPr>
          </a:p>
          <a:p>
            <a:pPr lvl="2" defTabSz="188913" eaLnBrk="1" hangingPunct="1">
              <a:spcBef>
                <a:spcPct val="0"/>
              </a:spcBef>
            </a:pPr>
            <a:r>
              <a:rPr lang="ru-RU" sz="1400" dirty="0" smtClean="0">
                <a:solidFill>
                  <a:srgbClr val="002060"/>
                </a:solidFill>
                <a:latin typeface="Calibri" pitchFamily="34" charset="0"/>
              </a:rPr>
              <a:t>Целесообразность</a:t>
            </a:r>
            <a:endParaRPr lang="en-GB" sz="1400" dirty="0" smtClean="0">
              <a:solidFill>
                <a:srgbClr val="002060"/>
              </a:solidFill>
              <a:latin typeface="Calibri" pitchFamily="34" charset="0"/>
            </a:endParaRPr>
          </a:p>
          <a:p>
            <a:pPr lvl="2" defTabSz="188913" eaLnBrk="1" hangingPunct="1">
              <a:spcBef>
                <a:spcPct val="0"/>
              </a:spcBef>
            </a:pPr>
            <a:r>
              <a:rPr lang="ru-RU" sz="1400" dirty="0" smtClean="0">
                <a:solidFill>
                  <a:srgbClr val="002060"/>
                </a:solidFill>
                <a:latin typeface="Calibri" pitchFamily="34" charset="0"/>
              </a:rPr>
              <a:t>Соотношение цена-качество</a:t>
            </a:r>
            <a:r>
              <a:rPr lang="en-GB" sz="1400" dirty="0" smtClean="0">
                <a:solidFill>
                  <a:srgbClr val="002060"/>
                </a:solidFill>
                <a:latin typeface="Calibri" pitchFamily="34" charset="0"/>
              </a:rPr>
              <a:t> (</a:t>
            </a:r>
            <a:r>
              <a:rPr lang="ru-RU" sz="1400" dirty="0" smtClean="0">
                <a:solidFill>
                  <a:srgbClr val="002060"/>
                </a:solidFill>
                <a:latin typeface="Calibri" pitchFamily="34" charset="0"/>
              </a:rPr>
              <a:t>количественное</a:t>
            </a:r>
            <a:r>
              <a:rPr lang="en-GB" sz="1400" dirty="0" smtClean="0">
                <a:solidFill>
                  <a:srgbClr val="002060"/>
                </a:solidFill>
                <a:latin typeface="Calibri" pitchFamily="34" charset="0"/>
              </a:rPr>
              <a:t>)</a:t>
            </a:r>
            <a:endParaRPr lang="en-GB" sz="1400" dirty="0" smtClean="0">
              <a:solidFill>
                <a:srgbClr val="002060"/>
              </a:solidFill>
              <a:latin typeface="Calibri" pitchFamily="34" charset="0"/>
            </a:endParaRPr>
          </a:p>
          <a:p>
            <a:pPr lvl="2" defTabSz="188913" eaLnBrk="1" hangingPunct="1">
              <a:spcBef>
                <a:spcPct val="0"/>
              </a:spcBef>
            </a:pPr>
            <a:endParaRPr lang="en-GB" sz="1000" dirty="0" smtClean="0">
              <a:solidFill>
                <a:srgbClr val="002060"/>
              </a:solidFill>
              <a:latin typeface="Calibri" pitchFamily="34" charset="0"/>
            </a:endParaRPr>
          </a:p>
          <a:p>
            <a:pPr defTabSz="188913" eaLnBrk="1" hangingPunct="1">
              <a:spcBef>
                <a:spcPct val="0"/>
              </a:spcBef>
            </a:pPr>
            <a:endParaRPr lang="en-GB" sz="1800" dirty="0">
              <a:solidFill>
                <a:srgbClr val="002060"/>
              </a:solidFill>
              <a:latin typeface="Calibri" pitchFamily="34" charset="0"/>
            </a:endParaRPr>
          </a:p>
          <a:p>
            <a:pPr lvl="1" defTabSz="188913" eaLnBrk="1" hangingPunct="1">
              <a:spcBef>
                <a:spcPct val="0"/>
              </a:spcBef>
            </a:pPr>
            <a:endParaRPr lang="en-GB" sz="1400" dirty="0" smtClean="0">
              <a:solidFill>
                <a:srgbClr val="002060"/>
              </a:solidFill>
              <a:latin typeface="Calibri" pitchFamily="34" charset="0"/>
            </a:endParaRPr>
          </a:p>
          <a:p>
            <a:pPr defTabSz="188913" eaLnBrk="1" hangingPunct="1">
              <a:spcBef>
                <a:spcPct val="0"/>
              </a:spcBef>
            </a:pPr>
            <a:endParaRPr lang="en-GB" sz="1800" dirty="0" smtClean="0">
              <a:solidFill>
                <a:srgbClr val="002060"/>
              </a:solidFill>
              <a:latin typeface="Calibri" pitchFamily="34" charset="0"/>
            </a:endParaRPr>
          </a:p>
          <a:p>
            <a:pPr defTabSz="188913" eaLnBrk="1" hangingPunct="1">
              <a:spcBef>
                <a:spcPct val="0"/>
              </a:spcBef>
            </a:pPr>
            <a:endParaRPr lang="en-GB" sz="2000" dirty="0" smtClean="0">
              <a:solidFill>
                <a:srgbClr val="002060"/>
              </a:solidFill>
              <a:latin typeface="Calibri" pitchFamily="34" charset="0"/>
            </a:endParaRPr>
          </a:p>
          <a:p>
            <a:pPr defTabSz="188913" eaLnBrk="1" hangingPunct="1">
              <a:spcBef>
                <a:spcPct val="0"/>
              </a:spcBef>
            </a:pPr>
            <a:endParaRPr lang="en-GB" sz="2000" dirty="0" smtClean="0">
              <a:solidFill>
                <a:srgbClr val="002060"/>
              </a:solidFill>
              <a:latin typeface="Calibri" pitchFamily="34" charset="0"/>
            </a:endParaRPr>
          </a:p>
          <a:p>
            <a:pPr marL="188913" indent="-188913" defTabSz="188913" eaLnBrk="1" hangingPunct="1">
              <a:spcBef>
                <a:spcPct val="0"/>
              </a:spcBef>
              <a:buFont typeface="Wingdings" pitchFamily="2" charset="2"/>
              <a:buChar char="§"/>
            </a:pPr>
            <a:endParaRPr lang="en-GB" sz="2400" dirty="0" smtClean="0">
              <a:solidFill>
                <a:srgbClr val="3A4CD2"/>
              </a:solidFill>
              <a:latin typeface="Arial Narrow" pitchFamily="34" charset="0"/>
            </a:endParaRPr>
          </a:p>
          <a:p>
            <a:pPr marL="588963" lvl="1" indent="-188913" defTabSz="188913" eaLnBrk="1" hangingPunct="1">
              <a:spcBef>
                <a:spcPct val="0"/>
              </a:spcBef>
              <a:buFontTx/>
              <a:buNone/>
            </a:pPr>
            <a:endParaRPr lang="en-GB" sz="2400" dirty="0" smtClean="0">
              <a:solidFill>
                <a:srgbClr val="3A4CD2"/>
              </a:solidFill>
              <a:latin typeface="Arial Narrow" pitchFamily="34" charset="0"/>
            </a:endParaRPr>
          </a:p>
          <a:p>
            <a:pPr marL="188913" indent="-188913" defTabSz="188913" eaLnBrk="1" hangingPunct="1">
              <a:spcBef>
                <a:spcPct val="0"/>
              </a:spcBef>
              <a:buFontTx/>
              <a:buNone/>
            </a:pPr>
            <a:endParaRPr lang="en-GB" sz="2400" dirty="0" smtClean="0">
              <a:solidFill>
                <a:srgbClr val="3A4CD2"/>
              </a:solidFill>
              <a:latin typeface="Arial Narrow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81711" y="3334231"/>
            <a:ext cx="184731" cy="432426"/>
          </a:xfrm>
          <a:prstGeom prst="rect">
            <a:avLst/>
          </a:prstGeom>
          <a:noFill/>
          <a:ln>
            <a:noFill/>
            <a:prstDash val="solid"/>
          </a:ln>
          <a:effectLst>
            <a:outerShdw dist="28400" dir="1593903" algn="tl">
              <a:srgbClr val="808080"/>
            </a:outerShdw>
          </a:effectLst>
        </p:spPr>
        <p:txBody>
          <a:bodyPr wrap="none" anchor="ctr" anchorCtr="1">
            <a:spAutoFit/>
          </a:bodyPr>
          <a:lstStyle/>
          <a:p>
            <a:pPr algn="ctr" fontAlgn="auto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2600" kern="0">
              <a:solidFill>
                <a:srgbClr val="000099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11173666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Grp="1"/>
          </p:cNvSpPr>
          <p:nvPr>
            <p:ph type="title"/>
          </p:nvPr>
        </p:nvSpPr>
        <p:spPr>
          <a:xfrm>
            <a:off x="1331640" y="476672"/>
            <a:ext cx="7124328" cy="864095"/>
          </a:xfrm>
        </p:spPr>
        <p:txBody>
          <a:bodyPr/>
          <a:lstStyle/>
          <a:p>
            <a:pPr marL="342900" indent="-342900" algn="l" eaLnBrk="1" fontAlgn="auto" hangingPunct="1">
              <a:lnSpc>
                <a:spcPct val="80000"/>
              </a:lnSpc>
              <a:spcBef>
                <a:spcPts val="800"/>
              </a:spcBef>
              <a:spcAft>
                <a:spcPts val="0"/>
              </a:spcAft>
              <a:defRPr/>
            </a:pPr>
            <a:r>
              <a:rPr lang="ru-RU" sz="2800" dirty="0">
                <a:solidFill>
                  <a:srgbClr val="C00000"/>
                </a:solidFill>
                <a:effectLst/>
                <a:latin typeface="Calibri" pitchFamily="34" charset="0"/>
                <a:cs typeface="Calibri" pitchFamily="34" charset="0"/>
              </a:rPr>
              <a:t>Программа </a:t>
            </a:r>
            <a:r>
              <a:rPr lang="ru-RU" sz="2800" dirty="0" smtClean="0">
                <a:solidFill>
                  <a:srgbClr val="C00000"/>
                </a:solidFill>
                <a:effectLst/>
                <a:latin typeface="Calibri" pitchFamily="34" charset="0"/>
                <a:cs typeface="Calibri" pitchFamily="34" charset="0"/>
              </a:rPr>
              <a:t>обеспечения </a:t>
            </a:r>
            <a:r>
              <a:rPr lang="ru-RU" sz="2800" dirty="0">
                <a:solidFill>
                  <a:srgbClr val="C00000"/>
                </a:solidFill>
                <a:effectLst/>
                <a:latin typeface="Calibri" pitchFamily="34" charset="0"/>
                <a:cs typeface="Calibri" pitchFamily="34" charset="0"/>
              </a:rPr>
              <a:t>качества в Португалии</a:t>
            </a:r>
            <a:r>
              <a:rPr lang="en-GB" sz="2800" dirty="0">
                <a:solidFill>
                  <a:srgbClr val="C00000"/>
                </a:solidFill>
                <a:effectLst/>
                <a:latin typeface="Calibri" pitchFamily="34" charset="0"/>
                <a:cs typeface="Calibri" pitchFamily="34" charset="0"/>
              </a:rPr>
              <a:t> (IGF)</a:t>
            </a:r>
            <a:endParaRPr lang="en-GB" sz="2800" dirty="0" smtClean="0">
              <a:solidFill>
                <a:srgbClr val="C00000"/>
              </a:solidFill>
              <a:effectLst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196" name="Rectangle 3"/>
          <p:cNvSpPr txBox="1">
            <a:spLocks noGrp="1"/>
          </p:cNvSpPr>
          <p:nvPr>
            <p:ph idx="1"/>
          </p:nvPr>
        </p:nvSpPr>
        <p:spPr>
          <a:xfrm>
            <a:off x="1403648" y="1484784"/>
            <a:ext cx="7740352" cy="4896544"/>
          </a:xfrm>
        </p:spPr>
        <p:txBody>
          <a:bodyPr/>
          <a:lstStyle/>
          <a:p>
            <a:pPr marL="188913" indent="-188913" defTabSz="188913" eaLnBrk="1" hangingPunct="1">
              <a:spcBef>
                <a:spcPct val="0"/>
              </a:spcBef>
              <a:buFontTx/>
              <a:buNone/>
            </a:pPr>
            <a:r>
              <a:rPr lang="en-GB" sz="2000" dirty="0" smtClean="0">
                <a:solidFill>
                  <a:srgbClr val="002060"/>
                </a:solidFill>
                <a:latin typeface="Calibri" pitchFamily="34" charset="0"/>
              </a:rPr>
              <a:t>B- </a:t>
            </a:r>
            <a:r>
              <a:rPr lang="ru-RU" sz="2000" dirty="0" smtClean="0">
                <a:solidFill>
                  <a:srgbClr val="002060"/>
                </a:solidFill>
                <a:latin typeface="Calibri" pitchFamily="34" charset="0"/>
              </a:rPr>
              <a:t>Внутренняя оценка качества</a:t>
            </a:r>
            <a:r>
              <a:rPr lang="en-GB"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en-GB" sz="2000" dirty="0" smtClean="0">
                <a:solidFill>
                  <a:srgbClr val="002060"/>
                </a:solidFill>
                <a:latin typeface="Calibri" pitchFamily="34" charset="0"/>
              </a:rPr>
              <a:t>- </a:t>
            </a:r>
            <a:r>
              <a:rPr lang="ru-RU" sz="2000" dirty="0" smtClean="0">
                <a:solidFill>
                  <a:srgbClr val="002060"/>
                </a:solidFill>
                <a:latin typeface="Calibri" pitchFamily="34" charset="0"/>
              </a:rPr>
              <a:t>процедура</a:t>
            </a:r>
            <a:endParaRPr lang="en-GB" sz="2000" dirty="0" smtClean="0">
              <a:solidFill>
                <a:srgbClr val="002060"/>
              </a:solidFill>
              <a:latin typeface="Calibri" pitchFamily="34" charset="0"/>
            </a:endParaRPr>
          </a:p>
          <a:p>
            <a:pPr marL="188913" indent="-188913" defTabSz="188913" eaLnBrk="1" hangingPunct="1">
              <a:spcBef>
                <a:spcPct val="0"/>
              </a:spcBef>
              <a:buFontTx/>
              <a:buNone/>
            </a:pPr>
            <a:endParaRPr lang="en-GB" sz="2000" dirty="0">
              <a:solidFill>
                <a:srgbClr val="002060"/>
              </a:solidFill>
              <a:latin typeface="Calibri" pitchFamily="34" charset="0"/>
            </a:endParaRPr>
          </a:p>
          <a:p>
            <a:pPr defTabSz="188913" eaLnBrk="1" hangingPunct="1">
              <a:spcBef>
                <a:spcPct val="0"/>
              </a:spcBef>
            </a:pPr>
            <a:r>
              <a:rPr lang="ru-RU" sz="1800" dirty="0" smtClean="0">
                <a:solidFill>
                  <a:srgbClr val="002060"/>
                </a:solidFill>
                <a:latin typeface="Calibri" pitchFamily="34" charset="0"/>
              </a:rPr>
              <a:t>Все отчеты по аудиту оцениваются по специальной системе количественной оценки и нормирования показателей качества</a:t>
            </a:r>
            <a:r>
              <a:rPr lang="en-GB" sz="1800" dirty="0" smtClean="0">
                <a:solidFill>
                  <a:srgbClr val="002060"/>
                </a:solidFill>
                <a:latin typeface="Calibri" pitchFamily="34" charset="0"/>
              </a:rPr>
              <a:t> (</a:t>
            </a:r>
            <a:r>
              <a:rPr lang="ru-RU" sz="1800" dirty="0" smtClean="0">
                <a:solidFill>
                  <a:srgbClr val="002060"/>
                </a:solidFill>
                <a:latin typeface="Calibri" pitchFamily="34" charset="0"/>
              </a:rPr>
              <a:t>от </a:t>
            </a:r>
            <a:r>
              <a:rPr lang="en-GB" sz="1800" dirty="0" smtClean="0">
                <a:solidFill>
                  <a:srgbClr val="002060"/>
                </a:solidFill>
                <a:latin typeface="Calibri" pitchFamily="34" charset="0"/>
              </a:rPr>
              <a:t>0 </a:t>
            </a:r>
            <a:r>
              <a:rPr lang="ru-RU" sz="1800" dirty="0" smtClean="0">
                <a:solidFill>
                  <a:srgbClr val="002060"/>
                </a:solidFill>
                <a:latin typeface="Calibri" pitchFamily="34" charset="0"/>
              </a:rPr>
              <a:t>до</a:t>
            </a:r>
            <a:r>
              <a:rPr lang="en-GB" sz="18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en-GB" sz="1800" dirty="0" smtClean="0">
                <a:solidFill>
                  <a:srgbClr val="002060"/>
                </a:solidFill>
                <a:latin typeface="Calibri" pitchFamily="34" charset="0"/>
              </a:rPr>
              <a:t>10 </a:t>
            </a:r>
            <a:r>
              <a:rPr lang="ru-RU" sz="1800" dirty="0" smtClean="0">
                <a:solidFill>
                  <a:srgbClr val="002060"/>
                </a:solidFill>
                <a:latin typeface="Calibri" pitchFamily="34" charset="0"/>
              </a:rPr>
              <a:t>баллов</a:t>
            </a:r>
            <a:r>
              <a:rPr lang="en-GB" sz="1800" dirty="0" smtClean="0">
                <a:solidFill>
                  <a:srgbClr val="002060"/>
                </a:solidFill>
                <a:latin typeface="Calibri" pitchFamily="34" charset="0"/>
              </a:rPr>
              <a:t>)</a:t>
            </a:r>
            <a:endParaRPr lang="en-GB" sz="1800" dirty="0" smtClean="0">
              <a:solidFill>
                <a:srgbClr val="002060"/>
              </a:solidFill>
              <a:latin typeface="Calibri" pitchFamily="34" charset="0"/>
            </a:endParaRPr>
          </a:p>
          <a:p>
            <a:pPr defTabSz="188913" eaLnBrk="1" hangingPunct="1">
              <a:spcBef>
                <a:spcPct val="0"/>
              </a:spcBef>
            </a:pPr>
            <a:endParaRPr lang="en-GB" sz="1800" dirty="0">
              <a:solidFill>
                <a:srgbClr val="002060"/>
              </a:solidFill>
              <a:latin typeface="Calibri" pitchFamily="34" charset="0"/>
            </a:endParaRPr>
          </a:p>
          <a:p>
            <a:pPr defTabSz="188913" eaLnBrk="1" hangingPunct="1">
              <a:spcBef>
                <a:spcPct val="0"/>
              </a:spcBef>
            </a:pPr>
            <a:r>
              <a:rPr lang="ru-RU" sz="1800" dirty="0" smtClean="0">
                <a:solidFill>
                  <a:srgbClr val="002060"/>
                </a:solidFill>
                <a:latin typeface="Calibri" pitchFamily="34" charset="0"/>
              </a:rPr>
              <a:t>Оценка выполняется и подписывается директорами по аудиту</a:t>
            </a:r>
            <a:r>
              <a:rPr lang="en-GB" sz="1800" dirty="0" smtClean="0">
                <a:solidFill>
                  <a:srgbClr val="002060"/>
                </a:solidFill>
                <a:latin typeface="Calibri" pitchFamily="34" charset="0"/>
              </a:rPr>
              <a:t> (</a:t>
            </a:r>
            <a:r>
              <a:rPr lang="ru-RU" sz="1800" dirty="0" smtClean="0">
                <a:solidFill>
                  <a:srgbClr val="002060"/>
                </a:solidFill>
                <a:latin typeface="Calibri" pitchFamily="34" charset="0"/>
              </a:rPr>
              <a:t>Директора по аудиту также подотчетны Совету, и отвечают за работу руководителей нескольких групп по аудиту</a:t>
            </a:r>
            <a:r>
              <a:rPr lang="en-GB" sz="1800" dirty="0" smtClean="0">
                <a:solidFill>
                  <a:srgbClr val="002060"/>
                </a:solidFill>
                <a:latin typeface="Calibri" pitchFamily="34" charset="0"/>
              </a:rPr>
              <a:t>)</a:t>
            </a:r>
            <a:endParaRPr lang="en-GB" sz="1800" dirty="0" smtClean="0">
              <a:solidFill>
                <a:srgbClr val="002060"/>
              </a:solidFill>
              <a:latin typeface="Calibri" pitchFamily="34" charset="0"/>
            </a:endParaRPr>
          </a:p>
          <a:p>
            <a:pPr defTabSz="188913" eaLnBrk="1" hangingPunct="1">
              <a:spcBef>
                <a:spcPct val="0"/>
              </a:spcBef>
            </a:pPr>
            <a:endParaRPr lang="en-GB" sz="1800" dirty="0">
              <a:solidFill>
                <a:srgbClr val="002060"/>
              </a:solidFill>
              <a:latin typeface="Calibri" pitchFamily="34" charset="0"/>
            </a:endParaRPr>
          </a:p>
          <a:p>
            <a:pPr defTabSz="188913" eaLnBrk="1" hangingPunct="1">
              <a:spcBef>
                <a:spcPct val="0"/>
              </a:spcBef>
            </a:pPr>
            <a:r>
              <a:rPr lang="ru-RU" sz="1800" dirty="0" smtClean="0">
                <a:solidFill>
                  <a:srgbClr val="002060"/>
                </a:solidFill>
                <a:latin typeface="Calibri" pitchFamily="34" charset="0"/>
              </a:rPr>
              <a:t>Все отчеты по аудиту оцененные на более 8 баллов утверждаются Комиссией по качеству </a:t>
            </a:r>
            <a:r>
              <a:rPr lang="en-GB" sz="1800" dirty="0" smtClean="0">
                <a:solidFill>
                  <a:srgbClr val="002060"/>
                </a:solidFill>
                <a:latin typeface="Calibri" pitchFamily="34" charset="0"/>
              </a:rPr>
              <a:t>(</a:t>
            </a:r>
            <a:r>
              <a:rPr lang="ru-RU" sz="1800" dirty="0" smtClean="0">
                <a:solidFill>
                  <a:srgbClr val="002060"/>
                </a:solidFill>
                <a:latin typeface="Calibri" pitchFamily="34" charset="0"/>
              </a:rPr>
              <a:t>обязательно</a:t>
            </a:r>
            <a:r>
              <a:rPr lang="en-GB" sz="1800" dirty="0" smtClean="0">
                <a:solidFill>
                  <a:srgbClr val="002060"/>
                </a:solidFill>
                <a:latin typeface="Calibri" pitchFamily="34" charset="0"/>
              </a:rPr>
              <a:t>)</a:t>
            </a:r>
            <a:endParaRPr lang="en-GB" sz="1800" dirty="0" smtClean="0">
              <a:solidFill>
                <a:srgbClr val="002060"/>
              </a:solidFill>
              <a:latin typeface="Calibri" pitchFamily="34" charset="0"/>
            </a:endParaRPr>
          </a:p>
          <a:p>
            <a:pPr defTabSz="188913" eaLnBrk="1" hangingPunct="1">
              <a:spcBef>
                <a:spcPct val="0"/>
              </a:spcBef>
            </a:pPr>
            <a:endParaRPr lang="en-GB" sz="1800" dirty="0">
              <a:solidFill>
                <a:srgbClr val="002060"/>
              </a:solidFill>
              <a:latin typeface="Calibri" pitchFamily="34" charset="0"/>
            </a:endParaRPr>
          </a:p>
          <a:p>
            <a:pPr defTabSz="188913" eaLnBrk="1" hangingPunct="1">
              <a:spcBef>
                <a:spcPct val="0"/>
              </a:spcBef>
            </a:pPr>
            <a:r>
              <a:rPr lang="ru-RU" sz="1800" dirty="0" smtClean="0">
                <a:solidFill>
                  <a:srgbClr val="002060"/>
                </a:solidFill>
                <a:latin typeface="Calibri" pitchFamily="34" charset="0"/>
              </a:rPr>
              <a:t>Отчеты по аудиту получившие менее 8 баллов также подтверждаются Комиссией по качеству произвольно</a:t>
            </a:r>
            <a:r>
              <a:rPr lang="en-GB" sz="1800" dirty="0" smtClean="0">
                <a:solidFill>
                  <a:srgbClr val="002060"/>
                </a:solidFill>
                <a:latin typeface="Calibri" pitchFamily="34" charset="0"/>
              </a:rPr>
              <a:t> (</a:t>
            </a:r>
            <a:r>
              <a:rPr lang="ru-RU" sz="1800" dirty="0" smtClean="0">
                <a:solidFill>
                  <a:srgbClr val="002060"/>
                </a:solidFill>
                <a:latin typeface="Calibri" pitchFamily="34" charset="0"/>
              </a:rPr>
              <a:t>по крайней мере от</a:t>
            </a:r>
            <a:r>
              <a:rPr lang="en-GB" sz="18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en-GB" sz="1800" dirty="0" smtClean="0">
                <a:solidFill>
                  <a:srgbClr val="002060"/>
                </a:solidFill>
                <a:latin typeface="Calibri" pitchFamily="34" charset="0"/>
              </a:rPr>
              <a:t>5% </a:t>
            </a:r>
            <a:r>
              <a:rPr lang="ru-RU" sz="1800" dirty="0" smtClean="0">
                <a:solidFill>
                  <a:srgbClr val="002060"/>
                </a:solidFill>
                <a:latin typeface="Calibri" pitchFamily="34" charset="0"/>
              </a:rPr>
              <a:t>до</a:t>
            </a:r>
            <a:r>
              <a:rPr lang="en-GB" sz="18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en-GB" sz="1800" dirty="0" smtClean="0">
                <a:solidFill>
                  <a:srgbClr val="002060"/>
                </a:solidFill>
                <a:latin typeface="Calibri" pitchFamily="34" charset="0"/>
              </a:rPr>
              <a:t>10% </a:t>
            </a:r>
            <a:r>
              <a:rPr lang="ru-RU" sz="1800" dirty="0" smtClean="0">
                <a:solidFill>
                  <a:srgbClr val="002060"/>
                </a:solidFill>
                <a:latin typeface="Calibri" pitchFamily="34" charset="0"/>
              </a:rPr>
              <a:t>аудитов должны подтверждаться на ежегодной основе</a:t>
            </a:r>
            <a:r>
              <a:rPr lang="en-GB" sz="1800" dirty="0" smtClean="0">
                <a:solidFill>
                  <a:srgbClr val="002060"/>
                </a:solidFill>
                <a:latin typeface="Calibri" pitchFamily="34" charset="0"/>
              </a:rPr>
              <a:t>)</a:t>
            </a:r>
            <a:endParaRPr lang="en-GB" sz="1800" dirty="0" smtClean="0">
              <a:solidFill>
                <a:srgbClr val="002060"/>
              </a:solidFill>
              <a:latin typeface="Calibri" pitchFamily="34" charset="0"/>
            </a:endParaRPr>
          </a:p>
          <a:p>
            <a:pPr defTabSz="188913" eaLnBrk="1" hangingPunct="1">
              <a:spcBef>
                <a:spcPct val="0"/>
              </a:spcBef>
            </a:pPr>
            <a:endParaRPr lang="en-GB" sz="1800" dirty="0">
              <a:solidFill>
                <a:srgbClr val="002060"/>
              </a:solidFill>
              <a:latin typeface="Calibri" pitchFamily="34" charset="0"/>
            </a:endParaRPr>
          </a:p>
          <a:p>
            <a:pPr defTabSz="188913" eaLnBrk="1" hangingPunct="1">
              <a:spcBef>
                <a:spcPct val="0"/>
              </a:spcBef>
            </a:pPr>
            <a:r>
              <a:rPr lang="ru-RU" sz="1800" dirty="0" smtClean="0">
                <a:solidFill>
                  <a:srgbClr val="002060"/>
                </a:solidFill>
                <a:latin typeface="Calibri" pitchFamily="34" charset="0"/>
              </a:rPr>
              <a:t>Результаты данной деятельности по оценке качества связаны с процедурой оценки ежегодных достижений аудиторов</a:t>
            </a:r>
            <a:endParaRPr lang="en-GB" sz="1800" dirty="0">
              <a:solidFill>
                <a:srgbClr val="002060"/>
              </a:solidFill>
              <a:latin typeface="Calibri" pitchFamily="34" charset="0"/>
            </a:endParaRPr>
          </a:p>
          <a:p>
            <a:pPr defTabSz="188913" eaLnBrk="1" hangingPunct="1">
              <a:spcBef>
                <a:spcPct val="0"/>
              </a:spcBef>
            </a:pPr>
            <a:endParaRPr lang="en-GB" sz="1800" dirty="0" smtClean="0">
              <a:solidFill>
                <a:srgbClr val="002060"/>
              </a:solidFill>
              <a:latin typeface="Calibri" pitchFamily="34" charset="0"/>
            </a:endParaRPr>
          </a:p>
          <a:p>
            <a:pPr defTabSz="188913" eaLnBrk="1" hangingPunct="1">
              <a:spcBef>
                <a:spcPct val="0"/>
              </a:spcBef>
            </a:pPr>
            <a:endParaRPr lang="en-GB" sz="1800" dirty="0" smtClean="0">
              <a:solidFill>
                <a:srgbClr val="002060"/>
              </a:solidFill>
              <a:latin typeface="Calibri" pitchFamily="34" charset="0"/>
            </a:endParaRPr>
          </a:p>
          <a:p>
            <a:pPr defTabSz="188913" eaLnBrk="1" hangingPunct="1">
              <a:spcBef>
                <a:spcPct val="0"/>
              </a:spcBef>
            </a:pPr>
            <a:endParaRPr lang="en-GB" sz="1800" dirty="0">
              <a:solidFill>
                <a:srgbClr val="002060"/>
              </a:solidFill>
              <a:latin typeface="Calibri" pitchFamily="34" charset="0"/>
            </a:endParaRPr>
          </a:p>
          <a:p>
            <a:pPr defTabSz="188913" eaLnBrk="1" hangingPunct="1">
              <a:spcBef>
                <a:spcPct val="0"/>
              </a:spcBef>
            </a:pPr>
            <a:endParaRPr lang="en-GB" sz="1800" dirty="0" smtClean="0">
              <a:solidFill>
                <a:srgbClr val="002060"/>
              </a:solidFill>
              <a:latin typeface="Calibri" pitchFamily="34" charset="0"/>
            </a:endParaRPr>
          </a:p>
          <a:p>
            <a:pPr defTabSz="188913" eaLnBrk="1" hangingPunct="1">
              <a:spcBef>
                <a:spcPct val="0"/>
              </a:spcBef>
            </a:pPr>
            <a:endParaRPr lang="en-GB" sz="1800" dirty="0">
              <a:solidFill>
                <a:srgbClr val="002060"/>
              </a:solidFill>
              <a:latin typeface="Calibri" pitchFamily="34" charset="0"/>
            </a:endParaRPr>
          </a:p>
          <a:p>
            <a:pPr lvl="1" defTabSz="188913" eaLnBrk="1" hangingPunct="1">
              <a:spcBef>
                <a:spcPct val="0"/>
              </a:spcBef>
            </a:pPr>
            <a:endParaRPr lang="en-GB" sz="1600" dirty="0" smtClean="0">
              <a:solidFill>
                <a:srgbClr val="002060"/>
              </a:solidFill>
              <a:latin typeface="Calibri" pitchFamily="34" charset="0"/>
            </a:endParaRPr>
          </a:p>
          <a:p>
            <a:pPr lvl="2" defTabSz="188913" eaLnBrk="1" hangingPunct="1">
              <a:spcBef>
                <a:spcPct val="0"/>
              </a:spcBef>
            </a:pPr>
            <a:endParaRPr lang="en-GB" sz="1000" dirty="0" smtClean="0">
              <a:solidFill>
                <a:srgbClr val="002060"/>
              </a:solidFill>
              <a:latin typeface="Calibri" pitchFamily="34" charset="0"/>
            </a:endParaRPr>
          </a:p>
          <a:p>
            <a:pPr defTabSz="188913" eaLnBrk="1" hangingPunct="1">
              <a:spcBef>
                <a:spcPct val="0"/>
              </a:spcBef>
            </a:pPr>
            <a:endParaRPr lang="en-GB" sz="1800" dirty="0">
              <a:solidFill>
                <a:srgbClr val="002060"/>
              </a:solidFill>
              <a:latin typeface="Calibri" pitchFamily="34" charset="0"/>
            </a:endParaRPr>
          </a:p>
          <a:p>
            <a:pPr lvl="1" defTabSz="188913" eaLnBrk="1" hangingPunct="1">
              <a:spcBef>
                <a:spcPct val="0"/>
              </a:spcBef>
            </a:pPr>
            <a:endParaRPr lang="en-GB" sz="1400" dirty="0" smtClean="0">
              <a:solidFill>
                <a:srgbClr val="002060"/>
              </a:solidFill>
              <a:latin typeface="Calibri" pitchFamily="34" charset="0"/>
            </a:endParaRPr>
          </a:p>
          <a:p>
            <a:pPr defTabSz="188913" eaLnBrk="1" hangingPunct="1">
              <a:spcBef>
                <a:spcPct val="0"/>
              </a:spcBef>
            </a:pPr>
            <a:endParaRPr lang="en-GB" sz="1800" dirty="0" smtClean="0">
              <a:solidFill>
                <a:srgbClr val="002060"/>
              </a:solidFill>
              <a:latin typeface="Calibri" pitchFamily="34" charset="0"/>
            </a:endParaRPr>
          </a:p>
          <a:p>
            <a:pPr defTabSz="188913" eaLnBrk="1" hangingPunct="1">
              <a:spcBef>
                <a:spcPct val="0"/>
              </a:spcBef>
            </a:pPr>
            <a:endParaRPr lang="en-GB" sz="2000" dirty="0" smtClean="0">
              <a:solidFill>
                <a:srgbClr val="002060"/>
              </a:solidFill>
              <a:latin typeface="Calibri" pitchFamily="34" charset="0"/>
            </a:endParaRPr>
          </a:p>
          <a:p>
            <a:pPr defTabSz="188913" eaLnBrk="1" hangingPunct="1">
              <a:spcBef>
                <a:spcPct val="0"/>
              </a:spcBef>
            </a:pPr>
            <a:endParaRPr lang="en-GB" sz="2000" dirty="0" smtClean="0">
              <a:solidFill>
                <a:srgbClr val="002060"/>
              </a:solidFill>
              <a:latin typeface="Calibri" pitchFamily="34" charset="0"/>
            </a:endParaRPr>
          </a:p>
          <a:p>
            <a:pPr marL="188913" indent="-188913" defTabSz="188913" eaLnBrk="1" hangingPunct="1">
              <a:spcBef>
                <a:spcPct val="0"/>
              </a:spcBef>
              <a:buFont typeface="Wingdings" pitchFamily="2" charset="2"/>
              <a:buChar char="§"/>
            </a:pPr>
            <a:endParaRPr lang="en-GB" sz="2400" dirty="0" smtClean="0">
              <a:solidFill>
                <a:srgbClr val="3A4CD2"/>
              </a:solidFill>
              <a:latin typeface="Arial Narrow" pitchFamily="34" charset="0"/>
            </a:endParaRPr>
          </a:p>
          <a:p>
            <a:pPr marL="588963" lvl="1" indent="-188913" defTabSz="188913" eaLnBrk="1" hangingPunct="1">
              <a:spcBef>
                <a:spcPct val="0"/>
              </a:spcBef>
              <a:buFontTx/>
              <a:buNone/>
            </a:pPr>
            <a:endParaRPr lang="en-GB" sz="2400" dirty="0" smtClean="0">
              <a:solidFill>
                <a:srgbClr val="3A4CD2"/>
              </a:solidFill>
              <a:latin typeface="Arial Narrow" pitchFamily="34" charset="0"/>
            </a:endParaRPr>
          </a:p>
          <a:p>
            <a:pPr marL="188913" indent="-188913" defTabSz="188913" eaLnBrk="1" hangingPunct="1">
              <a:spcBef>
                <a:spcPct val="0"/>
              </a:spcBef>
              <a:buFontTx/>
              <a:buNone/>
            </a:pPr>
            <a:endParaRPr lang="en-GB" sz="2400" dirty="0" smtClean="0">
              <a:solidFill>
                <a:srgbClr val="3A4CD2"/>
              </a:solidFill>
              <a:latin typeface="Arial Narrow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81711" y="3334231"/>
            <a:ext cx="184731" cy="432426"/>
          </a:xfrm>
          <a:prstGeom prst="rect">
            <a:avLst/>
          </a:prstGeom>
          <a:noFill/>
          <a:ln>
            <a:noFill/>
            <a:prstDash val="solid"/>
          </a:ln>
          <a:effectLst>
            <a:outerShdw dist="28400" dir="1593903" algn="tl">
              <a:srgbClr val="808080"/>
            </a:outerShdw>
          </a:effectLst>
        </p:spPr>
        <p:txBody>
          <a:bodyPr wrap="none" anchor="ctr" anchorCtr="1">
            <a:spAutoFit/>
          </a:bodyPr>
          <a:lstStyle/>
          <a:p>
            <a:pPr algn="ctr" fontAlgn="auto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2600" kern="0">
              <a:solidFill>
                <a:srgbClr val="000099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7871393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Grp="1"/>
          </p:cNvSpPr>
          <p:nvPr>
            <p:ph type="title"/>
          </p:nvPr>
        </p:nvSpPr>
        <p:spPr>
          <a:xfrm>
            <a:off x="1331640" y="476672"/>
            <a:ext cx="7124328" cy="864095"/>
          </a:xfrm>
        </p:spPr>
        <p:txBody>
          <a:bodyPr/>
          <a:lstStyle/>
          <a:p>
            <a:pPr marL="342900" indent="-342900" algn="l" eaLnBrk="1" fontAlgn="auto" hangingPunct="1">
              <a:lnSpc>
                <a:spcPct val="80000"/>
              </a:lnSpc>
              <a:spcBef>
                <a:spcPts val="800"/>
              </a:spcBef>
              <a:spcAft>
                <a:spcPts val="0"/>
              </a:spcAft>
              <a:defRPr/>
            </a:pPr>
            <a:r>
              <a:rPr lang="ru-RU" sz="2800" dirty="0">
                <a:solidFill>
                  <a:srgbClr val="C00000"/>
                </a:solidFill>
                <a:effectLst/>
                <a:latin typeface="Calibri" pitchFamily="34" charset="0"/>
                <a:cs typeface="Calibri" pitchFamily="34" charset="0"/>
              </a:rPr>
              <a:t>Программа </a:t>
            </a:r>
            <a:r>
              <a:rPr lang="ru-RU" sz="2800" dirty="0" smtClean="0">
                <a:solidFill>
                  <a:srgbClr val="C00000"/>
                </a:solidFill>
                <a:effectLst/>
                <a:latin typeface="Calibri" pitchFamily="34" charset="0"/>
                <a:cs typeface="Calibri" pitchFamily="34" charset="0"/>
              </a:rPr>
              <a:t>обеспечения </a:t>
            </a:r>
            <a:r>
              <a:rPr lang="ru-RU" sz="2800" dirty="0">
                <a:solidFill>
                  <a:srgbClr val="C00000"/>
                </a:solidFill>
                <a:effectLst/>
                <a:latin typeface="Calibri" pitchFamily="34" charset="0"/>
                <a:cs typeface="Calibri" pitchFamily="34" charset="0"/>
              </a:rPr>
              <a:t>качества в Португалии</a:t>
            </a:r>
            <a:r>
              <a:rPr lang="en-GB" sz="2800" dirty="0">
                <a:solidFill>
                  <a:srgbClr val="C00000"/>
                </a:solidFill>
                <a:effectLst/>
                <a:latin typeface="Calibri" pitchFamily="34" charset="0"/>
                <a:cs typeface="Calibri" pitchFamily="34" charset="0"/>
              </a:rPr>
              <a:t> (IGF)</a:t>
            </a:r>
            <a:endParaRPr lang="en-GB" sz="2800" dirty="0" smtClean="0">
              <a:solidFill>
                <a:srgbClr val="C00000"/>
              </a:solidFill>
              <a:effectLst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196" name="Rectangle 3"/>
          <p:cNvSpPr txBox="1">
            <a:spLocks noGrp="1"/>
          </p:cNvSpPr>
          <p:nvPr>
            <p:ph idx="1"/>
          </p:nvPr>
        </p:nvSpPr>
        <p:spPr>
          <a:xfrm>
            <a:off x="1403648" y="1484784"/>
            <a:ext cx="7560840" cy="4896544"/>
          </a:xfrm>
        </p:spPr>
        <p:txBody>
          <a:bodyPr/>
          <a:lstStyle/>
          <a:p>
            <a:pPr marL="188913" indent="-188913" defTabSz="188913" eaLnBrk="1" hangingPunct="1">
              <a:spcBef>
                <a:spcPct val="0"/>
              </a:spcBef>
              <a:buFontTx/>
              <a:buNone/>
            </a:pPr>
            <a:r>
              <a:rPr lang="en-GB" sz="2000" dirty="0" smtClean="0">
                <a:solidFill>
                  <a:srgbClr val="002060"/>
                </a:solidFill>
                <a:latin typeface="Calibri" pitchFamily="34" charset="0"/>
              </a:rPr>
              <a:t>B- </a:t>
            </a:r>
            <a:r>
              <a:rPr lang="ru-RU" sz="2000" dirty="0">
                <a:solidFill>
                  <a:srgbClr val="002060"/>
                </a:solidFill>
                <a:latin typeface="Calibri" pitchFamily="34" charset="0"/>
              </a:rPr>
              <a:t>Внутренняя оценка качества</a:t>
            </a:r>
            <a:r>
              <a:rPr lang="en-GB" sz="2000" dirty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en-GB" sz="2000" dirty="0" smtClean="0">
                <a:solidFill>
                  <a:srgbClr val="002060"/>
                </a:solidFill>
                <a:latin typeface="Calibri" pitchFamily="34" charset="0"/>
              </a:rPr>
              <a:t>– </a:t>
            </a:r>
            <a:r>
              <a:rPr lang="ru-RU" sz="2000" dirty="0" smtClean="0">
                <a:solidFill>
                  <a:srgbClr val="002060"/>
                </a:solidFill>
                <a:latin typeface="Calibri" pitchFamily="34" charset="0"/>
              </a:rPr>
              <a:t>комиссия по качеству</a:t>
            </a:r>
            <a:r>
              <a:rPr lang="en-GB"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en-GB" sz="2000" i="1" dirty="0" smtClean="0">
                <a:solidFill>
                  <a:srgbClr val="002060"/>
                </a:solidFill>
                <a:latin typeface="Calibri" pitchFamily="34" charset="0"/>
              </a:rPr>
              <a:t>(</a:t>
            </a:r>
            <a:r>
              <a:rPr lang="ru-RU" sz="2000" i="1" dirty="0" smtClean="0">
                <a:solidFill>
                  <a:srgbClr val="002060"/>
                </a:solidFill>
                <a:latin typeface="Calibri" pitchFamily="34" charset="0"/>
              </a:rPr>
              <a:t>комиссия специалистов в отрасли</a:t>
            </a:r>
            <a:r>
              <a:rPr lang="en-GB" sz="2000" i="1" dirty="0" smtClean="0">
                <a:solidFill>
                  <a:srgbClr val="002060"/>
                </a:solidFill>
                <a:latin typeface="Calibri" pitchFamily="34" charset="0"/>
              </a:rPr>
              <a:t>)</a:t>
            </a:r>
            <a:endParaRPr lang="en-GB" sz="2000" i="1" dirty="0" smtClean="0">
              <a:solidFill>
                <a:srgbClr val="002060"/>
              </a:solidFill>
              <a:latin typeface="Calibri" pitchFamily="34" charset="0"/>
            </a:endParaRPr>
          </a:p>
          <a:p>
            <a:pPr marL="188913" indent="-188913" defTabSz="188913" eaLnBrk="1" hangingPunct="1">
              <a:spcBef>
                <a:spcPct val="0"/>
              </a:spcBef>
              <a:buFontTx/>
              <a:buNone/>
            </a:pPr>
            <a:endParaRPr lang="en-GB" sz="2000" dirty="0">
              <a:solidFill>
                <a:srgbClr val="002060"/>
              </a:solidFill>
              <a:latin typeface="Calibri" pitchFamily="34" charset="0"/>
            </a:endParaRPr>
          </a:p>
          <a:p>
            <a:pPr defTabSz="188913" eaLnBrk="1" hangingPunct="1">
              <a:spcBef>
                <a:spcPct val="0"/>
              </a:spcBef>
            </a:pPr>
            <a:endParaRPr lang="en-GB" sz="1800" dirty="0" smtClean="0">
              <a:solidFill>
                <a:srgbClr val="002060"/>
              </a:solidFill>
              <a:latin typeface="Calibri" pitchFamily="34" charset="0"/>
            </a:endParaRPr>
          </a:p>
          <a:p>
            <a:pPr defTabSz="188913" eaLnBrk="1" hangingPunct="1">
              <a:spcBef>
                <a:spcPct val="0"/>
              </a:spcBef>
            </a:pPr>
            <a:r>
              <a:rPr lang="ru-RU" sz="1800" dirty="0" smtClean="0">
                <a:solidFill>
                  <a:srgbClr val="002060"/>
                </a:solidFill>
                <a:latin typeface="Calibri" pitchFamily="34" charset="0"/>
              </a:rPr>
              <a:t>Комиссия по качеству отвечает за периодический анализ </a:t>
            </a:r>
            <a:r>
              <a:rPr lang="en-GB" sz="1800" dirty="0" smtClean="0">
                <a:solidFill>
                  <a:srgbClr val="002060"/>
                </a:solidFill>
                <a:latin typeface="Calibri" pitchFamily="34" charset="0"/>
              </a:rPr>
              <a:t>(</a:t>
            </a:r>
            <a:r>
              <a:rPr lang="ru-RU" sz="1800" dirty="0" smtClean="0">
                <a:solidFill>
                  <a:srgbClr val="002060"/>
                </a:solidFill>
                <a:latin typeface="Calibri" pitchFamily="34" charset="0"/>
              </a:rPr>
              <a:t>оценку) работы по аудиту на ежегодной основе</a:t>
            </a:r>
            <a:r>
              <a:rPr lang="en-GB" sz="1800" dirty="0" smtClean="0">
                <a:solidFill>
                  <a:srgbClr val="002060"/>
                </a:solidFill>
                <a:latin typeface="Calibri" pitchFamily="34" charset="0"/>
              </a:rPr>
              <a:t>, </a:t>
            </a:r>
            <a:r>
              <a:rPr lang="ru-RU" sz="1800" dirty="0" smtClean="0">
                <a:solidFill>
                  <a:srgbClr val="002060"/>
                </a:solidFill>
                <a:latin typeface="Calibri" pitchFamily="34" charset="0"/>
              </a:rPr>
              <a:t>и состоит из старших и опытных аудиторов</a:t>
            </a:r>
            <a:r>
              <a:rPr lang="en-GB" sz="1800" dirty="0" smtClean="0">
                <a:solidFill>
                  <a:srgbClr val="002060"/>
                </a:solidFill>
                <a:latin typeface="Calibri" pitchFamily="34" charset="0"/>
              </a:rPr>
              <a:t> (</a:t>
            </a:r>
            <a:r>
              <a:rPr lang="ru-RU" sz="1800" dirty="0" smtClean="0">
                <a:solidFill>
                  <a:srgbClr val="002060"/>
                </a:solidFill>
                <a:latin typeface="Calibri" pitchFamily="34" charset="0"/>
              </a:rPr>
              <a:t>Директоров по аудиту и руководителей подразделений</a:t>
            </a:r>
            <a:r>
              <a:rPr lang="en-GB" sz="1800" dirty="0" smtClean="0">
                <a:solidFill>
                  <a:srgbClr val="002060"/>
                </a:solidFill>
                <a:latin typeface="Calibri" pitchFamily="34" charset="0"/>
              </a:rPr>
              <a:t>)</a:t>
            </a:r>
            <a:endParaRPr lang="en-GB" sz="1800" dirty="0" smtClean="0">
              <a:solidFill>
                <a:srgbClr val="002060"/>
              </a:solidFill>
              <a:latin typeface="Calibri" pitchFamily="34" charset="0"/>
            </a:endParaRPr>
          </a:p>
          <a:p>
            <a:pPr defTabSz="188913" eaLnBrk="1" hangingPunct="1">
              <a:spcBef>
                <a:spcPct val="0"/>
              </a:spcBef>
            </a:pPr>
            <a:endParaRPr lang="en-GB" sz="1800" dirty="0">
              <a:solidFill>
                <a:srgbClr val="002060"/>
              </a:solidFill>
              <a:latin typeface="Calibri" pitchFamily="34" charset="0"/>
            </a:endParaRPr>
          </a:p>
          <a:p>
            <a:pPr defTabSz="188913" eaLnBrk="1" hangingPunct="1">
              <a:spcBef>
                <a:spcPct val="0"/>
              </a:spcBef>
            </a:pPr>
            <a:r>
              <a:rPr lang="ru-RU" sz="1800" dirty="0" smtClean="0">
                <a:solidFill>
                  <a:srgbClr val="002060"/>
                </a:solidFill>
                <a:latin typeface="Calibri" pitchFamily="34" charset="0"/>
              </a:rPr>
              <a:t>Комиссия по качеству состоит из</a:t>
            </a:r>
            <a:r>
              <a:rPr lang="en-GB" sz="18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en-GB" sz="1800" dirty="0" smtClean="0">
                <a:solidFill>
                  <a:srgbClr val="002060"/>
                </a:solidFill>
                <a:latin typeface="Calibri" pitchFamily="34" charset="0"/>
              </a:rPr>
              <a:t>6 </a:t>
            </a:r>
            <a:r>
              <a:rPr lang="ru-RU" sz="1800" dirty="0" smtClean="0">
                <a:solidFill>
                  <a:srgbClr val="002060"/>
                </a:solidFill>
                <a:latin typeface="Calibri" pitchFamily="34" charset="0"/>
              </a:rPr>
              <a:t>членов</a:t>
            </a:r>
            <a:r>
              <a:rPr lang="en-GB" sz="1800" dirty="0" smtClean="0">
                <a:solidFill>
                  <a:srgbClr val="002060"/>
                </a:solidFill>
                <a:latin typeface="Calibri" pitchFamily="34" charset="0"/>
              </a:rPr>
              <a:t>, </a:t>
            </a:r>
            <a:r>
              <a:rPr lang="en-GB" sz="1800" dirty="0" smtClean="0">
                <a:solidFill>
                  <a:srgbClr val="002060"/>
                </a:solidFill>
                <a:latin typeface="Calibri" pitchFamily="34" charset="0"/>
              </a:rPr>
              <a:t>3 </a:t>
            </a:r>
            <a:r>
              <a:rPr lang="ru-RU" sz="1800" dirty="0" smtClean="0">
                <a:solidFill>
                  <a:srgbClr val="002060"/>
                </a:solidFill>
                <a:latin typeface="Calibri" pitchFamily="34" charset="0"/>
              </a:rPr>
              <a:t>из которых назначены Председателем Совета из состава Директоров по аудиту</a:t>
            </a:r>
            <a:r>
              <a:rPr lang="en-GB" sz="1800" dirty="0" smtClean="0">
                <a:solidFill>
                  <a:srgbClr val="002060"/>
                </a:solidFill>
                <a:latin typeface="Calibri" pitchFamily="34" charset="0"/>
              </a:rPr>
              <a:t> (</a:t>
            </a:r>
            <a:r>
              <a:rPr lang="ru-RU" sz="1800" dirty="0" smtClean="0">
                <a:solidFill>
                  <a:srgbClr val="002060"/>
                </a:solidFill>
                <a:latin typeface="Calibri" pitchFamily="34" charset="0"/>
              </a:rPr>
              <a:t>одним из них является Президент комиссии по качеству</a:t>
            </a:r>
            <a:r>
              <a:rPr lang="en-GB" sz="1800" dirty="0" smtClean="0">
                <a:solidFill>
                  <a:srgbClr val="002060"/>
                </a:solidFill>
                <a:latin typeface="Calibri" pitchFamily="34" charset="0"/>
              </a:rPr>
              <a:t>)</a:t>
            </a:r>
            <a:endParaRPr lang="en-GB" sz="1800" dirty="0" smtClean="0">
              <a:solidFill>
                <a:srgbClr val="002060"/>
              </a:solidFill>
              <a:latin typeface="Calibri" pitchFamily="34" charset="0"/>
            </a:endParaRPr>
          </a:p>
          <a:p>
            <a:pPr defTabSz="188913" eaLnBrk="1" hangingPunct="1">
              <a:spcBef>
                <a:spcPct val="0"/>
              </a:spcBef>
            </a:pPr>
            <a:endParaRPr lang="en-GB" sz="1800" dirty="0">
              <a:solidFill>
                <a:srgbClr val="002060"/>
              </a:solidFill>
              <a:latin typeface="Calibri" pitchFamily="34" charset="0"/>
            </a:endParaRPr>
          </a:p>
          <a:p>
            <a:pPr defTabSz="188913" eaLnBrk="1" hangingPunct="1">
              <a:spcBef>
                <a:spcPct val="0"/>
              </a:spcBef>
            </a:pPr>
            <a:r>
              <a:rPr lang="ru-RU" sz="1800" dirty="0" smtClean="0">
                <a:solidFill>
                  <a:srgbClr val="002060"/>
                </a:solidFill>
                <a:latin typeface="Calibri" pitchFamily="34" charset="0"/>
              </a:rPr>
              <a:t>Другие</a:t>
            </a:r>
            <a:r>
              <a:rPr lang="en-GB" sz="1800" dirty="0" smtClean="0">
                <a:solidFill>
                  <a:srgbClr val="002060"/>
                </a:solidFill>
                <a:latin typeface="Calibri" pitchFamily="34" charset="0"/>
              </a:rPr>
              <a:t> 3</a:t>
            </a:r>
            <a:r>
              <a:rPr lang="ru-RU" sz="1800" dirty="0" smtClean="0">
                <a:solidFill>
                  <a:srgbClr val="002060"/>
                </a:solidFill>
                <a:latin typeface="Calibri" pitchFamily="34" charset="0"/>
              </a:rPr>
              <a:t> члена комиссии по качеству избираются всеми аудиторами среди других директоров по аудиту и руководителей подразделений и должны получить по крайней мере</a:t>
            </a:r>
            <a:r>
              <a:rPr lang="en-GB" sz="18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en-GB" sz="1800" dirty="0" smtClean="0">
                <a:solidFill>
                  <a:srgbClr val="002060"/>
                </a:solidFill>
                <a:latin typeface="Calibri" pitchFamily="34" charset="0"/>
              </a:rPr>
              <a:t>20% </a:t>
            </a:r>
            <a:r>
              <a:rPr lang="ru-RU" sz="1800" dirty="0" smtClean="0">
                <a:solidFill>
                  <a:srgbClr val="002060"/>
                </a:solidFill>
                <a:latin typeface="Calibri" pitchFamily="34" charset="0"/>
              </a:rPr>
              <a:t>голосов</a:t>
            </a:r>
            <a:endParaRPr lang="en-GB" sz="1800" dirty="0" smtClean="0">
              <a:solidFill>
                <a:srgbClr val="002060"/>
              </a:solidFill>
              <a:latin typeface="Calibri" pitchFamily="34" charset="0"/>
            </a:endParaRPr>
          </a:p>
          <a:p>
            <a:pPr defTabSz="188913" eaLnBrk="1" hangingPunct="1">
              <a:spcBef>
                <a:spcPct val="0"/>
              </a:spcBef>
            </a:pPr>
            <a:endParaRPr lang="en-GB" sz="1800" dirty="0" smtClean="0">
              <a:solidFill>
                <a:srgbClr val="002060"/>
              </a:solidFill>
              <a:latin typeface="Calibri" pitchFamily="34" charset="0"/>
            </a:endParaRPr>
          </a:p>
          <a:p>
            <a:pPr defTabSz="188913" eaLnBrk="1" hangingPunct="1">
              <a:spcBef>
                <a:spcPct val="0"/>
              </a:spcBef>
            </a:pPr>
            <a:r>
              <a:rPr lang="ru-RU" sz="1800" dirty="0" smtClean="0">
                <a:solidFill>
                  <a:srgbClr val="002060"/>
                </a:solidFill>
                <a:latin typeface="Calibri" pitchFamily="34" charset="0"/>
              </a:rPr>
              <a:t>Каждый мандат комиссии по качеству длится 2 года</a:t>
            </a:r>
            <a:endParaRPr lang="en-GB" sz="1800" dirty="0" smtClean="0">
              <a:solidFill>
                <a:srgbClr val="002060"/>
              </a:solidFill>
              <a:latin typeface="Calibri" pitchFamily="34" charset="0"/>
            </a:endParaRPr>
          </a:p>
          <a:p>
            <a:pPr defTabSz="188913" eaLnBrk="1" hangingPunct="1">
              <a:spcBef>
                <a:spcPct val="0"/>
              </a:spcBef>
            </a:pPr>
            <a:endParaRPr lang="en-GB" sz="1800" dirty="0">
              <a:solidFill>
                <a:srgbClr val="002060"/>
              </a:solidFill>
              <a:latin typeface="Calibri" pitchFamily="34" charset="0"/>
            </a:endParaRPr>
          </a:p>
          <a:p>
            <a:pPr lvl="1" defTabSz="188913" eaLnBrk="1" hangingPunct="1">
              <a:spcBef>
                <a:spcPct val="0"/>
              </a:spcBef>
            </a:pPr>
            <a:endParaRPr lang="en-GB" sz="1600" dirty="0" smtClean="0">
              <a:solidFill>
                <a:srgbClr val="002060"/>
              </a:solidFill>
              <a:latin typeface="Calibri" pitchFamily="34" charset="0"/>
            </a:endParaRPr>
          </a:p>
          <a:p>
            <a:pPr lvl="2" defTabSz="188913" eaLnBrk="1" hangingPunct="1">
              <a:spcBef>
                <a:spcPct val="0"/>
              </a:spcBef>
            </a:pPr>
            <a:endParaRPr lang="en-GB" sz="1000" dirty="0" smtClean="0">
              <a:solidFill>
                <a:srgbClr val="002060"/>
              </a:solidFill>
              <a:latin typeface="Calibri" pitchFamily="34" charset="0"/>
            </a:endParaRPr>
          </a:p>
          <a:p>
            <a:pPr defTabSz="188913" eaLnBrk="1" hangingPunct="1">
              <a:spcBef>
                <a:spcPct val="0"/>
              </a:spcBef>
            </a:pPr>
            <a:endParaRPr lang="en-GB" sz="1800" dirty="0">
              <a:solidFill>
                <a:srgbClr val="002060"/>
              </a:solidFill>
              <a:latin typeface="Calibri" pitchFamily="34" charset="0"/>
            </a:endParaRPr>
          </a:p>
          <a:p>
            <a:pPr lvl="1" defTabSz="188913" eaLnBrk="1" hangingPunct="1">
              <a:spcBef>
                <a:spcPct val="0"/>
              </a:spcBef>
            </a:pPr>
            <a:endParaRPr lang="en-GB" sz="1400" dirty="0" smtClean="0">
              <a:solidFill>
                <a:srgbClr val="002060"/>
              </a:solidFill>
              <a:latin typeface="Calibri" pitchFamily="34" charset="0"/>
            </a:endParaRPr>
          </a:p>
          <a:p>
            <a:pPr defTabSz="188913" eaLnBrk="1" hangingPunct="1">
              <a:spcBef>
                <a:spcPct val="0"/>
              </a:spcBef>
            </a:pPr>
            <a:endParaRPr lang="en-GB" sz="1800" dirty="0" smtClean="0">
              <a:solidFill>
                <a:srgbClr val="002060"/>
              </a:solidFill>
              <a:latin typeface="Calibri" pitchFamily="34" charset="0"/>
            </a:endParaRPr>
          </a:p>
          <a:p>
            <a:pPr defTabSz="188913" eaLnBrk="1" hangingPunct="1">
              <a:spcBef>
                <a:spcPct val="0"/>
              </a:spcBef>
            </a:pPr>
            <a:endParaRPr lang="en-GB" sz="2000" dirty="0" smtClean="0">
              <a:solidFill>
                <a:srgbClr val="002060"/>
              </a:solidFill>
              <a:latin typeface="Calibri" pitchFamily="34" charset="0"/>
            </a:endParaRPr>
          </a:p>
          <a:p>
            <a:pPr defTabSz="188913" eaLnBrk="1" hangingPunct="1">
              <a:spcBef>
                <a:spcPct val="0"/>
              </a:spcBef>
            </a:pPr>
            <a:endParaRPr lang="en-GB" sz="2000" dirty="0" smtClean="0">
              <a:solidFill>
                <a:srgbClr val="002060"/>
              </a:solidFill>
              <a:latin typeface="Calibri" pitchFamily="34" charset="0"/>
            </a:endParaRPr>
          </a:p>
          <a:p>
            <a:pPr marL="188913" indent="-188913" defTabSz="188913" eaLnBrk="1" hangingPunct="1">
              <a:spcBef>
                <a:spcPct val="0"/>
              </a:spcBef>
              <a:buFont typeface="Wingdings" pitchFamily="2" charset="2"/>
              <a:buChar char="§"/>
            </a:pPr>
            <a:endParaRPr lang="en-GB" sz="2400" dirty="0" smtClean="0">
              <a:solidFill>
                <a:srgbClr val="3A4CD2"/>
              </a:solidFill>
              <a:latin typeface="Arial Narrow" pitchFamily="34" charset="0"/>
            </a:endParaRPr>
          </a:p>
          <a:p>
            <a:pPr marL="588963" lvl="1" indent="-188913" defTabSz="188913" eaLnBrk="1" hangingPunct="1">
              <a:spcBef>
                <a:spcPct val="0"/>
              </a:spcBef>
              <a:buFontTx/>
              <a:buNone/>
            </a:pPr>
            <a:endParaRPr lang="en-GB" sz="2400" dirty="0" smtClean="0">
              <a:solidFill>
                <a:srgbClr val="3A4CD2"/>
              </a:solidFill>
              <a:latin typeface="Arial Narrow" pitchFamily="34" charset="0"/>
            </a:endParaRPr>
          </a:p>
          <a:p>
            <a:pPr marL="188913" indent="-188913" defTabSz="188913" eaLnBrk="1" hangingPunct="1">
              <a:spcBef>
                <a:spcPct val="0"/>
              </a:spcBef>
              <a:buFontTx/>
              <a:buNone/>
            </a:pPr>
            <a:endParaRPr lang="en-GB" sz="2400" dirty="0" smtClean="0">
              <a:solidFill>
                <a:srgbClr val="3A4CD2"/>
              </a:solidFill>
              <a:latin typeface="Arial Narrow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81711" y="3334231"/>
            <a:ext cx="184731" cy="432426"/>
          </a:xfrm>
          <a:prstGeom prst="rect">
            <a:avLst/>
          </a:prstGeom>
          <a:noFill/>
          <a:ln>
            <a:noFill/>
            <a:prstDash val="solid"/>
          </a:ln>
          <a:effectLst>
            <a:outerShdw dist="28400" dir="1593903" algn="tl">
              <a:srgbClr val="808080"/>
            </a:outerShdw>
          </a:effectLst>
        </p:spPr>
        <p:txBody>
          <a:bodyPr wrap="none" anchor="ctr" anchorCtr="1">
            <a:spAutoFit/>
          </a:bodyPr>
          <a:lstStyle/>
          <a:p>
            <a:pPr algn="ctr" fontAlgn="auto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2600" kern="0">
              <a:solidFill>
                <a:srgbClr val="000099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3261012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Grp="1"/>
          </p:cNvSpPr>
          <p:nvPr>
            <p:ph type="title"/>
          </p:nvPr>
        </p:nvSpPr>
        <p:spPr>
          <a:xfrm>
            <a:off x="1331640" y="476672"/>
            <a:ext cx="7124328" cy="864095"/>
          </a:xfrm>
        </p:spPr>
        <p:txBody>
          <a:bodyPr/>
          <a:lstStyle/>
          <a:p>
            <a:pPr marL="342900" indent="-342900" algn="l" eaLnBrk="1" fontAlgn="auto" hangingPunct="1">
              <a:lnSpc>
                <a:spcPct val="80000"/>
              </a:lnSpc>
              <a:spcBef>
                <a:spcPts val="800"/>
              </a:spcBef>
              <a:spcAft>
                <a:spcPts val="0"/>
              </a:spcAft>
              <a:defRPr/>
            </a:pPr>
            <a:r>
              <a:rPr lang="ru-RU" sz="2800" dirty="0">
                <a:solidFill>
                  <a:srgbClr val="C00000"/>
                </a:solidFill>
                <a:effectLst/>
                <a:latin typeface="Calibri" pitchFamily="34" charset="0"/>
                <a:cs typeface="Calibri" pitchFamily="34" charset="0"/>
              </a:rPr>
              <a:t>Программа </a:t>
            </a:r>
            <a:r>
              <a:rPr lang="ru-RU" sz="2800" dirty="0" smtClean="0">
                <a:solidFill>
                  <a:srgbClr val="C00000"/>
                </a:solidFill>
                <a:effectLst/>
                <a:latin typeface="Calibri" pitchFamily="34" charset="0"/>
                <a:cs typeface="Calibri" pitchFamily="34" charset="0"/>
              </a:rPr>
              <a:t>обеспечения качества </a:t>
            </a:r>
            <a:r>
              <a:rPr lang="ru-RU" sz="2800" dirty="0">
                <a:solidFill>
                  <a:srgbClr val="C00000"/>
                </a:solidFill>
                <a:effectLst/>
                <a:latin typeface="Calibri" pitchFamily="34" charset="0"/>
                <a:cs typeface="Calibri" pitchFamily="34" charset="0"/>
              </a:rPr>
              <a:t>в Португалии</a:t>
            </a:r>
            <a:r>
              <a:rPr lang="en-GB" sz="2800" dirty="0">
                <a:solidFill>
                  <a:srgbClr val="C00000"/>
                </a:solidFill>
                <a:effectLst/>
                <a:latin typeface="Calibri" pitchFamily="34" charset="0"/>
                <a:cs typeface="Calibri" pitchFamily="34" charset="0"/>
              </a:rPr>
              <a:t> (IGF)</a:t>
            </a:r>
            <a:endParaRPr lang="en-GB" sz="2800" dirty="0" smtClean="0">
              <a:solidFill>
                <a:srgbClr val="C00000"/>
              </a:solidFill>
              <a:effectLst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196" name="Rectangle 3"/>
          <p:cNvSpPr txBox="1">
            <a:spLocks noGrp="1"/>
          </p:cNvSpPr>
          <p:nvPr>
            <p:ph idx="1"/>
          </p:nvPr>
        </p:nvSpPr>
        <p:spPr>
          <a:xfrm>
            <a:off x="1403648" y="1484784"/>
            <a:ext cx="7560840" cy="4896544"/>
          </a:xfrm>
        </p:spPr>
        <p:txBody>
          <a:bodyPr/>
          <a:lstStyle/>
          <a:p>
            <a:pPr marL="188913" indent="-188913" defTabSz="188913" eaLnBrk="1" hangingPunct="1">
              <a:spcBef>
                <a:spcPct val="0"/>
              </a:spcBef>
              <a:buFontTx/>
              <a:buNone/>
            </a:pPr>
            <a:endParaRPr lang="en-GB" sz="2000" dirty="0" smtClean="0">
              <a:solidFill>
                <a:srgbClr val="002060"/>
              </a:solidFill>
              <a:latin typeface="Calibri" pitchFamily="34" charset="0"/>
            </a:endParaRPr>
          </a:p>
          <a:p>
            <a:pPr marL="188913" indent="-188913" defTabSz="188913" eaLnBrk="1" hangingPunct="1">
              <a:spcBef>
                <a:spcPct val="0"/>
              </a:spcBef>
              <a:buFontTx/>
              <a:buNone/>
            </a:pPr>
            <a:r>
              <a:rPr lang="en-GB" sz="2000" dirty="0" smtClean="0">
                <a:solidFill>
                  <a:srgbClr val="002060"/>
                </a:solidFill>
                <a:latin typeface="Calibri" pitchFamily="34" charset="0"/>
              </a:rPr>
              <a:t>B- </a:t>
            </a:r>
            <a:r>
              <a:rPr lang="ru-RU" sz="2000" dirty="0">
                <a:solidFill>
                  <a:srgbClr val="002060"/>
                </a:solidFill>
                <a:latin typeface="Calibri" pitchFamily="34" charset="0"/>
              </a:rPr>
              <a:t>Внутренняя оценка качества</a:t>
            </a:r>
            <a:r>
              <a:rPr lang="en-GB" sz="2000" dirty="0">
                <a:solidFill>
                  <a:srgbClr val="002060"/>
                </a:solidFill>
                <a:latin typeface="Calibri" pitchFamily="34" charset="0"/>
              </a:rPr>
              <a:t> – </a:t>
            </a:r>
            <a:r>
              <a:rPr lang="ru-RU" sz="2000" dirty="0">
                <a:solidFill>
                  <a:srgbClr val="002060"/>
                </a:solidFill>
                <a:latin typeface="Calibri" pitchFamily="34" charset="0"/>
              </a:rPr>
              <a:t>комиссия по качеству</a:t>
            </a:r>
            <a:r>
              <a:rPr lang="en-GB" sz="2000" dirty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en-GB" sz="2000" i="1" dirty="0">
                <a:solidFill>
                  <a:srgbClr val="002060"/>
                </a:solidFill>
                <a:latin typeface="Calibri" pitchFamily="34" charset="0"/>
              </a:rPr>
              <a:t>(</a:t>
            </a:r>
            <a:r>
              <a:rPr lang="ru-RU" sz="2000" i="1" dirty="0">
                <a:solidFill>
                  <a:srgbClr val="002060"/>
                </a:solidFill>
                <a:latin typeface="Calibri" pitchFamily="34" charset="0"/>
              </a:rPr>
              <a:t>комиссия специалистов в отрасли</a:t>
            </a:r>
            <a:r>
              <a:rPr lang="en-GB" sz="2000" i="1" dirty="0">
                <a:solidFill>
                  <a:srgbClr val="002060"/>
                </a:solidFill>
                <a:latin typeface="Calibri" pitchFamily="34" charset="0"/>
              </a:rPr>
              <a:t>)</a:t>
            </a:r>
          </a:p>
          <a:p>
            <a:pPr marL="188913" indent="-188913" defTabSz="188913" eaLnBrk="1" hangingPunct="1">
              <a:spcBef>
                <a:spcPct val="0"/>
              </a:spcBef>
              <a:buFontTx/>
              <a:buNone/>
            </a:pPr>
            <a:endParaRPr lang="en-GB" sz="2000" dirty="0" smtClean="0">
              <a:solidFill>
                <a:srgbClr val="002060"/>
              </a:solidFill>
              <a:latin typeface="Calibri" pitchFamily="34" charset="0"/>
            </a:endParaRPr>
          </a:p>
          <a:p>
            <a:pPr marL="188913" indent="-188913" defTabSz="188913" eaLnBrk="1" hangingPunct="1">
              <a:spcBef>
                <a:spcPct val="0"/>
              </a:spcBef>
              <a:buFontTx/>
              <a:buNone/>
            </a:pPr>
            <a:endParaRPr lang="en-GB" sz="2000" dirty="0">
              <a:solidFill>
                <a:srgbClr val="002060"/>
              </a:solidFill>
              <a:latin typeface="Calibri" pitchFamily="34" charset="0"/>
            </a:endParaRPr>
          </a:p>
          <a:p>
            <a:pPr defTabSz="188913" eaLnBrk="1" hangingPunct="1">
              <a:spcBef>
                <a:spcPct val="0"/>
              </a:spcBef>
            </a:pPr>
            <a:r>
              <a:rPr lang="ru-RU" sz="1800" dirty="0" smtClean="0">
                <a:solidFill>
                  <a:srgbClr val="002060"/>
                </a:solidFill>
                <a:latin typeface="Calibri" pitchFamily="34" charset="0"/>
              </a:rPr>
              <a:t>Комиссия по качеству оценивает отчеты аудиторов по применимым международным стандартам и внутренним руководящим  указаниям</a:t>
            </a:r>
            <a:r>
              <a:rPr lang="en-GB" sz="1800" dirty="0" smtClean="0">
                <a:solidFill>
                  <a:srgbClr val="002060"/>
                </a:solidFill>
                <a:latin typeface="Calibri" pitchFamily="34" charset="0"/>
              </a:rPr>
              <a:t> (</a:t>
            </a:r>
            <a:r>
              <a:rPr lang="ru-RU" sz="1800" dirty="0" smtClean="0">
                <a:solidFill>
                  <a:srgbClr val="002060"/>
                </a:solidFill>
                <a:latin typeface="Calibri" pitchFamily="34" charset="0"/>
              </a:rPr>
              <a:t>подробно представляя стратегические и операционные задачи каждого аудитора, а также показатели эффективности и цели)</a:t>
            </a:r>
            <a:endParaRPr lang="en-GB" sz="1800" dirty="0" smtClean="0">
              <a:solidFill>
                <a:srgbClr val="002060"/>
              </a:solidFill>
              <a:latin typeface="Calibri" pitchFamily="34" charset="0"/>
            </a:endParaRPr>
          </a:p>
          <a:p>
            <a:pPr defTabSz="188913" eaLnBrk="1" hangingPunct="1">
              <a:spcBef>
                <a:spcPct val="0"/>
              </a:spcBef>
            </a:pPr>
            <a:endParaRPr lang="en-GB" sz="1800" dirty="0">
              <a:solidFill>
                <a:srgbClr val="002060"/>
              </a:solidFill>
              <a:latin typeface="Calibri" pitchFamily="34" charset="0"/>
            </a:endParaRPr>
          </a:p>
          <a:p>
            <a:pPr defTabSz="188913" eaLnBrk="1" hangingPunct="1">
              <a:spcBef>
                <a:spcPct val="0"/>
              </a:spcBef>
            </a:pPr>
            <a:r>
              <a:rPr lang="ru-RU" sz="1800" dirty="0" smtClean="0">
                <a:solidFill>
                  <a:srgbClr val="002060"/>
                </a:solidFill>
                <a:latin typeface="Calibri" pitchFamily="34" charset="0"/>
              </a:rPr>
              <a:t>Во время оценки проходит слушание директора по аудиту и /или руководителя подразделения, чтобы уточнить вопросы комиссии по качеству и обосновать оценку отчета по аудиту</a:t>
            </a:r>
            <a:r>
              <a:rPr lang="en-GB" sz="1800" dirty="0" smtClean="0">
                <a:solidFill>
                  <a:srgbClr val="002060"/>
                </a:solidFill>
                <a:latin typeface="Calibri" pitchFamily="34" charset="0"/>
              </a:rPr>
              <a:t> (</a:t>
            </a:r>
            <a:r>
              <a:rPr lang="ru-RU" sz="1800" dirty="0" smtClean="0">
                <a:solidFill>
                  <a:srgbClr val="002060"/>
                </a:solidFill>
                <a:latin typeface="Calibri" pitchFamily="34" charset="0"/>
              </a:rPr>
              <a:t>сумма баллов)</a:t>
            </a:r>
            <a:r>
              <a:rPr lang="en-GB" sz="18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endParaRPr lang="en-GB" sz="1800" dirty="0" smtClean="0">
              <a:solidFill>
                <a:srgbClr val="002060"/>
              </a:solidFill>
              <a:latin typeface="Calibri" pitchFamily="34" charset="0"/>
            </a:endParaRPr>
          </a:p>
          <a:p>
            <a:pPr defTabSz="188913" eaLnBrk="1" hangingPunct="1">
              <a:spcBef>
                <a:spcPct val="0"/>
              </a:spcBef>
            </a:pPr>
            <a:endParaRPr lang="en-GB" sz="1800" dirty="0">
              <a:solidFill>
                <a:srgbClr val="002060"/>
              </a:solidFill>
              <a:latin typeface="Calibri" pitchFamily="34" charset="0"/>
            </a:endParaRPr>
          </a:p>
          <a:p>
            <a:pPr defTabSz="188913" eaLnBrk="1" hangingPunct="1">
              <a:spcBef>
                <a:spcPct val="0"/>
              </a:spcBef>
            </a:pPr>
            <a:r>
              <a:rPr lang="ru-RU" sz="1800" dirty="0" smtClean="0">
                <a:solidFill>
                  <a:srgbClr val="002060"/>
                </a:solidFill>
                <a:latin typeface="Calibri" pitchFamily="34" charset="0"/>
              </a:rPr>
              <a:t>При необходимости, когда комиссия по качеству не может одобрить оценку отчета по аудиту</a:t>
            </a:r>
            <a:r>
              <a:rPr lang="en-GB" sz="1800" dirty="0" smtClean="0">
                <a:solidFill>
                  <a:srgbClr val="002060"/>
                </a:solidFill>
                <a:latin typeface="Calibri" pitchFamily="34" charset="0"/>
              </a:rPr>
              <a:t>, </a:t>
            </a:r>
            <a:r>
              <a:rPr lang="ru-RU" sz="1800" dirty="0" smtClean="0">
                <a:solidFill>
                  <a:srgbClr val="002060"/>
                </a:solidFill>
                <a:latin typeface="Calibri" pitchFamily="34" charset="0"/>
              </a:rPr>
              <a:t>можно провести несложную процедуру решения противоречий</a:t>
            </a:r>
            <a:endParaRPr lang="en-GB" sz="1800" dirty="0" smtClean="0">
              <a:solidFill>
                <a:srgbClr val="002060"/>
              </a:solidFill>
              <a:latin typeface="Calibri" pitchFamily="34" charset="0"/>
            </a:endParaRPr>
          </a:p>
          <a:p>
            <a:pPr defTabSz="188913" eaLnBrk="1" hangingPunct="1">
              <a:spcBef>
                <a:spcPct val="0"/>
              </a:spcBef>
            </a:pPr>
            <a:endParaRPr lang="en-GB" sz="1800" dirty="0">
              <a:solidFill>
                <a:srgbClr val="002060"/>
              </a:solidFill>
              <a:latin typeface="Calibri" pitchFamily="34" charset="0"/>
            </a:endParaRPr>
          </a:p>
          <a:p>
            <a:pPr marL="0" indent="0" defTabSz="188913" eaLnBrk="1" hangingPunct="1">
              <a:spcBef>
                <a:spcPct val="0"/>
              </a:spcBef>
              <a:buNone/>
            </a:pPr>
            <a:endParaRPr lang="en-GB" sz="2400" dirty="0" smtClean="0">
              <a:solidFill>
                <a:srgbClr val="3A4CD2"/>
              </a:solidFill>
              <a:latin typeface="Arial Narrow" pitchFamily="34" charset="0"/>
            </a:endParaRPr>
          </a:p>
          <a:p>
            <a:pPr marL="588963" lvl="1" indent="-188913" defTabSz="188913" eaLnBrk="1" hangingPunct="1">
              <a:spcBef>
                <a:spcPct val="0"/>
              </a:spcBef>
              <a:buFontTx/>
              <a:buNone/>
            </a:pPr>
            <a:endParaRPr lang="en-GB" sz="2400" dirty="0" smtClean="0">
              <a:solidFill>
                <a:srgbClr val="3A4CD2"/>
              </a:solidFill>
              <a:latin typeface="Arial Narrow" pitchFamily="34" charset="0"/>
            </a:endParaRPr>
          </a:p>
          <a:p>
            <a:pPr marL="188913" indent="-188913" defTabSz="188913" eaLnBrk="1" hangingPunct="1">
              <a:spcBef>
                <a:spcPct val="0"/>
              </a:spcBef>
              <a:buFontTx/>
              <a:buNone/>
            </a:pPr>
            <a:endParaRPr lang="en-GB" sz="2400" dirty="0" smtClean="0">
              <a:solidFill>
                <a:srgbClr val="3A4CD2"/>
              </a:solidFill>
              <a:latin typeface="Arial Narrow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81711" y="3334231"/>
            <a:ext cx="184731" cy="432426"/>
          </a:xfrm>
          <a:prstGeom prst="rect">
            <a:avLst/>
          </a:prstGeom>
          <a:noFill/>
          <a:ln>
            <a:noFill/>
            <a:prstDash val="solid"/>
          </a:ln>
          <a:effectLst>
            <a:outerShdw dist="28400" dir="1593903" algn="tl">
              <a:srgbClr val="808080"/>
            </a:outerShdw>
          </a:effectLst>
        </p:spPr>
        <p:txBody>
          <a:bodyPr wrap="none" anchor="ctr" anchorCtr="1">
            <a:spAutoFit/>
          </a:bodyPr>
          <a:lstStyle/>
          <a:p>
            <a:pPr algn="ctr" fontAlgn="auto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2600" kern="0">
              <a:solidFill>
                <a:srgbClr val="000099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6814806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Grp="1"/>
          </p:cNvSpPr>
          <p:nvPr>
            <p:ph type="title"/>
          </p:nvPr>
        </p:nvSpPr>
        <p:spPr>
          <a:xfrm>
            <a:off x="1331640" y="476672"/>
            <a:ext cx="7124328" cy="864095"/>
          </a:xfrm>
        </p:spPr>
        <p:txBody>
          <a:bodyPr/>
          <a:lstStyle/>
          <a:p>
            <a:pPr marL="342900" indent="-342900" algn="l" eaLnBrk="1" fontAlgn="auto" hangingPunct="1">
              <a:lnSpc>
                <a:spcPct val="80000"/>
              </a:lnSpc>
              <a:spcBef>
                <a:spcPts val="800"/>
              </a:spcBef>
              <a:spcAft>
                <a:spcPts val="0"/>
              </a:spcAft>
              <a:defRPr/>
            </a:pPr>
            <a:r>
              <a:rPr lang="ru-RU" sz="2800" dirty="0">
                <a:solidFill>
                  <a:srgbClr val="C00000"/>
                </a:solidFill>
                <a:effectLst/>
                <a:latin typeface="Calibri" pitchFamily="34" charset="0"/>
                <a:cs typeface="Calibri" pitchFamily="34" charset="0"/>
              </a:rPr>
              <a:t>Программа </a:t>
            </a:r>
            <a:r>
              <a:rPr lang="ru-RU" sz="2800" dirty="0" smtClean="0">
                <a:solidFill>
                  <a:srgbClr val="C00000"/>
                </a:solidFill>
                <a:effectLst/>
                <a:latin typeface="Calibri" pitchFamily="34" charset="0"/>
                <a:cs typeface="Calibri" pitchFamily="34" charset="0"/>
              </a:rPr>
              <a:t>обеспечения </a:t>
            </a:r>
            <a:r>
              <a:rPr lang="ru-RU" sz="2800" dirty="0">
                <a:solidFill>
                  <a:srgbClr val="C00000"/>
                </a:solidFill>
                <a:effectLst/>
                <a:latin typeface="Calibri" pitchFamily="34" charset="0"/>
                <a:cs typeface="Calibri" pitchFamily="34" charset="0"/>
              </a:rPr>
              <a:t>качества в Португалии</a:t>
            </a:r>
            <a:r>
              <a:rPr lang="en-GB" sz="2800" dirty="0">
                <a:solidFill>
                  <a:srgbClr val="C00000"/>
                </a:solidFill>
                <a:effectLst/>
                <a:latin typeface="Calibri" pitchFamily="34" charset="0"/>
                <a:cs typeface="Calibri" pitchFamily="34" charset="0"/>
              </a:rPr>
              <a:t> (IGF)</a:t>
            </a:r>
            <a:endParaRPr lang="en-GB" sz="2800" dirty="0" smtClean="0">
              <a:solidFill>
                <a:srgbClr val="C00000"/>
              </a:solidFill>
              <a:effectLst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196" name="Rectangle 3"/>
          <p:cNvSpPr txBox="1">
            <a:spLocks noGrp="1"/>
          </p:cNvSpPr>
          <p:nvPr>
            <p:ph idx="1"/>
          </p:nvPr>
        </p:nvSpPr>
        <p:spPr>
          <a:xfrm>
            <a:off x="1475656" y="1556792"/>
            <a:ext cx="7560840" cy="4896544"/>
          </a:xfrm>
        </p:spPr>
        <p:txBody>
          <a:bodyPr/>
          <a:lstStyle/>
          <a:p>
            <a:pPr marL="188913" indent="-188913" defTabSz="188913" eaLnBrk="1" hangingPunct="1">
              <a:spcBef>
                <a:spcPct val="0"/>
              </a:spcBef>
              <a:buFontTx/>
              <a:buNone/>
            </a:pPr>
            <a:r>
              <a:rPr lang="en-GB" sz="2000" dirty="0" smtClean="0">
                <a:solidFill>
                  <a:srgbClr val="002060"/>
                </a:solidFill>
                <a:latin typeface="Calibri" pitchFamily="34" charset="0"/>
              </a:rPr>
              <a:t>B- </a:t>
            </a:r>
            <a:r>
              <a:rPr lang="ru-RU" sz="2000" dirty="0">
                <a:solidFill>
                  <a:srgbClr val="002060"/>
                </a:solidFill>
                <a:latin typeface="Calibri" pitchFamily="34" charset="0"/>
              </a:rPr>
              <a:t>Внутренняя оценка качества</a:t>
            </a:r>
            <a:r>
              <a:rPr lang="en-GB" sz="2000" dirty="0">
                <a:solidFill>
                  <a:srgbClr val="002060"/>
                </a:solidFill>
                <a:latin typeface="Calibri" pitchFamily="34" charset="0"/>
              </a:rPr>
              <a:t> – </a:t>
            </a:r>
            <a:r>
              <a:rPr lang="ru-RU" sz="2000" dirty="0">
                <a:solidFill>
                  <a:srgbClr val="002060"/>
                </a:solidFill>
                <a:latin typeface="Calibri" pitchFamily="34" charset="0"/>
              </a:rPr>
              <a:t>комиссия по качеству</a:t>
            </a:r>
            <a:r>
              <a:rPr lang="en-GB" sz="2000" dirty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en-GB" sz="2000" i="1" dirty="0">
                <a:solidFill>
                  <a:srgbClr val="002060"/>
                </a:solidFill>
                <a:latin typeface="Calibri" pitchFamily="34" charset="0"/>
              </a:rPr>
              <a:t>(</a:t>
            </a:r>
            <a:r>
              <a:rPr lang="ru-RU" sz="2000" i="1" dirty="0">
                <a:solidFill>
                  <a:srgbClr val="002060"/>
                </a:solidFill>
                <a:latin typeface="Calibri" pitchFamily="34" charset="0"/>
              </a:rPr>
              <a:t>комиссия специалистов в отрасли</a:t>
            </a:r>
            <a:r>
              <a:rPr lang="en-GB" sz="2000" i="1" dirty="0">
                <a:solidFill>
                  <a:srgbClr val="002060"/>
                </a:solidFill>
                <a:latin typeface="Calibri" pitchFamily="34" charset="0"/>
              </a:rPr>
              <a:t>)</a:t>
            </a:r>
          </a:p>
          <a:p>
            <a:pPr marL="188913" indent="-188913" defTabSz="188913" eaLnBrk="1" hangingPunct="1">
              <a:spcBef>
                <a:spcPct val="0"/>
              </a:spcBef>
              <a:buFontTx/>
              <a:buNone/>
            </a:pPr>
            <a:endParaRPr lang="en-GB" sz="2000" dirty="0" smtClean="0">
              <a:solidFill>
                <a:srgbClr val="002060"/>
              </a:solidFill>
              <a:latin typeface="Calibri" pitchFamily="34" charset="0"/>
            </a:endParaRPr>
          </a:p>
          <a:p>
            <a:pPr defTabSz="188913" eaLnBrk="1" hangingPunct="1">
              <a:spcBef>
                <a:spcPct val="0"/>
              </a:spcBef>
            </a:pPr>
            <a:endParaRPr lang="en-GB" sz="1600" dirty="0">
              <a:solidFill>
                <a:srgbClr val="002060"/>
              </a:solidFill>
              <a:latin typeface="Calibri" pitchFamily="34" charset="0"/>
            </a:endParaRPr>
          </a:p>
          <a:p>
            <a:pPr defTabSz="188913" eaLnBrk="1" hangingPunct="1">
              <a:spcBef>
                <a:spcPct val="0"/>
              </a:spcBef>
            </a:pPr>
            <a:r>
              <a:rPr lang="ru-RU" sz="1800" dirty="0" smtClean="0">
                <a:solidFill>
                  <a:srgbClr val="002060"/>
                </a:solidFill>
                <a:latin typeface="Calibri" pitchFamily="34" charset="0"/>
              </a:rPr>
              <a:t>Комиссия по качеству решает простым большинством</a:t>
            </a:r>
            <a:r>
              <a:rPr lang="en-GB" sz="18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en-GB" sz="1800" dirty="0" smtClean="0">
                <a:solidFill>
                  <a:srgbClr val="002060"/>
                </a:solidFill>
                <a:latin typeface="Calibri" pitchFamily="34" charset="0"/>
              </a:rPr>
              <a:t>– </a:t>
            </a:r>
            <a:r>
              <a:rPr lang="ru-RU" sz="1800" dirty="0" smtClean="0">
                <a:solidFill>
                  <a:srgbClr val="002060"/>
                </a:solidFill>
                <a:latin typeface="Calibri" pitchFamily="34" charset="0"/>
              </a:rPr>
              <a:t>президент имеет решающий голос</a:t>
            </a:r>
            <a:endParaRPr lang="en-GB" sz="1800" dirty="0" smtClean="0">
              <a:solidFill>
                <a:srgbClr val="002060"/>
              </a:solidFill>
              <a:latin typeface="Calibri" pitchFamily="34" charset="0"/>
            </a:endParaRPr>
          </a:p>
          <a:p>
            <a:pPr defTabSz="188913" eaLnBrk="1" hangingPunct="1">
              <a:spcBef>
                <a:spcPct val="0"/>
              </a:spcBef>
            </a:pPr>
            <a:endParaRPr lang="en-GB" sz="1800" dirty="0">
              <a:solidFill>
                <a:srgbClr val="002060"/>
              </a:solidFill>
              <a:latin typeface="Calibri" pitchFamily="34" charset="0"/>
            </a:endParaRPr>
          </a:p>
          <a:p>
            <a:pPr defTabSz="188913" eaLnBrk="1" hangingPunct="1">
              <a:spcBef>
                <a:spcPct val="0"/>
              </a:spcBef>
            </a:pPr>
            <a:r>
              <a:rPr lang="ru-RU" sz="1800" dirty="0" smtClean="0">
                <a:solidFill>
                  <a:srgbClr val="002060"/>
                </a:solidFill>
                <a:latin typeface="Calibri" pitchFamily="34" charset="0"/>
              </a:rPr>
              <a:t>Комиссия по качеству готовит окончательный отчет по своей ежегодной деятельности Председателю Совета</a:t>
            </a:r>
            <a:r>
              <a:rPr lang="en-GB" sz="18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en-GB" sz="1800" dirty="0" smtClean="0">
                <a:solidFill>
                  <a:srgbClr val="002060"/>
                </a:solidFill>
                <a:latin typeface="Calibri" pitchFamily="34" charset="0"/>
              </a:rPr>
              <a:t>– </a:t>
            </a:r>
            <a:r>
              <a:rPr lang="ru-RU" sz="1800" dirty="0" smtClean="0">
                <a:solidFill>
                  <a:srgbClr val="002060"/>
                </a:solidFill>
                <a:latin typeface="Calibri" pitchFamily="34" charset="0"/>
              </a:rPr>
              <a:t>отчет должен быть одобрен Советом, и может сделать рекомендации по улучшению имеющейся методики по аудиту, а также внутренних руководящих указаний</a:t>
            </a:r>
            <a:r>
              <a:rPr lang="en-GB" sz="18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endParaRPr lang="en-GB" sz="1800" dirty="0" smtClean="0">
              <a:solidFill>
                <a:srgbClr val="002060"/>
              </a:solidFill>
              <a:latin typeface="Calibri" pitchFamily="34" charset="0"/>
            </a:endParaRPr>
          </a:p>
          <a:p>
            <a:pPr defTabSz="188913" eaLnBrk="1" hangingPunct="1">
              <a:spcBef>
                <a:spcPct val="0"/>
              </a:spcBef>
            </a:pPr>
            <a:endParaRPr lang="en-GB" sz="1800" dirty="0" smtClean="0">
              <a:solidFill>
                <a:srgbClr val="002060"/>
              </a:solidFill>
              <a:latin typeface="Calibri" pitchFamily="34" charset="0"/>
            </a:endParaRPr>
          </a:p>
          <a:p>
            <a:pPr defTabSz="188913" eaLnBrk="1" hangingPunct="1">
              <a:spcBef>
                <a:spcPct val="0"/>
              </a:spcBef>
            </a:pPr>
            <a:r>
              <a:rPr lang="ru-RU" sz="1800" dirty="0" smtClean="0">
                <a:solidFill>
                  <a:srgbClr val="002060"/>
                </a:solidFill>
                <a:latin typeface="Calibri" pitchFamily="34" charset="0"/>
              </a:rPr>
              <a:t>Также является основой для оценки ежегодных достижений аудиторов</a:t>
            </a:r>
            <a:endParaRPr lang="en-GB" sz="1800" dirty="0" smtClean="0">
              <a:solidFill>
                <a:srgbClr val="002060"/>
              </a:solidFill>
              <a:latin typeface="Calibri" pitchFamily="34" charset="0"/>
            </a:endParaRPr>
          </a:p>
          <a:p>
            <a:pPr defTabSz="188913" eaLnBrk="1" hangingPunct="1">
              <a:spcBef>
                <a:spcPct val="0"/>
              </a:spcBef>
            </a:pPr>
            <a:endParaRPr lang="en-GB" sz="1800" dirty="0">
              <a:solidFill>
                <a:srgbClr val="002060"/>
              </a:solidFill>
              <a:latin typeface="Calibri" pitchFamily="34" charset="0"/>
            </a:endParaRPr>
          </a:p>
          <a:p>
            <a:pPr defTabSz="188913" eaLnBrk="1" hangingPunct="1">
              <a:spcBef>
                <a:spcPct val="0"/>
              </a:spcBef>
            </a:pPr>
            <a:r>
              <a:rPr lang="ru-RU" sz="1800" dirty="0" smtClean="0">
                <a:solidFill>
                  <a:srgbClr val="002060"/>
                </a:solidFill>
                <a:latin typeface="Calibri" pitchFamily="34" charset="0"/>
              </a:rPr>
              <a:t>Результаты программы обеспечения качества передаются ежегодно в Министерство финансов, вместе с отчетом о годовой деятельности</a:t>
            </a:r>
            <a:r>
              <a:rPr lang="en-GB" sz="1800" dirty="0" smtClean="0">
                <a:solidFill>
                  <a:srgbClr val="002060"/>
                </a:solidFill>
                <a:latin typeface="Calibri" pitchFamily="34" charset="0"/>
              </a:rPr>
              <a:t>.</a:t>
            </a:r>
            <a:r>
              <a:rPr lang="ru-RU" sz="1800" dirty="0" smtClean="0">
                <a:solidFill>
                  <a:srgbClr val="002060"/>
                </a:solidFill>
                <a:latin typeface="Calibri" pitchFamily="34" charset="0"/>
              </a:rPr>
              <a:t> Также сообщается о дальнейших действиях по</a:t>
            </a:r>
            <a:r>
              <a:rPr lang="en-GB" sz="18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ru-RU" sz="1800" dirty="0" smtClean="0">
                <a:solidFill>
                  <a:srgbClr val="002060"/>
                </a:solidFill>
                <a:latin typeface="Calibri" pitchFamily="34" charset="0"/>
              </a:rPr>
              <a:t>улучшению программы</a:t>
            </a:r>
            <a:r>
              <a:rPr lang="en-GB" sz="1800" dirty="0" smtClean="0">
                <a:solidFill>
                  <a:srgbClr val="002060"/>
                </a:solidFill>
                <a:latin typeface="Calibri" pitchFamily="34" charset="0"/>
              </a:rPr>
              <a:t>.</a:t>
            </a:r>
            <a:endParaRPr lang="en-GB" sz="1800" dirty="0" smtClean="0">
              <a:solidFill>
                <a:srgbClr val="002060"/>
              </a:solidFill>
              <a:latin typeface="Calibri" pitchFamily="34" charset="0"/>
            </a:endParaRPr>
          </a:p>
          <a:p>
            <a:pPr marL="0" indent="0" defTabSz="188913" eaLnBrk="1" hangingPunct="1">
              <a:spcBef>
                <a:spcPct val="0"/>
              </a:spcBef>
              <a:buNone/>
            </a:pPr>
            <a:endParaRPr lang="en-GB" sz="2400" dirty="0" smtClean="0">
              <a:solidFill>
                <a:srgbClr val="3A4CD2"/>
              </a:solidFill>
              <a:latin typeface="Arial Narrow" pitchFamily="34" charset="0"/>
            </a:endParaRPr>
          </a:p>
          <a:p>
            <a:pPr marL="588963" lvl="1" indent="-188913" defTabSz="188913" eaLnBrk="1" hangingPunct="1">
              <a:spcBef>
                <a:spcPct val="0"/>
              </a:spcBef>
              <a:buFontTx/>
              <a:buNone/>
            </a:pPr>
            <a:endParaRPr lang="en-GB" sz="2400" dirty="0" smtClean="0">
              <a:solidFill>
                <a:srgbClr val="3A4CD2"/>
              </a:solidFill>
              <a:latin typeface="Arial Narrow" pitchFamily="34" charset="0"/>
            </a:endParaRPr>
          </a:p>
          <a:p>
            <a:pPr marL="188913" indent="-188913" defTabSz="188913" eaLnBrk="1" hangingPunct="1">
              <a:spcBef>
                <a:spcPct val="0"/>
              </a:spcBef>
              <a:buFontTx/>
              <a:buNone/>
            </a:pPr>
            <a:endParaRPr lang="en-GB" sz="2400" dirty="0" smtClean="0">
              <a:solidFill>
                <a:srgbClr val="3A4CD2"/>
              </a:solidFill>
              <a:latin typeface="Arial Narrow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81711" y="3334231"/>
            <a:ext cx="184731" cy="432426"/>
          </a:xfrm>
          <a:prstGeom prst="rect">
            <a:avLst/>
          </a:prstGeom>
          <a:noFill/>
          <a:ln>
            <a:noFill/>
            <a:prstDash val="solid"/>
          </a:ln>
          <a:effectLst>
            <a:outerShdw dist="28400" dir="1593903" algn="tl">
              <a:srgbClr val="808080"/>
            </a:outerShdw>
          </a:effectLst>
        </p:spPr>
        <p:txBody>
          <a:bodyPr wrap="none" anchor="ctr" anchorCtr="1">
            <a:spAutoFit/>
          </a:bodyPr>
          <a:lstStyle/>
          <a:p>
            <a:pPr algn="ctr" fontAlgn="auto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2600" kern="0">
              <a:solidFill>
                <a:srgbClr val="000099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20813294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Grp="1"/>
          </p:cNvSpPr>
          <p:nvPr>
            <p:ph type="title"/>
          </p:nvPr>
        </p:nvSpPr>
        <p:spPr>
          <a:xfrm>
            <a:off x="1331640" y="476672"/>
            <a:ext cx="7124328" cy="864095"/>
          </a:xfrm>
        </p:spPr>
        <p:txBody>
          <a:bodyPr/>
          <a:lstStyle/>
          <a:p>
            <a:pPr marL="342900" indent="-342900" algn="l" eaLnBrk="1" fontAlgn="auto" hangingPunct="1">
              <a:lnSpc>
                <a:spcPct val="80000"/>
              </a:lnSpc>
              <a:spcBef>
                <a:spcPts val="800"/>
              </a:spcBef>
              <a:spcAft>
                <a:spcPts val="0"/>
              </a:spcAft>
              <a:defRPr/>
            </a:pPr>
            <a:r>
              <a:rPr lang="ru-RU" sz="3200" dirty="0">
                <a:solidFill>
                  <a:srgbClr val="C00000"/>
                </a:solidFill>
                <a:effectLst/>
                <a:latin typeface="Calibri" pitchFamily="34" charset="0"/>
                <a:cs typeface="Calibri" pitchFamily="34" charset="0"/>
              </a:rPr>
              <a:t>Программа обеспечения </a:t>
            </a:r>
            <a:r>
              <a:rPr lang="ru-RU" sz="3200" dirty="0" smtClean="0">
                <a:solidFill>
                  <a:srgbClr val="C00000"/>
                </a:solidFill>
                <a:effectLst/>
                <a:latin typeface="Calibri" pitchFamily="34" charset="0"/>
                <a:cs typeface="Calibri" pitchFamily="34" charset="0"/>
              </a:rPr>
              <a:t>качества </a:t>
            </a:r>
            <a:r>
              <a:rPr lang="ru-RU" sz="3200" dirty="0">
                <a:solidFill>
                  <a:srgbClr val="C00000"/>
                </a:solidFill>
                <a:effectLst/>
                <a:latin typeface="Calibri" pitchFamily="34" charset="0"/>
                <a:cs typeface="Calibri" pitchFamily="34" charset="0"/>
              </a:rPr>
              <a:t>в Португалии</a:t>
            </a:r>
            <a:r>
              <a:rPr lang="en-GB" sz="3200" dirty="0">
                <a:solidFill>
                  <a:srgbClr val="C00000"/>
                </a:solidFill>
                <a:effectLst/>
                <a:latin typeface="Calibri" pitchFamily="34" charset="0"/>
                <a:cs typeface="Calibri" pitchFamily="34" charset="0"/>
              </a:rPr>
              <a:t> (IGF)</a:t>
            </a:r>
            <a:endParaRPr lang="en-GB" sz="3200" dirty="0" smtClean="0">
              <a:solidFill>
                <a:srgbClr val="C00000"/>
              </a:solidFill>
              <a:effectLst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196" name="Rectangle 3"/>
          <p:cNvSpPr txBox="1">
            <a:spLocks noGrp="1"/>
          </p:cNvSpPr>
          <p:nvPr>
            <p:ph idx="1"/>
          </p:nvPr>
        </p:nvSpPr>
        <p:spPr>
          <a:xfrm>
            <a:off x="1403648" y="1484784"/>
            <a:ext cx="7560840" cy="4896544"/>
          </a:xfrm>
        </p:spPr>
        <p:txBody>
          <a:bodyPr/>
          <a:lstStyle/>
          <a:p>
            <a:pPr marL="188913" indent="-188913" defTabSz="188913" eaLnBrk="1" hangingPunct="1">
              <a:spcBef>
                <a:spcPct val="0"/>
              </a:spcBef>
              <a:buFontTx/>
              <a:buNone/>
            </a:pPr>
            <a:r>
              <a:rPr lang="en-GB" sz="2000" dirty="0" smtClean="0">
                <a:solidFill>
                  <a:srgbClr val="002060"/>
                </a:solidFill>
                <a:latin typeface="Calibri" pitchFamily="34" charset="0"/>
              </a:rPr>
              <a:t>C- </a:t>
            </a:r>
            <a:r>
              <a:rPr lang="ru-RU" sz="2000" dirty="0" smtClean="0">
                <a:solidFill>
                  <a:srgbClr val="002060"/>
                </a:solidFill>
                <a:latin typeface="Calibri" pitchFamily="34" charset="0"/>
              </a:rPr>
              <a:t>Внешняя оценка</a:t>
            </a:r>
            <a:endParaRPr lang="en-GB" sz="2000" dirty="0" smtClean="0">
              <a:solidFill>
                <a:srgbClr val="002060"/>
              </a:solidFill>
              <a:latin typeface="Calibri" pitchFamily="34" charset="0"/>
            </a:endParaRPr>
          </a:p>
          <a:p>
            <a:pPr marL="188913" indent="-188913" defTabSz="188913" eaLnBrk="1" hangingPunct="1">
              <a:spcBef>
                <a:spcPct val="0"/>
              </a:spcBef>
              <a:buFontTx/>
              <a:buNone/>
            </a:pPr>
            <a:endParaRPr lang="en-GB" sz="2000" dirty="0">
              <a:solidFill>
                <a:srgbClr val="002060"/>
              </a:solidFill>
              <a:latin typeface="Calibri" pitchFamily="34" charset="0"/>
            </a:endParaRPr>
          </a:p>
          <a:p>
            <a:pPr defTabSz="188913" eaLnBrk="1" hangingPunct="1">
              <a:spcBef>
                <a:spcPct val="0"/>
              </a:spcBef>
            </a:pPr>
            <a:endParaRPr lang="en-GB" sz="2000" dirty="0" smtClean="0">
              <a:solidFill>
                <a:srgbClr val="3A4CD2"/>
              </a:solidFill>
              <a:latin typeface="Calibri" pitchFamily="34" charset="0"/>
              <a:cs typeface="Calibri" pitchFamily="34" charset="0"/>
            </a:endParaRPr>
          </a:p>
          <a:p>
            <a:pPr defTabSz="188913" eaLnBrk="1" hangingPunct="1">
              <a:spcBef>
                <a:spcPct val="0"/>
              </a:spcBef>
            </a:pPr>
            <a:r>
              <a:rPr lang="ru-RU" sz="20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«Контракт доверия» с ЕК </a:t>
            </a:r>
            <a:r>
              <a:rPr lang="en-GB" sz="20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(</a:t>
            </a:r>
            <a:r>
              <a:rPr lang="ru-RU" sz="20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Орган по аудиту финансов ЕС</a:t>
            </a:r>
            <a:r>
              <a:rPr lang="en-GB" sz="20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)</a:t>
            </a:r>
            <a:endParaRPr lang="en-GB" sz="2000" dirty="0" smtClean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  <a:p>
            <a:pPr defTabSz="188913" eaLnBrk="1" hangingPunct="1">
              <a:spcBef>
                <a:spcPct val="0"/>
              </a:spcBef>
            </a:pPr>
            <a:endParaRPr lang="en-GB" sz="2000" dirty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  <a:p>
            <a:pPr defTabSz="188913" eaLnBrk="1" hangingPunct="1">
              <a:spcBef>
                <a:spcPct val="0"/>
              </a:spcBef>
            </a:pPr>
            <a:r>
              <a:rPr lang="ru-RU" sz="20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Означает ежегодный надзор департамента по аудиту Европейской Комиссии </a:t>
            </a:r>
            <a:r>
              <a:rPr lang="en-GB" sz="20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(</a:t>
            </a:r>
            <a:r>
              <a:rPr lang="ru-RU" sz="2000" dirty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Программа </a:t>
            </a:r>
            <a:r>
              <a:rPr lang="ru-RU" sz="20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Комиссии по обеспечению </a:t>
            </a:r>
            <a:r>
              <a:rPr lang="ru-RU" sz="2000" dirty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качества</a:t>
            </a:r>
            <a:r>
              <a:rPr lang="en-GB" sz="20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)</a:t>
            </a:r>
            <a:endParaRPr lang="en-GB" sz="2000" dirty="0" smtClean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  <a:p>
            <a:pPr defTabSz="188913" eaLnBrk="1" hangingPunct="1">
              <a:spcBef>
                <a:spcPct val="0"/>
              </a:spcBef>
            </a:pPr>
            <a:endParaRPr lang="en-GB" sz="2000" dirty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  <a:p>
            <a:pPr defTabSz="188913" eaLnBrk="1" hangingPunct="1">
              <a:spcBef>
                <a:spcPct val="0"/>
              </a:spcBef>
            </a:pPr>
            <a:r>
              <a:rPr lang="ru-RU" sz="20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Также ЕЦА (Регион Европы и Центральной Азии)</a:t>
            </a:r>
            <a:endParaRPr lang="en-GB" sz="2000" dirty="0" smtClean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  <a:p>
            <a:pPr defTabSz="188913" eaLnBrk="1" hangingPunct="1">
              <a:spcBef>
                <a:spcPct val="0"/>
              </a:spcBef>
            </a:pPr>
            <a:endParaRPr lang="en-GB" sz="2000" dirty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  <a:p>
            <a:pPr defTabSz="188913" eaLnBrk="1" hangingPunct="1">
              <a:spcBef>
                <a:spcPct val="0"/>
              </a:spcBef>
            </a:pPr>
            <a:r>
              <a:rPr lang="ru-RU" sz="20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Для работы аудита по национальным фондам,</a:t>
            </a:r>
            <a:r>
              <a:rPr lang="ru-RU" sz="2000" dirty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ru-RU" sz="20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готовится</a:t>
            </a:r>
            <a:r>
              <a:rPr lang="en-GB" sz="20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ru-RU" sz="20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программа обмена</a:t>
            </a:r>
            <a:r>
              <a:rPr lang="en-US" sz="20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ru-RU" sz="2000" i="1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экспертной оценкой </a:t>
            </a:r>
            <a:r>
              <a:rPr lang="ru-RU" sz="20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с подобными организациями в других странах</a:t>
            </a:r>
            <a:endParaRPr lang="en-GB" sz="2000" dirty="0" smtClean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  <a:p>
            <a:pPr defTabSz="188913" eaLnBrk="1" hangingPunct="1">
              <a:spcBef>
                <a:spcPct val="0"/>
              </a:spcBef>
            </a:pPr>
            <a:endParaRPr lang="en-GB" sz="2000" dirty="0" smtClean="0">
              <a:solidFill>
                <a:srgbClr val="3A4CD2"/>
              </a:solidFill>
              <a:latin typeface="Calibri" pitchFamily="34" charset="0"/>
              <a:cs typeface="Calibri" pitchFamily="34" charset="0"/>
            </a:endParaRPr>
          </a:p>
          <a:p>
            <a:pPr defTabSz="188913" eaLnBrk="1" hangingPunct="1">
              <a:spcBef>
                <a:spcPct val="0"/>
              </a:spcBef>
            </a:pPr>
            <a:endParaRPr lang="en-GB" sz="2000" dirty="0">
              <a:solidFill>
                <a:srgbClr val="3A4CD2"/>
              </a:solidFill>
              <a:latin typeface="Calibri" pitchFamily="34" charset="0"/>
              <a:cs typeface="Calibri" pitchFamily="34" charset="0"/>
            </a:endParaRPr>
          </a:p>
          <a:p>
            <a:pPr defTabSz="188913" eaLnBrk="1" hangingPunct="1">
              <a:spcBef>
                <a:spcPct val="0"/>
              </a:spcBef>
            </a:pPr>
            <a:endParaRPr lang="en-GB" sz="2000" dirty="0" smtClean="0">
              <a:solidFill>
                <a:srgbClr val="3A4CD2"/>
              </a:solidFill>
              <a:latin typeface="Calibri" pitchFamily="34" charset="0"/>
              <a:cs typeface="Calibri" pitchFamily="34" charset="0"/>
            </a:endParaRPr>
          </a:p>
          <a:p>
            <a:pPr defTabSz="188913" eaLnBrk="1" hangingPunct="1">
              <a:spcBef>
                <a:spcPct val="0"/>
              </a:spcBef>
            </a:pPr>
            <a:endParaRPr lang="en-GB" sz="2000" dirty="0">
              <a:solidFill>
                <a:srgbClr val="3A4CD2"/>
              </a:solidFill>
              <a:latin typeface="Calibri" pitchFamily="34" charset="0"/>
              <a:cs typeface="Calibri" pitchFamily="34" charset="0"/>
            </a:endParaRPr>
          </a:p>
          <a:p>
            <a:pPr defTabSz="188913" eaLnBrk="1" hangingPunct="1">
              <a:spcBef>
                <a:spcPct val="0"/>
              </a:spcBef>
            </a:pPr>
            <a:endParaRPr lang="en-GB" sz="2000" dirty="0" smtClean="0">
              <a:solidFill>
                <a:srgbClr val="3A4CD2"/>
              </a:solidFill>
              <a:latin typeface="Calibri" pitchFamily="34" charset="0"/>
              <a:cs typeface="Calibri" pitchFamily="34" charset="0"/>
            </a:endParaRPr>
          </a:p>
          <a:p>
            <a:pPr marL="588963" lvl="1" indent="-188913" defTabSz="188913" eaLnBrk="1" hangingPunct="1">
              <a:spcBef>
                <a:spcPct val="0"/>
              </a:spcBef>
              <a:buFontTx/>
              <a:buNone/>
            </a:pPr>
            <a:endParaRPr lang="en-GB" sz="2400" dirty="0" smtClean="0">
              <a:solidFill>
                <a:srgbClr val="3A4CD2"/>
              </a:solidFill>
              <a:latin typeface="Arial Narrow" pitchFamily="34" charset="0"/>
            </a:endParaRPr>
          </a:p>
          <a:p>
            <a:pPr marL="188913" indent="-188913" defTabSz="188913" eaLnBrk="1" hangingPunct="1">
              <a:spcBef>
                <a:spcPct val="0"/>
              </a:spcBef>
              <a:buFontTx/>
              <a:buNone/>
            </a:pPr>
            <a:endParaRPr lang="en-GB" sz="2400" dirty="0" smtClean="0">
              <a:solidFill>
                <a:srgbClr val="3A4CD2"/>
              </a:solidFill>
              <a:latin typeface="Arial Narrow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81711" y="3334231"/>
            <a:ext cx="184731" cy="432426"/>
          </a:xfrm>
          <a:prstGeom prst="rect">
            <a:avLst/>
          </a:prstGeom>
          <a:noFill/>
          <a:ln>
            <a:noFill/>
            <a:prstDash val="solid"/>
          </a:ln>
          <a:effectLst>
            <a:outerShdw dist="28400" dir="1593903" algn="tl">
              <a:srgbClr val="808080"/>
            </a:outerShdw>
          </a:effectLst>
        </p:spPr>
        <p:txBody>
          <a:bodyPr wrap="none" anchor="ctr" anchorCtr="1">
            <a:spAutoFit/>
          </a:bodyPr>
          <a:lstStyle/>
          <a:p>
            <a:pPr algn="ctr" fontAlgn="auto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2600" kern="0">
              <a:solidFill>
                <a:srgbClr val="000099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3512166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/>
          </p:cNvSpPr>
          <p:nvPr>
            <p:ph type="title"/>
          </p:nvPr>
        </p:nvSpPr>
        <p:spPr>
          <a:xfrm>
            <a:off x="1475656" y="476672"/>
            <a:ext cx="6772275" cy="915987"/>
          </a:xfrm>
        </p:spPr>
        <p:txBody>
          <a:bodyPr/>
          <a:lstStyle/>
          <a:p>
            <a:pPr marL="342900" indent="-342900" algn="l" eaLnBrk="1" hangingPunct="1">
              <a:lnSpc>
                <a:spcPct val="80000"/>
              </a:lnSpc>
              <a:spcBef>
                <a:spcPts val="800"/>
              </a:spcBef>
            </a:pPr>
            <a:r>
              <a:rPr lang="ru-RU" sz="2800" dirty="0" smtClean="0">
                <a:solidFill>
                  <a:srgbClr val="CC0000"/>
                </a:solidFill>
                <a:effectLst/>
                <a:latin typeface="Calibri" pitchFamily="34" charset="0"/>
              </a:rPr>
              <a:t>Последние замечания</a:t>
            </a:r>
            <a:endParaRPr lang="en-GB" sz="2800" dirty="0" smtClean="0">
              <a:solidFill>
                <a:srgbClr val="CC0000"/>
              </a:solidFill>
              <a:effectLst/>
              <a:latin typeface="Calibri" pitchFamily="34" charset="0"/>
            </a:endParaRPr>
          </a:p>
        </p:txBody>
      </p:sp>
      <p:sp>
        <p:nvSpPr>
          <p:cNvPr id="9220" name="Rectangle 3"/>
          <p:cNvSpPr txBox="1">
            <a:spLocks noGrp="1"/>
          </p:cNvSpPr>
          <p:nvPr>
            <p:ph idx="1"/>
          </p:nvPr>
        </p:nvSpPr>
        <p:spPr>
          <a:xfrm>
            <a:off x="1403648" y="1624013"/>
            <a:ext cx="7272808" cy="4286250"/>
          </a:xfrm>
        </p:spPr>
        <p:txBody>
          <a:bodyPr/>
          <a:lstStyle/>
          <a:p>
            <a:pPr marL="514350" indent="-514350" eaLnBrk="1" hangingPunct="1">
              <a:buFontTx/>
              <a:buAutoNum type="arabicPeriod"/>
              <a:defRPr/>
            </a:pPr>
            <a:r>
              <a:rPr lang="ru-RU" sz="2000" dirty="0" smtClean="0">
                <a:solidFill>
                  <a:srgbClr val="002060"/>
                </a:solidFill>
                <a:latin typeface="Calibri" pitchFamily="34" charset="0"/>
              </a:rPr>
              <a:t>Оценка </a:t>
            </a:r>
            <a:r>
              <a:rPr lang="ru-RU" sz="2000" dirty="0" smtClean="0">
                <a:solidFill>
                  <a:srgbClr val="C00000"/>
                </a:solidFill>
                <a:latin typeface="Calibri" pitchFamily="34" charset="0"/>
              </a:rPr>
              <a:t>функциональной независимости</a:t>
            </a:r>
            <a:r>
              <a:rPr lang="en-GB" sz="2000" dirty="0" smtClean="0">
                <a:solidFill>
                  <a:srgbClr val="C00000"/>
                </a:solidFill>
                <a:latin typeface="Calibri" pitchFamily="34" charset="0"/>
              </a:rPr>
              <a:t> </a:t>
            </a:r>
            <a:r>
              <a:rPr lang="en-GB" sz="2000" dirty="0" smtClean="0">
                <a:solidFill>
                  <a:srgbClr val="002060"/>
                </a:solidFill>
                <a:latin typeface="Calibri" pitchFamily="34" charset="0"/>
              </a:rPr>
              <a:t>(</a:t>
            </a:r>
            <a:r>
              <a:rPr lang="ru-RU" sz="2000" dirty="0" smtClean="0">
                <a:solidFill>
                  <a:srgbClr val="002060"/>
                </a:solidFill>
                <a:latin typeface="Calibri" pitchFamily="34" charset="0"/>
              </a:rPr>
              <a:t>структура</a:t>
            </a:r>
            <a:r>
              <a:rPr lang="en-GB" sz="2000" dirty="0" smtClean="0">
                <a:solidFill>
                  <a:srgbClr val="002060"/>
                </a:solidFill>
                <a:latin typeface="Calibri" pitchFamily="34" charset="0"/>
              </a:rPr>
              <a:t>)</a:t>
            </a:r>
            <a:endParaRPr lang="en-GB" sz="2000" dirty="0" smtClean="0">
              <a:solidFill>
                <a:srgbClr val="002060"/>
              </a:solidFill>
              <a:latin typeface="Calibri" pitchFamily="34" charset="0"/>
            </a:endParaRPr>
          </a:p>
          <a:p>
            <a:pPr marL="514350" indent="-514350" eaLnBrk="1" hangingPunct="1">
              <a:buFontTx/>
              <a:buAutoNum type="arabicPeriod"/>
              <a:defRPr/>
            </a:pPr>
            <a:endParaRPr lang="en-GB" sz="2000" dirty="0" smtClean="0">
              <a:solidFill>
                <a:schemeClr val="accent3">
                  <a:lumMod val="25000"/>
                </a:schemeClr>
              </a:solidFill>
              <a:latin typeface="Calibri" pitchFamily="34" charset="0"/>
            </a:endParaRPr>
          </a:p>
          <a:p>
            <a:pPr marL="514350" indent="-514350" eaLnBrk="1" hangingPunct="1">
              <a:buFontTx/>
              <a:buAutoNum type="arabicPeriod"/>
              <a:defRPr/>
            </a:pPr>
            <a:r>
              <a:rPr lang="ru-RU" sz="2000" dirty="0" smtClean="0">
                <a:solidFill>
                  <a:srgbClr val="002060"/>
                </a:solidFill>
                <a:latin typeface="Calibri" pitchFamily="34" charset="0"/>
              </a:rPr>
              <a:t>Оценка </a:t>
            </a:r>
            <a:r>
              <a:rPr lang="ru-RU" sz="2000" dirty="0" smtClean="0">
                <a:solidFill>
                  <a:srgbClr val="C00000"/>
                </a:solidFill>
                <a:latin typeface="Calibri" pitchFamily="34" charset="0"/>
              </a:rPr>
              <a:t>адекватности персонала </a:t>
            </a:r>
            <a:r>
              <a:rPr lang="en-GB" sz="2000" dirty="0" smtClean="0">
                <a:solidFill>
                  <a:srgbClr val="002060"/>
                </a:solidFill>
                <a:latin typeface="Calibri" pitchFamily="34" charset="0"/>
              </a:rPr>
              <a:t>(</a:t>
            </a:r>
            <a:r>
              <a:rPr lang="ru-RU" sz="2000" dirty="0" smtClean="0">
                <a:solidFill>
                  <a:srgbClr val="002060"/>
                </a:solidFill>
                <a:latin typeface="Calibri" pitchFamily="34" charset="0"/>
              </a:rPr>
              <a:t>количество и качество штата</a:t>
            </a:r>
            <a:r>
              <a:rPr lang="en-GB" sz="2000" dirty="0" smtClean="0">
                <a:solidFill>
                  <a:srgbClr val="002060"/>
                </a:solidFill>
                <a:latin typeface="Calibri" pitchFamily="34" charset="0"/>
              </a:rPr>
              <a:t>) </a:t>
            </a:r>
            <a:r>
              <a:rPr lang="ru-RU" sz="2000" dirty="0" smtClean="0">
                <a:solidFill>
                  <a:srgbClr val="002060"/>
                </a:solidFill>
                <a:latin typeface="Calibri" pitchFamily="34" charset="0"/>
              </a:rPr>
              <a:t>и любых изменений в обстоятельствах</a:t>
            </a:r>
            <a:endParaRPr lang="en-GB" sz="2000" dirty="0" smtClean="0">
              <a:solidFill>
                <a:srgbClr val="002060"/>
              </a:solidFill>
              <a:latin typeface="Calibri" pitchFamily="34" charset="0"/>
            </a:endParaRPr>
          </a:p>
          <a:p>
            <a:pPr marL="514350" indent="-514350" eaLnBrk="1" hangingPunct="1">
              <a:buFontTx/>
              <a:buAutoNum type="arabicPeriod"/>
              <a:defRPr/>
            </a:pPr>
            <a:endParaRPr lang="en-GB" sz="2000" dirty="0" smtClean="0">
              <a:solidFill>
                <a:schemeClr val="accent3">
                  <a:lumMod val="25000"/>
                </a:schemeClr>
              </a:solidFill>
              <a:latin typeface="Calibri" pitchFamily="34" charset="0"/>
            </a:endParaRPr>
          </a:p>
          <a:p>
            <a:pPr marL="514350" indent="-514350" eaLnBrk="1" hangingPunct="1">
              <a:buFontTx/>
              <a:buAutoNum type="arabicPeriod"/>
              <a:defRPr/>
            </a:pPr>
            <a:r>
              <a:rPr lang="ru-RU" sz="2000" dirty="0" smtClean="0">
                <a:solidFill>
                  <a:srgbClr val="002060"/>
                </a:solidFill>
                <a:latin typeface="Calibri" pitchFamily="34" charset="0"/>
              </a:rPr>
              <a:t>Оценка </a:t>
            </a:r>
            <a:r>
              <a:rPr lang="ru-RU" sz="2000" dirty="0" smtClean="0">
                <a:solidFill>
                  <a:srgbClr val="C00000"/>
                </a:solidFill>
                <a:latin typeface="Calibri" pitchFamily="34" charset="0"/>
              </a:rPr>
              <a:t>исполнения и своевременности </a:t>
            </a:r>
            <a:r>
              <a:rPr lang="ru-RU" sz="2000" dirty="0" smtClean="0">
                <a:solidFill>
                  <a:srgbClr val="002060"/>
                </a:solidFill>
                <a:latin typeface="Calibri" pitchFamily="34" charset="0"/>
              </a:rPr>
              <a:t>работы по аудиту</a:t>
            </a:r>
            <a:endParaRPr lang="en-GB" sz="2000" dirty="0" smtClean="0">
              <a:solidFill>
                <a:srgbClr val="002060"/>
              </a:solidFill>
              <a:latin typeface="Calibri" pitchFamily="34" charset="0"/>
            </a:endParaRPr>
          </a:p>
          <a:p>
            <a:pPr marL="514350" indent="-514350" eaLnBrk="1" hangingPunct="1">
              <a:buFontTx/>
              <a:buAutoNum type="arabicPeriod"/>
              <a:defRPr/>
            </a:pPr>
            <a:endParaRPr lang="en-GB" sz="2000" dirty="0">
              <a:solidFill>
                <a:srgbClr val="002060"/>
              </a:solidFill>
              <a:latin typeface="Calibri" pitchFamily="34" charset="0"/>
            </a:endParaRPr>
          </a:p>
          <a:p>
            <a:pPr marL="514350" indent="-514350" eaLnBrk="1" hangingPunct="1">
              <a:buFontTx/>
              <a:buAutoNum type="arabicPeriod"/>
              <a:defRPr/>
            </a:pPr>
            <a:r>
              <a:rPr lang="ru-RU" sz="2000" dirty="0" smtClean="0">
                <a:solidFill>
                  <a:srgbClr val="002060"/>
                </a:solidFill>
                <a:latin typeface="Calibri" pitchFamily="34" charset="0"/>
              </a:rPr>
              <a:t>Оценка </a:t>
            </a:r>
            <a:r>
              <a:rPr lang="ru-RU" sz="2000" dirty="0" smtClean="0">
                <a:solidFill>
                  <a:srgbClr val="CC0000"/>
                </a:solidFill>
                <a:latin typeface="Calibri" pitchFamily="34" charset="0"/>
              </a:rPr>
              <a:t>отчетности и рабочих документов</a:t>
            </a:r>
            <a:endParaRPr lang="en-GB" sz="2000" dirty="0" smtClean="0">
              <a:solidFill>
                <a:srgbClr val="CC0000"/>
              </a:solidFill>
              <a:latin typeface="Calibri" pitchFamily="34" charset="0"/>
            </a:endParaRPr>
          </a:p>
          <a:p>
            <a:pPr marL="514350" indent="-514350" eaLnBrk="1" hangingPunct="1">
              <a:buFontTx/>
              <a:buAutoNum type="arabicPeriod"/>
              <a:defRPr/>
            </a:pPr>
            <a:endParaRPr lang="en-GB" sz="2000" dirty="0" smtClean="0">
              <a:solidFill>
                <a:schemeClr val="accent3">
                  <a:lumMod val="25000"/>
                </a:schemeClr>
              </a:solidFill>
              <a:latin typeface="Calibri" pitchFamily="34" charset="0"/>
            </a:endParaRPr>
          </a:p>
          <a:p>
            <a:pPr marL="514350" indent="-514350" eaLnBrk="1" hangingPunct="1">
              <a:buFontTx/>
              <a:buAutoNum type="arabicPeriod"/>
              <a:defRPr/>
            </a:pPr>
            <a:r>
              <a:rPr lang="ru-RU" sz="2000" dirty="0" smtClean="0">
                <a:solidFill>
                  <a:srgbClr val="002060"/>
                </a:solidFill>
                <a:latin typeface="Calibri" pitchFamily="34" charset="0"/>
              </a:rPr>
              <a:t>Получает ли глава внутреннего аудита </a:t>
            </a:r>
            <a:r>
              <a:rPr lang="ru-RU" sz="2000" dirty="0" smtClean="0">
                <a:solidFill>
                  <a:srgbClr val="C00000"/>
                </a:solidFill>
                <a:latin typeface="Calibri" pitchFamily="34" charset="0"/>
              </a:rPr>
              <a:t>регулярную обратную связь </a:t>
            </a:r>
            <a:r>
              <a:rPr lang="ru-RU" sz="2000" dirty="0" smtClean="0">
                <a:solidFill>
                  <a:srgbClr val="002060"/>
                </a:solidFill>
                <a:latin typeface="Calibri" pitchFamily="34" charset="0"/>
              </a:rPr>
              <a:t>от подразделений по аудиту</a:t>
            </a:r>
            <a:r>
              <a:rPr lang="en-GB" sz="2000" dirty="0" smtClean="0">
                <a:solidFill>
                  <a:srgbClr val="002060"/>
                </a:solidFill>
                <a:latin typeface="Calibri" pitchFamily="34" charset="0"/>
              </a:rPr>
              <a:t>? (</a:t>
            </a:r>
            <a:r>
              <a:rPr lang="ru-RU" sz="2000" dirty="0" smtClean="0">
                <a:solidFill>
                  <a:srgbClr val="002060"/>
                </a:solidFill>
                <a:latin typeface="Calibri" pitchFamily="34" charset="0"/>
              </a:rPr>
              <a:t>например, если возникают трудности при исполнении аудита </a:t>
            </a:r>
            <a:r>
              <a:rPr lang="en-GB" sz="2000" dirty="0" smtClean="0">
                <a:solidFill>
                  <a:srgbClr val="002060"/>
                </a:solidFill>
                <a:latin typeface="Calibri" pitchFamily="34" charset="0"/>
              </a:rPr>
              <a:t>– </a:t>
            </a:r>
            <a:r>
              <a:rPr lang="ru-RU" sz="2000" dirty="0" smtClean="0">
                <a:solidFill>
                  <a:srgbClr val="002060"/>
                </a:solidFill>
                <a:latin typeface="Calibri" pitchFamily="34" charset="0"/>
              </a:rPr>
              <a:t>открытый и ясный канал </a:t>
            </a:r>
            <a:r>
              <a:rPr lang="ru-RU" sz="2000" dirty="0" smtClean="0">
                <a:solidFill>
                  <a:srgbClr val="CC0000"/>
                </a:solidFill>
                <a:latin typeface="Calibri" pitchFamily="34" charset="0"/>
              </a:rPr>
              <a:t>связи </a:t>
            </a:r>
            <a:r>
              <a:rPr lang="ru-RU" sz="2000" dirty="0" smtClean="0">
                <a:solidFill>
                  <a:srgbClr val="002060"/>
                </a:solidFill>
                <a:latin typeface="Calibri" pitchFamily="34" charset="0"/>
              </a:rPr>
              <a:t>будет ключевым</a:t>
            </a:r>
            <a:r>
              <a:rPr lang="en-GB" sz="2000" dirty="0" smtClean="0">
                <a:solidFill>
                  <a:srgbClr val="002060"/>
                </a:solidFill>
                <a:latin typeface="Calibri" pitchFamily="34" charset="0"/>
              </a:rPr>
              <a:t>)</a:t>
            </a:r>
            <a:endParaRPr lang="en-GB" sz="2000" dirty="0" smtClean="0">
              <a:solidFill>
                <a:srgbClr val="002060"/>
              </a:solidFill>
              <a:latin typeface="Calibri" pitchFamily="34" charset="0"/>
            </a:endParaRPr>
          </a:p>
          <a:p>
            <a:pPr marL="0" indent="0" eaLnBrk="1" hangingPunct="1">
              <a:buNone/>
              <a:defRPr/>
            </a:pPr>
            <a:endParaRPr lang="en-GB" sz="2000" dirty="0" smtClean="0">
              <a:solidFill>
                <a:schemeClr val="accent3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88963" y="3335338"/>
            <a:ext cx="184150" cy="431800"/>
          </a:xfrm>
          <a:prstGeom prst="rect">
            <a:avLst/>
          </a:prstGeom>
          <a:noFill/>
          <a:ln>
            <a:noFill/>
            <a:prstDash val="solid"/>
          </a:ln>
          <a:effectLst>
            <a:outerShdw dist="28400" dir="1593903" algn="tl">
              <a:srgbClr val="808080"/>
            </a:outerShdw>
          </a:effectLst>
        </p:spPr>
        <p:txBody>
          <a:bodyPr wrap="none" anchor="ctr" anchorCtr="1">
            <a:spAutoFit/>
          </a:bodyPr>
          <a:lstStyle/>
          <a:p>
            <a:pPr fontAlgn="auto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2600" kern="0" dirty="0">
              <a:solidFill>
                <a:srgbClr val="000099"/>
              </a:solidFill>
              <a:latin typeface="Arial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Grp="1"/>
          </p:cNvSpPr>
          <p:nvPr>
            <p:ph type="title"/>
          </p:nvPr>
        </p:nvSpPr>
        <p:spPr>
          <a:xfrm>
            <a:off x="1619672" y="332656"/>
            <a:ext cx="7124328" cy="915987"/>
          </a:xfrm>
        </p:spPr>
        <p:txBody>
          <a:bodyPr/>
          <a:lstStyle/>
          <a:p>
            <a:pPr marL="342900" indent="-342900" algn="l" eaLnBrk="1" hangingPunct="1">
              <a:lnSpc>
                <a:spcPct val="80000"/>
              </a:lnSpc>
              <a:spcBef>
                <a:spcPts val="800"/>
              </a:spcBef>
              <a:defRPr/>
            </a:pPr>
            <a:r>
              <a:rPr lang="ru-RU" sz="3200" dirty="0" smtClean="0">
                <a:solidFill>
                  <a:srgbClr val="C00000"/>
                </a:solidFill>
                <a:effectLst/>
                <a:latin typeface="Calibri" pitchFamily="34" charset="0"/>
                <a:cs typeface="Calibri" pitchFamily="34" charset="0"/>
              </a:rPr>
              <a:t>Для размышлений</a:t>
            </a:r>
            <a:r>
              <a:rPr lang="en-GB" sz="3600" dirty="0" smtClean="0">
                <a:solidFill>
                  <a:srgbClr val="C00000"/>
                </a:solidFill>
                <a:effectLst/>
                <a:latin typeface="Arial Narrow" pitchFamily="34" charset="0"/>
              </a:rPr>
              <a:t>…</a:t>
            </a:r>
            <a:endParaRPr lang="en-GB" sz="3600" dirty="0" smtClean="0">
              <a:solidFill>
                <a:srgbClr val="C00000"/>
              </a:solidFill>
              <a:effectLst/>
              <a:latin typeface="Arial Narrow" pitchFamily="34" charset="0"/>
            </a:endParaRPr>
          </a:p>
        </p:txBody>
      </p:sp>
      <p:sp>
        <p:nvSpPr>
          <p:cNvPr id="10244" name="Rectangle 3"/>
          <p:cNvSpPr txBox="1">
            <a:spLocks noGrp="1"/>
          </p:cNvSpPr>
          <p:nvPr>
            <p:ph idx="1"/>
          </p:nvPr>
        </p:nvSpPr>
        <p:spPr>
          <a:xfrm>
            <a:off x="1331640" y="1462212"/>
            <a:ext cx="7560840" cy="4487068"/>
          </a:xfrm>
        </p:spPr>
        <p:txBody>
          <a:bodyPr/>
          <a:lstStyle/>
          <a:p>
            <a:pPr marL="514350" indent="-514350" eaLnBrk="1" hangingPunct="1">
              <a:buFontTx/>
              <a:buAutoNum type="arabicPeriod"/>
            </a:pPr>
            <a:r>
              <a:rPr lang="ru-RU" sz="1600" dirty="0" smtClean="0">
                <a:solidFill>
                  <a:srgbClr val="002060"/>
                </a:solidFill>
                <a:latin typeface="Calibri" pitchFamily="34" charset="0"/>
              </a:rPr>
              <a:t>Существует ли </a:t>
            </a:r>
            <a:r>
              <a:rPr lang="ru-RU" sz="1600" dirty="0" smtClean="0">
                <a:solidFill>
                  <a:srgbClr val="C00000"/>
                </a:solidFill>
                <a:latin typeface="Calibri" pitchFamily="34" charset="0"/>
              </a:rPr>
              <a:t>мотивация </a:t>
            </a:r>
            <a:r>
              <a:rPr lang="ru-RU" sz="1600" dirty="0" smtClean="0">
                <a:solidFill>
                  <a:srgbClr val="002060"/>
                </a:solidFill>
                <a:latin typeface="Calibri" pitchFamily="34" charset="0"/>
              </a:rPr>
              <a:t>для подразделений аудита улучшать качество</a:t>
            </a:r>
            <a:r>
              <a:rPr lang="en-GB" sz="1600" dirty="0" smtClean="0">
                <a:solidFill>
                  <a:srgbClr val="002060"/>
                </a:solidFill>
                <a:latin typeface="Calibri" pitchFamily="34" charset="0"/>
              </a:rPr>
              <a:t>?</a:t>
            </a:r>
            <a:endParaRPr lang="en-GB" sz="1600" dirty="0" smtClean="0">
              <a:solidFill>
                <a:srgbClr val="002060"/>
              </a:solidFill>
              <a:latin typeface="Calibri" pitchFamily="34" charset="0"/>
            </a:endParaRPr>
          </a:p>
          <a:p>
            <a:pPr marL="514350" indent="-514350" eaLnBrk="1" hangingPunct="1">
              <a:buFontTx/>
              <a:buAutoNum type="arabicPeriod"/>
            </a:pPr>
            <a:endParaRPr lang="en-GB" sz="1600" dirty="0" smtClean="0">
              <a:solidFill>
                <a:srgbClr val="002060"/>
              </a:solidFill>
              <a:latin typeface="Calibri" pitchFamily="34" charset="0"/>
            </a:endParaRPr>
          </a:p>
          <a:p>
            <a:pPr marL="514350" indent="-514350" eaLnBrk="1" hangingPunct="1">
              <a:buFontTx/>
              <a:buAutoNum type="arabicPeriod"/>
            </a:pPr>
            <a:r>
              <a:rPr lang="ru-RU" sz="1600" dirty="0" smtClean="0">
                <a:solidFill>
                  <a:srgbClr val="002060"/>
                </a:solidFill>
                <a:latin typeface="Calibri" pitchFamily="34" charset="0"/>
              </a:rPr>
              <a:t>Как Вы видите введение </a:t>
            </a:r>
            <a:r>
              <a:rPr lang="ru-RU" sz="1600" dirty="0" smtClean="0">
                <a:solidFill>
                  <a:srgbClr val="C00000"/>
                </a:solidFill>
                <a:latin typeface="Calibri" pitchFamily="34" charset="0"/>
              </a:rPr>
              <a:t>показателей качества и сравнительного анализа</a:t>
            </a:r>
            <a:r>
              <a:rPr lang="en-GB" sz="1600" dirty="0" smtClean="0">
                <a:solidFill>
                  <a:srgbClr val="333399"/>
                </a:solidFill>
                <a:latin typeface="Calibri" pitchFamily="34" charset="0"/>
              </a:rPr>
              <a:t>? </a:t>
            </a:r>
            <a:endParaRPr lang="en-GB" sz="1600" dirty="0" smtClean="0">
              <a:solidFill>
                <a:srgbClr val="333399"/>
              </a:solidFill>
              <a:latin typeface="Calibri" pitchFamily="34" charset="0"/>
            </a:endParaRPr>
          </a:p>
          <a:p>
            <a:pPr marL="514350" indent="-514350" eaLnBrk="1" hangingPunct="1">
              <a:buFontTx/>
              <a:buAutoNum type="arabicPeriod"/>
            </a:pPr>
            <a:endParaRPr lang="en-GB" sz="1600" dirty="0" smtClean="0">
              <a:solidFill>
                <a:srgbClr val="333399"/>
              </a:solidFill>
              <a:latin typeface="Calibri" pitchFamily="34" charset="0"/>
            </a:endParaRPr>
          </a:p>
          <a:p>
            <a:pPr marL="514350" indent="-514350" eaLnBrk="1" hangingPunct="1">
              <a:buFontTx/>
              <a:buAutoNum type="arabicPeriod"/>
            </a:pPr>
            <a:r>
              <a:rPr lang="ru-RU" sz="1600" dirty="0" smtClean="0">
                <a:solidFill>
                  <a:srgbClr val="002060"/>
                </a:solidFill>
                <a:latin typeface="Calibri" pitchFamily="34" charset="0"/>
              </a:rPr>
              <a:t>Проблема баланса между </a:t>
            </a:r>
            <a:r>
              <a:rPr lang="ru-RU" sz="1600" dirty="0" smtClean="0">
                <a:solidFill>
                  <a:srgbClr val="C00000"/>
                </a:solidFill>
                <a:latin typeface="Calibri" pitchFamily="34" charset="0"/>
              </a:rPr>
              <a:t>затратами и выгодами </a:t>
            </a:r>
            <a:r>
              <a:rPr lang="ru-RU" sz="1600" dirty="0" smtClean="0">
                <a:solidFill>
                  <a:srgbClr val="002060"/>
                </a:solidFill>
                <a:latin typeface="Calibri" pitchFamily="34" charset="0"/>
              </a:rPr>
              <a:t>от оценки</a:t>
            </a:r>
            <a:r>
              <a:rPr lang="en-GB" sz="1600" dirty="0" smtClean="0">
                <a:solidFill>
                  <a:srgbClr val="002060"/>
                </a:solidFill>
                <a:latin typeface="Calibri" pitchFamily="34" charset="0"/>
              </a:rPr>
              <a:t> (</a:t>
            </a:r>
            <a:r>
              <a:rPr lang="ru-RU" sz="1600" dirty="0" smtClean="0">
                <a:solidFill>
                  <a:srgbClr val="002060"/>
                </a:solidFill>
                <a:latin typeface="Calibri" pitchFamily="34" charset="0"/>
              </a:rPr>
              <a:t>ограниченные ресурсы, время,</a:t>
            </a:r>
            <a:r>
              <a:rPr lang="en-GB" sz="1600" dirty="0" smtClean="0">
                <a:solidFill>
                  <a:srgbClr val="002060"/>
                </a:solidFill>
                <a:latin typeface="Calibri" pitchFamily="34" charset="0"/>
              </a:rPr>
              <a:t>…)</a:t>
            </a:r>
            <a:endParaRPr lang="en-GB" sz="1600" dirty="0" smtClean="0">
              <a:solidFill>
                <a:srgbClr val="002060"/>
              </a:solidFill>
              <a:latin typeface="Calibri" pitchFamily="34" charset="0"/>
            </a:endParaRPr>
          </a:p>
          <a:p>
            <a:pPr marL="514350" indent="-514350" eaLnBrk="1" hangingPunct="1">
              <a:buFontTx/>
              <a:buAutoNum type="arabicPeriod"/>
            </a:pPr>
            <a:endParaRPr lang="en-GB" sz="1600" dirty="0">
              <a:solidFill>
                <a:srgbClr val="002060"/>
              </a:solidFill>
              <a:latin typeface="Calibri" pitchFamily="34" charset="0"/>
            </a:endParaRPr>
          </a:p>
          <a:p>
            <a:pPr marL="514350" indent="-514350" eaLnBrk="1" hangingPunct="1">
              <a:buFontTx/>
              <a:buAutoNum type="arabicPeriod"/>
            </a:pPr>
            <a:r>
              <a:rPr lang="ru-RU" sz="1600" dirty="0" smtClean="0">
                <a:solidFill>
                  <a:srgbClr val="002060"/>
                </a:solidFill>
                <a:latin typeface="Calibri" pitchFamily="34" charset="0"/>
              </a:rPr>
              <a:t>Кто должен </a:t>
            </a:r>
            <a:r>
              <a:rPr lang="ru-RU" sz="1600" dirty="0" smtClean="0">
                <a:solidFill>
                  <a:srgbClr val="C00000"/>
                </a:solidFill>
                <a:latin typeface="Calibri" pitchFamily="34" charset="0"/>
              </a:rPr>
              <a:t>производить отслеживание </a:t>
            </a:r>
            <a:r>
              <a:rPr lang="ru-RU" sz="1600" dirty="0" smtClean="0">
                <a:solidFill>
                  <a:srgbClr val="002060"/>
                </a:solidFill>
                <a:latin typeface="Calibri" pitchFamily="34" charset="0"/>
              </a:rPr>
              <a:t>выполнения рекомендаций оценки</a:t>
            </a:r>
            <a:r>
              <a:rPr lang="en-GB" sz="1600" dirty="0" smtClean="0">
                <a:solidFill>
                  <a:srgbClr val="002060"/>
                </a:solidFill>
                <a:latin typeface="Calibri" pitchFamily="34" charset="0"/>
              </a:rPr>
              <a:t>?</a:t>
            </a:r>
            <a:endParaRPr lang="en-GB" sz="1600" dirty="0" smtClean="0">
              <a:solidFill>
                <a:srgbClr val="002060"/>
              </a:solidFill>
              <a:latin typeface="Calibri" pitchFamily="34" charset="0"/>
            </a:endParaRPr>
          </a:p>
          <a:p>
            <a:pPr marL="514350" indent="-514350" eaLnBrk="1" hangingPunct="1">
              <a:buFontTx/>
              <a:buAutoNum type="arabicPeriod"/>
            </a:pPr>
            <a:endParaRPr lang="en-GB" sz="1600" dirty="0" smtClean="0">
              <a:solidFill>
                <a:srgbClr val="002060"/>
              </a:solidFill>
              <a:latin typeface="Calibri" pitchFamily="34" charset="0"/>
            </a:endParaRPr>
          </a:p>
          <a:p>
            <a:pPr marL="514350" indent="-514350" eaLnBrk="1" hangingPunct="1">
              <a:buFontTx/>
              <a:buAutoNum type="arabicPeriod"/>
            </a:pPr>
            <a:r>
              <a:rPr lang="ru-RU" sz="1600" dirty="0" smtClean="0">
                <a:solidFill>
                  <a:srgbClr val="CC0000"/>
                </a:solidFill>
                <a:latin typeface="Calibri" pitchFamily="34" charset="0"/>
              </a:rPr>
              <a:t>Повлиял ли финансовый кризис </a:t>
            </a:r>
            <a:r>
              <a:rPr lang="ru-RU" sz="1600" dirty="0" smtClean="0">
                <a:solidFill>
                  <a:srgbClr val="002060"/>
                </a:solidFill>
                <a:latin typeface="Calibri" pitchFamily="34" charset="0"/>
              </a:rPr>
              <a:t>на качество работы по аудиту и на политику и практику обеспечения качества</a:t>
            </a:r>
            <a:r>
              <a:rPr lang="en-GB" sz="1600" dirty="0" smtClean="0">
                <a:solidFill>
                  <a:srgbClr val="002060"/>
                </a:solidFill>
                <a:latin typeface="Calibri" pitchFamily="34" charset="0"/>
              </a:rPr>
              <a:t>?</a:t>
            </a:r>
            <a:endParaRPr lang="en-GB" sz="1600" dirty="0" smtClean="0">
              <a:solidFill>
                <a:srgbClr val="002060"/>
              </a:solidFill>
              <a:latin typeface="Calibri" pitchFamily="34" charset="0"/>
            </a:endParaRPr>
          </a:p>
          <a:p>
            <a:pPr marL="514350" indent="-514350" eaLnBrk="1" hangingPunct="1">
              <a:buFontTx/>
              <a:buAutoNum type="arabicPeriod"/>
            </a:pPr>
            <a:endParaRPr lang="en-GB" sz="1600" dirty="0">
              <a:solidFill>
                <a:srgbClr val="002060"/>
              </a:solidFill>
              <a:latin typeface="Calibri" pitchFamily="34" charset="0"/>
            </a:endParaRPr>
          </a:p>
          <a:p>
            <a:pPr marL="514350" indent="-514350" eaLnBrk="1" hangingPunct="1">
              <a:buFontTx/>
              <a:buAutoNum type="arabicPeriod"/>
            </a:pPr>
            <a:r>
              <a:rPr lang="ru-RU" sz="1600" dirty="0" smtClean="0">
                <a:solidFill>
                  <a:srgbClr val="002060"/>
                </a:solidFill>
                <a:latin typeface="Calibri" pitchFamily="34" charset="0"/>
              </a:rPr>
              <a:t>Что Вы ожидаете от обеспечения качества, как инструмента для </a:t>
            </a:r>
            <a:r>
              <a:rPr lang="ru-RU" sz="1600" dirty="0" smtClean="0">
                <a:solidFill>
                  <a:srgbClr val="CC0000"/>
                </a:solidFill>
                <a:latin typeface="Calibri" pitchFamily="34" charset="0"/>
              </a:rPr>
              <a:t>укрепления гарантии </a:t>
            </a:r>
            <a:r>
              <a:rPr lang="ru-RU" sz="1600" dirty="0" smtClean="0">
                <a:solidFill>
                  <a:srgbClr val="002060"/>
                </a:solidFill>
                <a:latin typeface="Calibri" pitchFamily="34" charset="0"/>
              </a:rPr>
              <a:t>для всех заинтересованных лиц по поводу эффективности Вашей деятельности по аудиту и привлечения внимания руководства к важности работы по </a:t>
            </a:r>
            <a:r>
              <a:rPr lang="ru-RU" sz="1600" smtClean="0">
                <a:solidFill>
                  <a:srgbClr val="002060"/>
                </a:solidFill>
                <a:latin typeface="Calibri" pitchFamily="34" charset="0"/>
              </a:rPr>
              <a:t>внутреннему аудиту</a:t>
            </a:r>
            <a:r>
              <a:rPr lang="en-US" sz="1600" smtClean="0">
                <a:solidFill>
                  <a:srgbClr val="002060"/>
                </a:solidFill>
                <a:latin typeface="Calibri" pitchFamily="34" charset="0"/>
              </a:rPr>
              <a:t>?</a:t>
            </a:r>
            <a:endParaRPr lang="en-US" sz="1600" dirty="0" smtClean="0">
              <a:solidFill>
                <a:srgbClr val="002060"/>
              </a:solidFill>
              <a:latin typeface="Calibri" pitchFamily="34" charset="0"/>
            </a:endParaRPr>
          </a:p>
          <a:p>
            <a:pPr marL="0" indent="0" eaLnBrk="1" hangingPunct="1">
              <a:buNone/>
            </a:pPr>
            <a:endParaRPr lang="en-GB" sz="1800" dirty="0" smtClean="0">
              <a:solidFill>
                <a:srgbClr val="002060"/>
              </a:solidFill>
              <a:latin typeface="Calibri" pitchFamily="34" charset="0"/>
            </a:endParaRPr>
          </a:p>
          <a:p>
            <a:pPr marL="514350" indent="-514350" eaLnBrk="1" hangingPunct="1">
              <a:buFontTx/>
              <a:buNone/>
            </a:pPr>
            <a:endParaRPr lang="fr-BE" dirty="0" smtClean="0">
              <a:solidFill>
                <a:srgbClr val="333399"/>
              </a:solidFill>
              <a:latin typeface="Arial" pitchFamily="34" charset="0"/>
            </a:endParaRPr>
          </a:p>
          <a:p>
            <a:pPr marL="514350" indent="-514350" eaLnBrk="1" hangingPunct="1">
              <a:buFontTx/>
              <a:buNone/>
            </a:pPr>
            <a:endParaRPr lang="fr-BE" dirty="0" smtClean="0">
              <a:solidFill>
                <a:srgbClr val="333399"/>
              </a:solidFill>
              <a:latin typeface="Arial" pitchFamily="34" charset="0"/>
            </a:endParaRPr>
          </a:p>
          <a:p>
            <a:pPr marL="514350" indent="-514350" eaLnBrk="1" hangingPunct="1">
              <a:buFontTx/>
              <a:buNone/>
            </a:pPr>
            <a:endParaRPr lang="en-GB" dirty="0" smtClean="0">
              <a:latin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81711" y="3334231"/>
            <a:ext cx="184731" cy="432426"/>
          </a:xfrm>
          <a:prstGeom prst="rect">
            <a:avLst/>
          </a:prstGeom>
          <a:noFill/>
          <a:ln>
            <a:noFill/>
            <a:prstDash val="solid"/>
          </a:ln>
          <a:effectLst>
            <a:outerShdw dist="28400" dir="1593903" algn="tl">
              <a:srgbClr val="808080"/>
            </a:outerShdw>
          </a:effectLst>
        </p:spPr>
        <p:txBody>
          <a:bodyPr wrap="none" anchor="ctr" anchorCtr="1">
            <a:spAutoFit/>
          </a:bodyPr>
          <a:lstStyle/>
          <a:p>
            <a:pPr algn="ctr" fontAlgn="auto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2600" kern="0" dirty="0">
              <a:solidFill>
                <a:srgbClr val="000099"/>
              </a:solidFill>
              <a:latin typeface="Arial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 txBox="1">
            <a:spLocks noGrp="1"/>
          </p:cNvSpPr>
          <p:nvPr>
            <p:ph idx="1"/>
          </p:nvPr>
        </p:nvSpPr>
        <p:spPr>
          <a:xfrm>
            <a:off x="1475656" y="1412776"/>
            <a:ext cx="6552728" cy="4432300"/>
          </a:xfrm>
        </p:spPr>
        <p:txBody>
          <a:bodyPr anchorCtr="1"/>
          <a:lstStyle/>
          <a:p>
            <a:pPr marL="0" indent="0" algn="ctr" eaLnBrk="1" hangingPunct="1">
              <a:lnSpc>
                <a:spcPct val="90000"/>
              </a:lnSpc>
              <a:spcBef>
                <a:spcPts val="1000"/>
              </a:spcBef>
              <a:buFontTx/>
              <a:buNone/>
              <a:defRPr/>
            </a:pPr>
            <a:endParaRPr lang="en-IE" sz="4000" i="1" dirty="0" smtClean="0"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</a:endParaRPr>
          </a:p>
          <a:p>
            <a:pPr marL="0" indent="0" algn="ctr" eaLnBrk="1" hangingPunct="1">
              <a:lnSpc>
                <a:spcPct val="90000"/>
              </a:lnSpc>
              <a:spcBef>
                <a:spcPts val="1000"/>
              </a:spcBef>
              <a:buFontTx/>
              <a:buNone/>
              <a:defRPr/>
            </a:pPr>
            <a:r>
              <a:rPr lang="ru-RU" sz="3600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Действительно ли аудиты влияют на ситуацию</a:t>
            </a:r>
            <a:r>
              <a:rPr lang="en-IE" sz="3600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?</a:t>
            </a:r>
            <a:endParaRPr sz="3600" dirty="0" smtClean="0">
              <a:solidFill>
                <a:srgbClr val="C00000"/>
              </a:solidFill>
              <a:latin typeface="Calibri" pitchFamily="34" charset="0"/>
              <a:cs typeface="Calibri" pitchFamily="34" charset="0"/>
            </a:endParaRPr>
          </a:p>
          <a:p>
            <a:pPr marL="0" indent="0" eaLnBrk="1" hangingPunct="1">
              <a:lnSpc>
                <a:spcPct val="90000"/>
              </a:lnSpc>
              <a:spcBef>
                <a:spcPts val="1000"/>
              </a:spcBef>
              <a:buFontTx/>
              <a:buNone/>
              <a:defRPr/>
            </a:pPr>
            <a:r>
              <a:rPr lang="en-GB" sz="3600" dirty="0" smtClean="0">
                <a:latin typeface="Calibri" pitchFamily="34" charset="0"/>
                <a:cs typeface="Calibri" pitchFamily="34" charset="0"/>
              </a:rPr>
              <a:t>                </a:t>
            </a:r>
          </a:p>
          <a:p>
            <a:pPr marL="0" indent="0" eaLnBrk="1" hangingPunct="1">
              <a:lnSpc>
                <a:spcPct val="90000"/>
              </a:lnSpc>
              <a:spcBef>
                <a:spcPts val="1000"/>
              </a:spcBef>
              <a:buFontTx/>
              <a:buNone/>
              <a:defRPr/>
            </a:pPr>
            <a:endParaRPr lang="en-GB" sz="3600" dirty="0" smtClean="0">
              <a:latin typeface="Calibri" pitchFamily="34" charset="0"/>
              <a:cs typeface="Calibri" pitchFamily="34" charset="0"/>
            </a:endParaRPr>
          </a:p>
          <a:p>
            <a:pPr marL="0" indent="0" eaLnBrk="1" hangingPunct="1">
              <a:lnSpc>
                <a:spcPct val="90000"/>
              </a:lnSpc>
              <a:spcBef>
                <a:spcPts val="1000"/>
              </a:spcBef>
              <a:buFontTx/>
              <a:buNone/>
              <a:defRPr/>
            </a:pPr>
            <a:endParaRPr lang="en-GB" sz="3600" dirty="0" smtClean="0">
              <a:latin typeface="Calibri" pitchFamily="34" charset="0"/>
              <a:cs typeface="Calibri" pitchFamily="34" charset="0"/>
            </a:endParaRPr>
          </a:p>
          <a:p>
            <a:pPr marL="0" indent="0" eaLnBrk="1" hangingPunct="1">
              <a:lnSpc>
                <a:spcPct val="90000"/>
              </a:lnSpc>
              <a:spcBef>
                <a:spcPts val="1000"/>
              </a:spcBef>
              <a:buFontTx/>
              <a:buNone/>
              <a:defRPr/>
            </a:pPr>
            <a:r>
              <a:rPr lang="en-GB" sz="3600" dirty="0" smtClean="0">
                <a:latin typeface="Calibri" pitchFamily="34" charset="0"/>
                <a:cs typeface="Calibri" pitchFamily="34" charset="0"/>
              </a:rPr>
              <a:t>              </a:t>
            </a:r>
            <a:r>
              <a:rPr lang="en-GB" sz="3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ru-RU" sz="2800" dirty="0" smtClean="0">
                <a:latin typeface="Calibri" pitchFamily="34" charset="0"/>
                <a:cs typeface="Calibri" pitchFamily="34" charset="0"/>
              </a:rPr>
              <a:t>Спасибо за Ваше внимание</a:t>
            </a:r>
            <a:r>
              <a:rPr lang="en-GB" sz="2800" dirty="0" smtClean="0">
                <a:latin typeface="Calibri" pitchFamily="34" charset="0"/>
                <a:cs typeface="Calibri" pitchFamily="34" charset="0"/>
              </a:rPr>
              <a:t>!</a:t>
            </a:r>
            <a:endParaRPr lang="en-GB" sz="2800" dirty="0" smtClean="0">
              <a:latin typeface="Calibri" pitchFamily="34" charset="0"/>
              <a:cs typeface="Calibri" pitchFamily="34" charset="0"/>
            </a:endParaRPr>
          </a:p>
          <a:p>
            <a:pPr marL="0" indent="0" algn="ctr" eaLnBrk="1" hangingPunct="1">
              <a:lnSpc>
                <a:spcPct val="90000"/>
              </a:lnSpc>
              <a:spcBef>
                <a:spcPts val="1000"/>
              </a:spcBef>
              <a:buFontTx/>
              <a:buNone/>
              <a:defRPr/>
            </a:pPr>
            <a:endParaRPr lang="fr-BE" sz="4000" i="1" dirty="0" smtClean="0"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</a:endParaRPr>
          </a:p>
          <a:p>
            <a:pPr marL="0" indent="0" eaLnBrk="1" hangingPunct="1">
              <a:spcBef>
                <a:spcPct val="0"/>
              </a:spcBef>
              <a:buFontTx/>
              <a:buNone/>
              <a:defRPr/>
            </a:pPr>
            <a:endParaRPr sz="1600" b="1" dirty="0" smtClean="0">
              <a:solidFill>
                <a:srgbClr val="336600"/>
              </a:solidFill>
              <a:latin typeface="Arial Narrow" pitchFamily="34" charset="0"/>
            </a:endParaRPr>
          </a:p>
          <a:p>
            <a:pPr marL="0" indent="0" eaLnBrk="1" hangingPunct="1">
              <a:spcBef>
                <a:spcPct val="0"/>
              </a:spcBef>
              <a:buFontTx/>
              <a:buNone/>
              <a:defRPr/>
            </a:pPr>
            <a:endParaRPr sz="1600" b="1" dirty="0" smtClean="0">
              <a:solidFill>
                <a:srgbClr val="336600"/>
              </a:solidFill>
              <a:latin typeface="Arial Narrow" pitchFamily="34" charset="0"/>
            </a:endParaRPr>
          </a:p>
          <a:p>
            <a:pPr marL="0" indent="0" eaLnBrk="1" hangingPunct="1">
              <a:spcBef>
                <a:spcPct val="0"/>
              </a:spcBef>
              <a:buFontTx/>
              <a:buNone/>
              <a:defRPr/>
            </a:pPr>
            <a:endParaRPr sz="1600" b="1" dirty="0" smtClean="0">
              <a:solidFill>
                <a:srgbClr val="336600"/>
              </a:solidFill>
              <a:latin typeface="Arial Narrow" pitchFamily="34" charset="0"/>
            </a:endParaRPr>
          </a:p>
          <a:p>
            <a:pPr marL="0" indent="0" eaLnBrk="1" hangingPunct="1">
              <a:spcBef>
                <a:spcPct val="0"/>
              </a:spcBef>
              <a:buFontTx/>
              <a:buNone/>
              <a:defRPr/>
            </a:pPr>
            <a:endParaRPr sz="1600" b="1" dirty="0" smtClean="0">
              <a:solidFill>
                <a:srgbClr val="336600"/>
              </a:solidFill>
              <a:latin typeface="Arial Narrow" pitchFamily="34" charset="0"/>
            </a:endParaRPr>
          </a:p>
          <a:p>
            <a:pPr marL="0" indent="0" algn="ctr" eaLnBrk="1" hangingPunct="1">
              <a:lnSpc>
                <a:spcPct val="90000"/>
              </a:lnSpc>
              <a:spcBef>
                <a:spcPts val="700"/>
              </a:spcBef>
              <a:buFontTx/>
              <a:buNone/>
              <a:defRPr/>
            </a:pPr>
            <a:endParaRPr lang="en-GB" sz="2800" dirty="0" smtClean="0">
              <a:latin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Grp="1"/>
          </p:cNvSpPr>
          <p:nvPr>
            <p:ph type="title"/>
          </p:nvPr>
        </p:nvSpPr>
        <p:spPr>
          <a:xfrm>
            <a:off x="1619672" y="404664"/>
            <a:ext cx="7124328" cy="896938"/>
          </a:xfrm>
        </p:spPr>
        <p:txBody>
          <a:bodyPr/>
          <a:lstStyle/>
          <a:p>
            <a:pPr algn="l" eaLnBrk="1" hangingPunct="1">
              <a:defRPr/>
            </a:pPr>
            <a:r>
              <a:rPr lang="ru-RU" sz="3200" dirty="0" smtClean="0">
                <a:solidFill>
                  <a:srgbClr val="C00000"/>
                </a:solidFill>
                <a:effectLst/>
                <a:latin typeface="Calibri" pitchFamily="34" charset="0"/>
              </a:rPr>
              <a:t>Гарантия качества</a:t>
            </a:r>
            <a:endParaRPr lang="en-GB" sz="3200" dirty="0" smtClean="0">
              <a:solidFill>
                <a:srgbClr val="C00000"/>
              </a:solidFill>
              <a:effectLst/>
              <a:latin typeface="Calibri" pitchFamily="34" charset="0"/>
            </a:endParaRPr>
          </a:p>
        </p:txBody>
      </p:sp>
      <p:sp>
        <p:nvSpPr>
          <p:cNvPr id="3076" name="Rectangle 3"/>
          <p:cNvSpPr txBox="1">
            <a:spLocks noGrp="1"/>
          </p:cNvSpPr>
          <p:nvPr>
            <p:ph idx="1"/>
          </p:nvPr>
        </p:nvSpPr>
        <p:spPr>
          <a:xfrm>
            <a:off x="1835696" y="1844824"/>
            <a:ext cx="6984776" cy="4104456"/>
          </a:xfrm>
        </p:spPr>
        <p:txBody>
          <a:bodyPr/>
          <a:lstStyle/>
          <a:p>
            <a:pPr marL="609600" indent="-609600" eaLnBrk="1" hangingPunct="1">
              <a:buFont typeface="Wingdings" pitchFamily="2" charset="2"/>
              <a:buNone/>
            </a:pPr>
            <a:endParaRPr lang="en-GB" sz="2000" dirty="0" smtClean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  <a:p>
            <a:pPr marL="609600" indent="-609600" eaLnBrk="1" hangingPunct="1">
              <a:buFont typeface="Wingdings" pitchFamily="2" charset="2"/>
              <a:buNone/>
            </a:pPr>
            <a:r>
              <a:rPr lang="ru-RU" sz="24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Программа </a:t>
            </a:r>
            <a:r>
              <a:rPr lang="ru-RU" sz="24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обеспечения качества </a:t>
            </a:r>
            <a:r>
              <a:rPr lang="ru-RU" sz="24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внутреннего аудита должна состоять из</a:t>
            </a:r>
            <a:r>
              <a:rPr lang="en-GB" sz="24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:</a:t>
            </a:r>
          </a:p>
          <a:p>
            <a:pPr marL="609600" indent="-609600" eaLnBrk="1" hangingPunct="1">
              <a:buFont typeface="Wingdings" pitchFamily="2" charset="2"/>
              <a:buNone/>
            </a:pPr>
            <a:endParaRPr lang="en-GB" sz="2000" dirty="0" smtClean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  <a:p>
            <a:pPr eaLnBrk="1" hangingPunct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sz="22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Постоянного мониторинга;</a:t>
            </a:r>
            <a:endParaRPr lang="en-GB" sz="2200" dirty="0" smtClean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  <a:p>
            <a:pPr eaLnBrk="1" hangingPunct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sz="22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Внутренней оценки качества</a:t>
            </a:r>
            <a:r>
              <a:rPr lang="en-GB" sz="22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;</a:t>
            </a:r>
          </a:p>
          <a:p>
            <a:pPr eaLnBrk="1" hangingPunct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sz="22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Внешней оценки качества.</a:t>
            </a:r>
            <a:endParaRPr lang="en-GB" sz="2200" dirty="0" smtClean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  <a:p>
            <a:pPr marL="609600" indent="-609600" eaLnBrk="1" hangingPunct="1">
              <a:buFontTx/>
              <a:buNone/>
            </a:pPr>
            <a:endParaRPr lang="en-GB" dirty="0" smtClean="0">
              <a:solidFill>
                <a:srgbClr val="333399"/>
              </a:solidFill>
              <a:latin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Grp="1"/>
          </p:cNvSpPr>
          <p:nvPr>
            <p:ph type="title" idx="4294967295"/>
          </p:nvPr>
        </p:nvSpPr>
        <p:spPr>
          <a:xfrm>
            <a:off x="1331640" y="260648"/>
            <a:ext cx="7196336" cy="896938"/>
          </a:xfrm>
        </p:spPr>
        <p:txBody>
          <a:bodyPr/>
          <a:lstStyle/>
          <a:p>
            <a:pPr algn="l" eaLnBrk="1" hangingPunct="1">
              <a:defRPr/>
            </a:pPr>
            <a:r>
              <a:rPr lang="ru-RU" sz="3200" dirty="0" smtClean="0">
                <a:solidFill>
                  <a:srgbClr val="C00000"/>
                </a:solidFill>
                <a:effectLst/>
                <a:latin typeface="Calibri" pitchFamily="34" charset="0"/>
                <a:cs typeface="Calibri" pitchFamily="34" charset="0"/>
              </a:rPr>
              <a:t>Элементы </a:t>
            </a:r>
            <a:r>
              <a:rPr lang="ru-RU" sz="3200" dirty="0" smtClean="0">
                <a:solidFill>
                  <a:srgbClr val="C00000"/>
                </a:solidFill>
                <a:effectLst/>
                <a:latin typeface="Calibri" pitchFamily="34" charset="0"/>
                <a:cs typeface="Calibri" pitchFamily="34" charset="0"/>
              </a:rPr>
              <a:t>надзора за качеством</a:t>
            </a:r>
            <a:r>
              <a:rPr sz="3200" dirty="0" smtClean="0">
                <a:solidFill>
                  <a:srgbClr val="C00000"/>
                </a:solidFill>
                <a:effectLst/>
                <a:latin typeface="Calibri" pitchFamily="34" charset="0"/>
                <a:cs typeface="Calibri" pitchFamily="34" charset="0"/>
              </a:rPr>
              <a:t> </a:t>
            </a:r>
            <a:endParaRPr sz="3200" dirty="0" smtClean="0">
              <a:solidFill>
                <a:srgbClr val="C00000"/>
              </a:solidFill>
              <a:effectLst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124" name="Rectangle 3"/>
          <p:cNvSpPr txBox="1">
            <a:spLocks noGrp="1"/>
          </p:cNvSpPr>
          <p:nvPr>
            <p:ph idx="4294967295"/>
          </p:nvPr>
        </p:nvSpPr>
        <p:spPr>
          <a:xfrm>
            <a:off x="1331640" y="1628800"/>
            <a:ext cx="7658496" cy="4680520"/>
          </a:xfrm>
        </p:spPr>
        <p:txBody>
          <a:bodyPr/>
          <a:lstStyle/>
          <a:p>
            <a:pPr marL="609600" indent="-609600" eaLnBrk="1" hangingPunct="1">
              <a:buFont typeface="Wingdings" pitchFamily="2" charset="2"/>
              <a:buNone/>
            </a:pPr>
            <a:r>
              <a:rPr lang="ru-RU" sz="2200" b="1" dirty="0" smtClean="0">
                <a:solidFill>
                  <a:srgbClr val="002060"/>
                </a:solidFill>
                <a:latin typeface="Calibri" pitchFamily="34" charset="0"/>
              </a:rPr>
              <a:t>Почему нам необходим </a:t>
            </a:r>
            <a:r>
              <a:rPr lang="ru-RU" sz="2200" b="1" dirty="0" smtClean="0">
                <a:solidFill>
                  <a:srgbClr val="002060"/>
                </a:solidFill>
                <a:latin typeface="Calibri" pitchFamily="34" charset="0"/>
              </a:rPr>
              <a:t>надзор за качеством</a:t>
            </a:r>
            <a:r>
              <a:rPr sz="2200" b="1" dirty="0" smtClean="0">
                <a:solidFill>
                  <a:srgbClr val="002060"/>
                </a:solidFill>
                <a:latin typeface="Calibri" pitchFamily="34" charset="0"/>
              </a:rPr>
              <a:t>?</a:t>
            </a:r>
            <a:endParaRPr lang="pt-PT" sz="2200" b="1" dirty="0" smtClean="0">
              <a:solidFill>
                <a:srgbClr val="002060"/>
              </a:solidFill>
              <a:latin typeface="Calibri" pitchFamily="34" charset="0"/>
            </a:endParaRPr>
          </a:p>
          <a:p>
            <a:pPr marL="609600" indent="-609600" eaLnBrk="1" hangingPunct="1">
              <a:buFont typeface="Wingdings" pitchFamily="2" charset="2"/>
              <a:buNone/>
            </a:pPr>
            <a:endParaRPr sz="2200" b="1" dirty="0" smtClean="0">
              <a:solidFill>
                <a:srgbClr val="002060"/>
              </a:solidFill>
              <a:latin typeface="Calibri" pitchFamily="34" charset="0"/>
            </a:endParaRPr>
          </a:p>
          <a:p>
            <a:pPr marL="609600" indent="-609600" eaLnBrk="1" hangingPunct="1">
              <a:buFont typeface="Wingdings" pitchFamily="2" charset="2"/>
              <a:buChar char="§"/>
            </a:pPr>
            <a:r>
              <a:rPr lang="ru-RU" sz="2000" dirty="0" smtClean="0">
                <a:solidFill>
                  <a:srgbClr val="002060"/>
                </a:solidFill>
                <a:latin typeface="Calibri" pitchFamily="34" charset="0"/>
              </a:rPr>
              <a:t>Укреплять гарантию для всех заинтересованных лиц в отношении эффективности внутреннего аудита</a:t>
            </a:r>
            <a:endParaRPr lang="en-US" sz="2000" dirty="0" smtClean="0">
              <a:solidFill>
                <a:srgbClr val="002060"/>
              </a:solidFill>
              <a:latin typeface="Calibri" pitchFamily="34" charset="0"/>
            </a:endParaRPr>
          </a:p>
          <a:p>
            <a:pPr marL="609600" indent="-609600" eaLnBrk="1" hangingPunct="1">
              <a:buFont typeface="Wingdings" pitchFamily="2" charset="2"/>
              <a:buChar char="§"/>
            </a:pPr>
            <a:r>
              <a:rPr lang="ru-RU" sz="2000" dirty="0" smtClean="0">
                <a:solidFill>
                  <a:srgbClr val="002060"/>
                </a:solidFill>
                <a:latin typeface="Calibri" pitchFamily="34" charset="0"/>
              </a:rPr>
              <a:t>Полагаться на других аудиторов</a:t>
            </a:r>
            <a:r>
              <a:rPr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</a:p>
          <a:p>
            <a:pPr marL="609600" indent="-609600" eaLnBrk="1" hangingPunct="1">
              <a:buFont typeface="Wingdings" pitchFamily="2" charset="2"/>
              <a:buChar char="§"/>
            </a:pPr>
            <a:r>
              <a:rPr lang="ru-RU" sz="2000" dirty="0" smtClean="0">
                <a:solidFill>
                  <a:srgbClr val="002060"/>
                </a:solidFill>
                <a:latin typeface="Calibri" pitchFamily="34" charset="0"/>
              </a:rPr>
              <a:t>Больше эффективности</a:t>
            </a:r>
            <a:endParaRPr sz="2000" dirty="0" smtClean="0">
              <a:solidFill>
                <a:srgbClr val="002060"/>
              </a:solidFill>
              <a:latin typeface="Calibri" pitchFamily="34" charset="0"/>
            </a:endParaRPr>
          </a:p>
          <a:p>
            <a:pPr marL="609600" indent="-609600" eaLnBrk="1" hangingPunct="1">
              <a:buFont typeface="Wingdings" pitchFamily="2" charset="2"/>
              <a:buChar char="§"/>
            </a:pPr>
            <a:r>
              <a:rPr lang="ru-RU" sz="2000" dirty="0" smtClean="0">
                <a:solidFill>
                  <a:srgbClr val="002060"/>
                </a:solidFill>
                <a:latin typeface="Calibri" pitchFamily="34" charset="0"/>
              </a:rPr>
              <a:t>Снижается дублирование</a:t>
            </a:r>
            <a:endParaRPr sz="2000" dirty="0" smtClean="0">
              <a:solidFill>
                <a:srgbClr val="002060"/>
              </a:solidFill>
              <a:latin typeface="Calibri" pitchFamily="34" charset="0"/>
            </a:endParaRPr>
          </a:p>
          <a:p>
            <a:pPr marL="609600" indent="-609600" eaLnBrk="1" hangingPunct="1">
              <a:buFont typeface="Wingdings" pitchFamily="2" charset="2"/>
              <a:buChar char="§"/>
            </a:pPr>
            <a:r>
              <a:rPr lang="ru-RU" sz="2000" dirty="0" smtClean="0">
                <a:solidFill>
                  <a:srgbClr val="002060"/>
                </a:solidFill>
                <a:latin typeface="Calibri" pitchFamily="34" charset="0"/>
              </a:rPr>
              <a:t>Одинаковое понимание и внедрение стандартов</a:t>
            </a:r>
            <a:endParaRPr sz="2000" dirty="0" smtClean="0">
              <a:solidFill>
                <a:srgbClr val="002060"/>
              </a:solidFill>
              <a:latin typeface="Calibri" pitchFamily="34" charset="0"/>
            </a:endParaRPr>
          </a:p>
          <a:p>
            <a:pPr marL="609600" indent="-609600" eaLnBrk="1" hangingPunct="1">
              <a:buFont typeface="Wingdings" pitchFamily="2" charset="2"/>
              <a:buChar char="§"/>
            </a:pPr>
            <a:r>
              <a:rPr lang="ru-RU" sz="2000" dirty="0" smtClean="0">
                <a:solidFill>
                  <a:srgbClr val="002060"/>
                </a:solidFill>
                <a:latin typeface="Calibri" pitchFamily="34" charset="0"/>
              </a:rPr>
              <a:t>Проверять соответствие инструкции, </a:t>
            </a:r>
            <a:r>
              <a:rPr lang="ru-RU" sz="2000" dirty="0">
                <a:solidFill>
                  <a:srgbClr val="002060"/>
                </a:solidFill>
                <a:latin typeface="Calibri" pitchFamily="34" charset="0"/>
              </a:rPr>
              <a:t>п</a:t>
            </a:r>
            <a:r>
              <a:rPr lang="ru-RU" sz="2000" dirty="0" smtClean="0">
                <a:solidFill>
                  <a:srgbClr val="002060"/>
                </a:solidFill>
                <a:latin typeface="Calibri" pitchFamily="34" charset="0"/>
              </a:rPr>
              <a:t>равилам и т.д.</a:t>
            </a:r>
            <a:endParaRPr sz="2000" dirty="0" smtClean="0">
              <a:solidFill>
                <a:srgbClr val="002060"/>
              </a:solidFill>
              <a:latin typeface="Calibri" pitchFamily="34" charset="0"/>
            </a:endParaRPr>
          </a:p>
          <a:p>
            <a:pPr marL="609600" indent="-609600" eaLnBrk="1" hangingPunct="1">
              <a:buFont typeface="Wingdings" pitchFamily="2" charset="2"/>
              <a:buChar char="§"/>
            </a:pPr>
            <a:r>
              <a:rPr lang="ru-RU" sz="2000" dirty="0" smtClean="0">
                <a:solidFill>
                  <a:srgbClr val="002060"/>
                </a:solidFill>
                <a:latin typeface="Calibri" pitchFamily="34" charset="0"/>
              </a:rPr>
              <a:t>Вовремя вносить корректировки</a:t>
            </a:r>
            <a:r>
              <a:rPr sz="2000" dirty="0" smtClean="0">
                <a:solidFill>
                  <a:srgbClr val="002060"/>
                </a:solidFill>
                <a:latin typeface="Calibri" pitchFamily="34" charset="0"/>
              </a:rPr>
              <a:t> (</a:t>
            </a:r>
            <a:r>
              <a:rPr lang="ru-RU" sz="2000" dirty="0" smtClean="0">
                <a:solidFill>
                  <a:srgbClr val="002060"/>
                </a:solidFill>
                <a:latin typeface="Calibri" pitchFamily="34" charset="0"/>
              </a:rPr>
              <a:t>непосредственный контроль, наставничество)</a:t>
            </a:r>
            <a:endParaRPr lang="pt-PT" sz="2000" dirty="0" smtClean="0">
              <a:solidFill>
                <a:srgbClr val="002060"/>
              </a:solidFill>
              <a:latin typeface="Calibri" pitchFamily="34" charset="0"/>
            </a:endParaRPr>
          </a:p>
          <a:p>
            <a:pPr marL="609600" indent="-609600" eaLnBrk="1" hangingPunct="1">
              <a:buFont typeface="Wingdings" pitchFamily="2" charset="2"/>
              <a:buChar char="§"/>
            </a:pPr>
            <a:r>
              <a:rPr lang="pt-PT" sz="2000" dirty="0" smtClean="0">
                <a:solidFill>
                  <a:srgbClr val="002060"/>
                </a:solidFill>
                <a:latin typeface="Calibri" pitchFamily="34" charset="0"/>
              </a:rPr>
              <a:t>…</a:t>
            </a:r>
            <a:endParaRPr sz="2000" dirty="0" smtClean="0">
              <a:solidFill>
                <a:srgbClr val="002060"/>
              </a:solidFill>
              <a:latin typeface="Calibri" pitchFamily="34" charset="0"/>
            </a:endParaRPr>
          </a:p>
          <a:p>
            <a:pPr marL="609600" indent="-609600" eaLnBrk="1" hangingPunct="1">
              <a:buFont typeface="Wingdings" pitchFamily="2" charset="2"/>
              <a:buNone/>
            </a:pPr>
            <a:endParaRPr sz="2400" dirty="0" smtClean="0">
              <a:solidFill>
                <a:srgbClr val="333399"/>
              </a:solidFill>
              <a:latin typeface="Arial Narrow" pitchFamily="34" charset="0"/>
            </a:endParaRPr>
          </a:p>
          <a:p>
            <a:pPr marL="609600" indent="-609600" eaLnBrk="1" hangingPunct="1">
              <a:buFont typeface="Wingdings" pitchFamily="2" charset="2"/>
              <a:buNone/>
            </a:pPr>
            <a:endParaRPr sz="2400" dirty="0" smtClean="0">
              <a:solidFill>
                <a:srgbClr val="333399"/>
              </a:solidFill>
              <a:latin typeface="Arial Narrow" pitchFamily="34" charset="0"/>
            </a:endParaRPr>
          </a:p>
          <a:p>
            <a:pPr marL="609600" indent="-609600" eaLnBrk="1" hangingPunct="1">
              <a:buFont typeface="Wingdings" pitchFamily="2" charset="2"/>
              <a:buNone/>
            </a:pPr>
            <a:endParaRPr sz="2400" dirty="0" smtClean="0">
              <a:solidFill>
                <a:srgbClr val="333399"/>
              </a:solidFill>
              <a:latin typeface="Arial Narrow" pitchFamily="34" charset="0"/>
            </a:endParaRPr>
          </a:p>
          <a:p>
            <a:pPr marL="990600" lvl="1" indent="-533400" eaLnBrk="1" hangingPunct="1">
              <a:buFont typeface="Wingdings" pitchFamily="2" charset="2"/>
              <a:buNone/>
            </a:pPr>
            <a:endParaRPr sz="2400" dirty="0" smtClean="0">
              <a:solidFill>
                <a:srgbClr val="333399"/>
              </a:solidFill>
              <a:latin typeface="Arial Narrow" pitchFamily="34" charset="0"/>
            </a:endParaRPr>
          </a:p>
          <a:p>
            <a:pPr marL="609600" indent="-609600" eaLnBrk="1" hangingPunct="1">
              <a:buFont typeface="Wingdings" pitchFamily="2" charset="2"/>
              <a:buNone/>
            </a:pPr>
            <a:endParaRPr sz="1600" dirty="0" smtClean="0">
              <a:solidFill>
                <a:srgbClr val="333399"/>
              </a:solidFill>
              <a:latin typeface="Arial Narrow" pitchFamily="34" charset="0"/>
            </a:endParaRPr>
          </a:p>
          <a:p>
            <a:pPr marL="609600" indent="-609600" eaLnBrk="1" hangingPunct="1">
              <a:buFont typeface="Wingdings" pitchFamily="2" charset="2"/>
              <a:buNone/>
            </a:pPr>
            <a:endParaRPr dirty="0" smtClean="0">
              <a:solidFill>
                <a:srgbClr val="333399"/>
              </a:solidFill>
              <a:latin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/>
          </p:cNvSpPr>
          <p:nvPr>
            <p:ph type="title" idx="4294967295"/>
          </p:nvPr>
        </p:nvSpPr>
        <p:spPr>
          <a:xfrm>
            <a:off x="1547664" y="620688"/>
            <a:ext cx="7272338" cy="785812"/>
          </a:xfrm>
          <a:noFill/>
          <a:ln w="9525"/>
        </p:spPr>
        <p:txBody>
          <a:bodyPr/>
          <a:lstStyle/>
          <a:p>
            <a:pPr algn="l" eaLnBrk="1" hangingPunct="1"/>
            <a:r>
              <a:rPr lang="ru-RU" sz="3400" dirty="0" smtClean="0">
                <a:solidFill>
                  <a:srgbClr val="CC0000"/>
                </a:solidFill>
                <a:effectLst/>
                <a:latin typeface="Calibri" pitchFamily="34" charset="0"/>
              </a:rPr>
              <a:t>Элементы </a:t>
            </a:r>
            <a:r>
              <a:rPr lang="ru-RU" sz="3400" dirty="0" smtClean="0">
                <a:solidFill>
                  <a:srgbClr val="CC0000"/>
                </a:solidFill>
                <a:effectLst/>
                <a:latin typeface="Calibri" pitchFamily="34" charset="0"/>
              </a:rPr>
              <a:t>надзора за качеством</a:t>
            </a:r>
            <a:r>
              <a:rPr lang="en-US" sz="3400" dirty="0" smtClean="0">
                <a:solidFill>
                  <a:srgbClr val="CC0000"/>
                </a:solidFill>
                <a:effectLst/>
                <a:latin typeface="Calibri" pitchFamily="34" charset="0"/>
              </a:rPr>
              <a:t> </a:t>
            </a:r>
            <a:endParaRPr lang="en-US" sz="3400" dirty="0" smtClean="0">
              <a:solidFill>
                <a:srgbClr val="CC0000"/>
              </a:solidFill>
              <a:effectLst/>
              <a:latin typeface="Calibri" pitchFamily="34" charset="0"/>
            </a:endParaRPr>
          </a:p>
        </p:txBody>
      </p:sp>
      <p:sp>
        <p:nvSpPr>
          <p:cNvPr id="4100" name="Rectangle 3"/>
          <p:cNvSpPr txBox="1">
            <a:spLocks noGrp="1"/>
          </p:cNvSpPr>
          <p:nvPr>
            <p:ph idx="4294967295"/>
          </p:nvPr>
        </p:nvSpPr>
        <p:spPr>
          <a:xfrm>
            <a:off x="1357313" y="1428750"/>
            <a:ext cx="7391151" cy="4017963"/>
          </a:xfrm>
        </p:spPr>
        <p:txBody>
          <a:bodyPr/>
          <a:lstStyle/>
          <a:p>
            <a:pPr marL="609600" indent="-609600" eaLnBrk="1" hangingPunct="1">
              <a:buFont typeface="Wingdings" pitchFamily="2" charset="2"/>
              <a:buNone/>
              <a:defRPr/>
            </a:pPr>
            <a:endParaRPr sz="2400" dirty="0" smtClean="0">
              <a:solidFill>
                <a:srgbClr val="333399"/>
              </a:solidFill>
              <a:latin typeface="Arial Narrow" pitchFamily="34" charset="0"/>
            </a:endParaRPr>
          </a:p>
          <a:p>
            <a:pPr marL="990600" lvl="1" indent="-533400" eaLnBrk="1" hangingPunct="1">
              <a:buFontTx/>
              <a:buNone/>
              <a:defRPr/>
            </a:pPr>
            <a:r>
              <a:rPr lang="ru-RU" sz="2000" dirty="0" smtClean="0">
                <a:solidFill>
                  <a:srgbClr val="002060"/>
                </a:solidFill>
                <a:latin typeface="Calibri" pitchFamily="34" charset="0"/>
              </a:rPr>
              <a:t>Структура</a:t>
            </a:r>
            <a:r>
              <a:rPr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endParaRPr lang="pt-PT" sz="2000" dirty="0" smtClean="0">
              <a:solidFill>
                <a:srgbClr val="002060"/>
              </a:solidFill>
              <a:latin typeface="Calibri" pitchFamily="34" charset="0"/>
            </a:endParaRPr>
          </a:p>
          <a:p>
            <a:pPr marL="990600" lvl="1" indent="-533400" eaLnBrk="1" hangingPunct="1">
              <a:buFontTx/>
              <a:buNone/>
              <a:defRPr/>
            </a:pPr>
            <a:r>
              <a:rPr lang="ru-RU" sz="1600" dirty="0" smtClean="0">
                <a:solidFill>
                  <a:srgbClr val="002060"/>
                </a:solidFill>
                <a:latin typeface="Calibri" pitchFamily="34" charset="0"/>
              </a:rPr>
              <a:t>Независимость, статус и уровень отчета в организации</a:t>
            </a:r>
            <a:endParaRPr sz="1600" dirty="0" smtClean="0">
              <a:solidFill>
                <a:srgbClr val="002060"/>
              </a:solidFill>
              <a:latin typeface="Calibri" pitchFamily="34" charset="0"/>
            </a:endParaRPr>
          </a:p>
          <a:p>
            <a:pPr marL="1447800" lvl="2" indent="-533400" eaLnBrk="1" hangingPunct="1">
              <a:buFont typeface="Wingdings" pitchFamily="2" charset="2"/>
              <a:buNone/>
              <a:defRPr/>
            </a:pPr>
            <a:endParaRPr sz="2000" dirty="0" smtClean="0">
              <a:solidFill>
                <a:srgbClr val="002060"/>
              </a:solidFill>
              <a:latin typeface="Calibri" pitchFamily="34" charset="0"/>
            </a:endParaRPr>
          </a:p>
          <a:p>
            <a:pPr marL="990600" lvl="1" indent="-533400" eaLnBrk="1" hangingPunct="1">
              <a:buFontTx/>
              <a:buNone/>
              <a:defRPr/>
            </a:pPr>
            <a:r>
              <a:rPr lang="ru-RU" sz="2000" dirty="0" smtClean="0">
                <a:solidFill>
                  <a:srgbClr val="002060"/>
                </a:solidFill>
                <a:latin typeface="Calibri" pitchFamily="34" charset="0"/>
              </a:rPr>
              <a:t>Персонал</a:t>
            </a:r>
            <a:r>
              <a:rPr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endParaRPr lang="pt-PT" sz="2000" dirty="0" smtClean="0">
              <a:solidFill>
                <a:srgbClr val="002060"/>
              </a:solidFill>
              <a:latin typeface="Calibri" pitchFamily="34" charset="0"/>
            </a:endParaRPr>
          </a:p>
          <a:p>
            <a:pPr marL="990600" lvl="1" indent="-533400" eaLnBrk="1" hangingPunct="1">
              <a:buFontTx/>
              <a:buNone/>
              <a:defRPr/>
            </a:pPr>
            <a:r>
              <a:rPr lang="ru-RU" sz="1600" dirty="0" smtClean="0">
                <a:solidFill>
                  <a:srgbClr val="002060"/>
                </a:solidFill>
                <a:latin typeface="Calibri" pitchFamily="34" charset="0"/>
              </a:rPr>
              <a:t>Квалификации, навыки и опыт</a:t>
            </a:r>
            <a:r>
              <a:rPr sz="16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</a:p>
          <a:p>
            <a:pPr marL="990600" lvl="1" indent="-533400" eaLnBrk="1" hangingPunct="1">
              <a:buFontTx/>
              <a:buNone/>
              <a:defRPr/>
            </a:pPr>
            <a:endParaRPr lang="pt-PT" sz="2000" dirty="0" smtClean="0">
              <a:solidFill>
                <a:srgbClr val="002060"/>
              </a:solidFill>
              <a:latin typeface="Calibri" pitchFamily="34" charset="0"/>
            </a:endParaRPr>
          </a:p>
          <a:p>
            <a:pPr marL="990600" lvl="1" indent="-533400" eaLnBrk="1" hangingPunct="1">
              <a:buFontTx/>
              <a:buNone/>
              <a:defRPr/>
            </a:pPr>
            <a:r>
              <a:rPr lang="ru-RU" sz="2000" dirty="0" smtClean="0">
                <a:solidFill>
                  <a:srgbClr val="002060"/>
                </a:solidFill>
                <a:latin typeface="Calibri" pitchFamily="34" charset="0"/>
              </a:rPr>
              <a:t>Методология</a:t>
            </a:r>
            <a:r>
              <a:rPr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endParaRPr lang="pt-PT" sz="2000" dirty="0" smtClean="0">
              <a:solidFill>
                <a:srgbClr val="002060"/>
              </a:solidFill>
              <a:latin typeface="Calibri" pitchFamily="34" charset="0"/>
            </a:endParaRPr>
          </a:p>
          <a:p>
            <a:pPr marL="990600" lvl="1" indent="-533400" eaLnBrk="1" hangingPunct="1">
              <a:buFontTx/>
              <a:buNone/>
              <a:defRPr/>
            </a:pPr>
            <a:r>
              <a:rPr lang="ru-RU" sz="1600" dirty="0" smtClean="0">
                <a:solidFill>
                  <a:srgbClr val="002060"/>
                </a:solidFill>
                <a:latin typeface="Calibri" pitchFamily="34" charset="0"/>
              </a:rPr>
              <a:t>Инструменты, процессы и процедуры</a:t>
            </a:r>
            <a:r>
              <a:rPr sz="16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uk-UA" sz="1600" dirty="0" smtClean="0">
                <a:solidFill>
                  <a:srgbClr val="002060"/>
                </a:solidFill>
                <a:latin typeface="Calibri" pitchFamily="34" charset="0"/>
              </a:rPr>
              <a:t>–</a:t>
            </a:r>
            <a:r>
              <a:rPr sz="16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ru-RU" sz="1600" dirty="0" smtClean="0">
                <a:solidFill>
                  <a:srgbClr val="002060"/>
                </a:solidFill>
                <a:latin typeface="Calibri" pitchFamily="34" charset="0"/>
              </a:rPr>
              <a:t>руководство </a:t>
            </a:r>
            <a:r>
              <a:rPr lang="ru-RU" sz="1600" dirty="0" smtClean="0">
                <a:solidFill>
                  <a:srgbClr val="002060"/>
                </a:solidFill>
                <a:latin typeface="Calibri" pitchFamily="34" charset="0"/>
              </a:rPr>
              <a:t>по аудиту</a:t>
            </a:r>
            <a:r>
              <a:rPr sz="16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endParaRPr lang="pt-PT" sz="1600" dirty="0" smtClean="0">
              <a:solidFill>
                <a:srgbClr val="002060"/>
              </a:solidFill>
              <a:latin typeface="Calibri" pitchFamily="34" charset="0"/>
            </a:endParaRPr>
          </a:p>
          <a:p>
            <a:pPr marL="1447800" lvl="2" indent="-533400" eaLnBrk="1" hangingPunct="1">
              <a:buFontTx/>
              <a:buNone/>
              <a:defRPr/>
            </a:pPr>
            <a:endParaRPr lang="pt-PT" sz="2000" dirty="0" smtClean="0">
              <a:solidFill>
                <a:srgbClr val="002060"/>
              </a:solidFill>
              <a:latin typeface="Calibri" pitchFamily="34" charset="0"/>
            </a:endParaRPr>
          </a:p>
          <a:p>
            <a:pPr marL="990000" lvl="2" indent="-533400" eaLnBrk="1" hangingPunct="1">
              <a:buFontTx/>
              <a:buNone/>
              <a:defRPr/>
            </a:pPr>
            <a:r>
              <a:rPr lang="ru-RU" sz="2000" dirty="0" smtClean="0">
                <a:solidFill>
                  <a:srgbClr val="002060"/>
                </a:solidFill>
                <a:latin typeface="Calibri" pitchFamily="34" charset="0"/>
              </a:rPr>
              <a:t>Работа по аудиту</a:t>
            </a:r>
            <a:endParaRPr lang="en-US" sz="2000" dirty="0" smtClean="0">
              <a:solidFill>
                <a:srgbClr val="002060"/>
              </a:solidFill>
              <a:latin typeface="Calibri" pitchFamily="34" charset="0"/>
            </a:endParaRPr>
          </a:p>
          <a:p>
            <a:pPr marL="990000" lvl="2" indent="-533400" eaLnBrk="1" hangingPunct="1">
              <a:buFontTx/>
              <a:buNone/>
              <a:defRPr/>
            </a:pPr>
            <a:r>
              <a:rPr lang="ru-RU" sz="1600" dirty="0" smtClean="0">
                <a:solidFill>
                  <a:srgbClr val="002060"/>
                </a:solidFill>
                <a:latin typeface="Calibri" pitchFamily="34" charset="0"/>
              </a:rPr>
              <a:t>Выполнение в соответствии с ежегодным планом, своевременность, отчетность, рабочие документы</a:t>
            </a:r>
            <a:endParaRPr lang="en-US" sz="1600" dirty="0" smtClean="0">
              <a:solidFill>
                <a:srgbClr val="002060"/>
              </a:solidFill>
              <a:latin typeface="Calibri" pitchFamily="34" charset="0"/>
            </a:endParaRPr>
          </a:p>
          <a:p>
            <a:pPr marL="990000" lvl="2" indent="-533400" eaLnBrk="1" hangingPunct="1">
              <a:buFontTx/>
              <a:buNone/>
              <a:defRPr/>
            </a:pPr>
            <a:endParaRPr lang="pt-PT" sz="2000" dirty="0" smtClean="0">
              <a:solidFill>
                <a:srgbClr val="333399"/>
              </a:solidFill>
              <a:latin typeface="Calibri" pitchFamily="34" charset="0"/>
            </a:endParaRPr>
          </a:p>
          <a:p>
            <a:pPr marL="990000" lvl="2" indent="-533400" eaLnBrk="1" hangingPunct="1">
              <a:buFontTx/>
              <a:buNone/>
              <a:defRPr/>
            </a:pPr>
            <a:endParaRPr sz="2000" dirty="0" smtClean="0">
              <a:solidFill>
                <a:srgbClr val="333399"/>
              </a:solidFill>
              <a:latin typeface="Calibri" pitchFamily="34" charset="0"/>
            </a:endParaRPr>
          </a:p>
          <a:p>
            <a:pPr marL="990600" lvl="1" indent="-533400" eaLnBrk="1" hangingPunct="1">
              <a:buFont typeface="Wingdings" pitchFamily="2" charset="2"/>
              <a:buNone/>
              <a:defRPr/>
            </a:pPr>
            <a:endParaRPr sz="2400" dirty="0" smtClean="0">
              <a:solidFill>
                <a:srgbClr val="333399"/>
              </a:solidFill>
              <a:latin typeface="Arial Narrow" pitchFamily="34" charset="0"/>
            </a:endParaRPr>
          </a:p>
          <a:p>
            <a:pPr marL="609600" indent="-609600" eaLnBrk="1" hangingPunct="1">
              <a:buFont typeface="Wingdings" pitchFamily="2" charset="2"/>
              <a:buNone/>
              <a:defRPr/>
            </a:pPr>
            <a:endParaRPr sz="1600" dirty="0" smtClean="0">
              <a:solidFill>
                <a:srgbClr val="333399"/>
              </a:solidFill>
              <a:latin typeface="Arial Narrow" pitchFamily="34" charset="0"/>
            </a:endParaRPr>
          </a:p>
          <a:p>
            <a:pPr marL="609600" indent="-609600" eaLnBrk="1" hangingPunct="1">
              <a:buFont typeface="Wingdings" pitchFamily="2" charset="2"/>
              <a:buNone/>
              <a:defRPr/>
            </a:pPr>
            <a:endParaRPr dirty="0" smtClean="0">
              <a:solidFill>
                <a:srgbClr val="333399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ext Box 2"/>
          <p:cNvSpPr txBox="1">
            <a:spLocks noGrp="1"/>
          </p:cNvSpPr>
          <p:nvPr>
            <p:ph type="title"/>
          </p:nvPr>
        </p:nvSpPr>
        <p:spPr>
          <a:xfrm>
            <a:off x="1403648" y="304800"/>
            <a:ext cx="7054552" cy="1143000"/>
          </a:xfrm>
        </p:spPr>
        <p:txBody>
          <a:bodyPr/>
          <a:lstStyle/>
          <a:p>
            <a:pPr algn="l">
              <a:defRPr/>
            </a:pPr>
            <a:r>
              <a:rPr lang="ru-RU" sz="3200" dirty="0" smtClean="0">
                <a:solidFill>
                  <a:srgbClr val="C00000"/>
                </a:solidFill>
                <a:effectLst/>
                <a:latin typeface="Calibri" pitchFamily="34" charset="0"/>
                <a:ea typeface="BatangChe" pitchFamily="49" charset="-127"/>
                <a:cs typeface="Calibri" pitchFamily="34" charset="0"/>
              </a:rPr>
              <a:t>Этапы оценки качества</a:t>
            </a:r>
            <a:endParaRPr lang="en-US" sz="3200" dirty="0" smtClean="0">
              <a:solidFill>
                <a:srgbClr val="C00000"/>
              </a:solidFill>
              <a:effectLst/>
              <a:latin typeface="Calibri" pitchFamily="34" charset="0"/>
              <a:ea typeface="BatangChe" pitchFamily="49" charset="-127"/>
              <a:cs typeface="Calibri" pitchFamily="34" charset="0"/>
            </a:endParaRPr>
          </a:p>
        </p:txBody>
      </p:sp>
      <p:sp>
        <p:nvSpPr>
          <p:cNvPr id="7171" name="Text Box 3"/>
          <p:cNvSpPr txBox="1">
            <a:spLocks noGrp="1"/>
          </p:cNvSpPr>
          <p:nvPr>
            <p:ph type="body" idx="1"/>
          </p:nvPr>
        </p:nvSpPr>
        <p:spPr>
          <a:xfrm>
            <a:off x="1403648" y="1556792"/>
            <a:ext cx="7232848" cy="4608512"/>
          </a:xfrm>
        </p:spPr>
        <p:txBody>
          <a:bodyPr/>
          <a:lstStyle/>
          <a:p>
            <a:pPr>
              <a:lnSpc>
                <a:spcPct val="80000"/>
              </a:lnSpc>
              <a:buClr>
                <a:srgbClr val="C00000"/>
              </a:buClr>
              <a:buSzPct val="130000"/>
              <a:buFont typeface="Arial" pitchFamily="34" charset="0"/>
              <a:buChar char="•"/>
            </a:pPr>
            <a:r>
              <a:rPr lang="ru-RU" altLang="ko-KR" sz="1800" dirty="0" smtClean="0">
                <a:solidFill>
                  <a:srgbClr val="002060"/>
                </a:solidFill>
                <a:latin typeface="Calibri" pitchFamily="34" charset="0"/>
                <a:ea typeface="Gulim" pitchFamily="34" charset="-127"/>
              </a:rPr>
              <a:t>ПЛАН</a:t>
            </a:r>
            <a:endParaRPr lang="en-GB" altLang="ko-KR" sz="1800" dirty="0" smtClean="0">
              <a:solidFill>
                <a:srgbClr val="002060"/>
              </a:solidFill>
              <a:latin typeface="Calibri" pitchFamily="34" charset="0"/>
              <a:ea typeface="Gulim" pitchFamily="34" charset="-127"/>
            </a:endParaRPr>
          </a:p>
          <a:p>
            <a:pPr marL="457200" lvl="1" indent="0">
              <a:lnSpc>
                <a:spcPct val="80000"/>
              </a:lnSpc>
              <a:buClr>
                <a:srgbClr val="C00000"/>
              </a:buClr>
              <a:buSzPct val="130000"/>
              <a:buNone/>
            </a:pPr>
            <a:r>
              <a:rPr lang="en-GB" altLang="ko-KR" sz="1800" dirty="0" smtClean="0">
                <a:solidFill>
                  <a:srgbClr val="002060"/>
                </a:solidFill>
                <a:latin typeface="Calibri" pitchFamily="34" charset="0"/>
                <a:ea typeface="Gulim" pitchFamily="34" charset="-127"/>
              </a:rPr>
              <a:t>	</a:t>
            </a:r>
            <a:r>
              <a:rPr lang="ru-RU" altLang="ko-KR" sz="1800" dirty="0" smtClean="0">
                <a:solidFill>
                  <a:srgbClr val="002060"/>
                </a:solidFill>
                <a:latin typeface="Calibri" pitchFamily="34" charset="0"/>
                <a:ea typeface="Gulim" pitchFamily="34" charset="-127"/>
              </a:rPr>
              <a:t>Стратегия</a:t>
            </a:r>
            <a:endParaRPr lang="en-GB" altLang="ko-KR" sz="1800" dirty="0" smtClean="0">
              <a:solidFill>
                <a:srgbClr val="002060"/>
              </a:solidFill>
              <a:latin typeface="Calibri" pitchFamily="34" charset="0"/>
              <a:ea typeface="Gulim" pitchFamily="34" charset="-127"/>
            </a:endParaRPr>
          </a:p>
          <a:p>
            <a:pPr marL="457200" lvl="1" indent="0">
              <a:lnSpc>
                <a:spcPct val="80000"/>
              </a:lnSpc>
              <a:buClr>
                <a:srgbClr val="C00000"/>
              </a:buClr>
              <a:buSzPct val="130000"/>
              <a:buNone/>
            </a:pPr>
            <a:r>
              <a:rPr lang="en-GB" sz="1800" dirty="0" smtClean="0">
                <a:solidFill>
                  <a:srgbClr val="002060"/>
                </a:solidFill>
                <a:latin typeface="Calibri" pitchFamily="34" charset="0"/>
                <a:ea typeface="Gulim" pitchFamily="34" charset="-127"/>
              </a:rPr>
              <a:t>	</a:t>
            </a:r>
            <a:r>
              <a:rPr lang="ru-RU" sz="1800" dirty="0" smtClean="0">
                <a:solidFill>
                  <a:srgbClr val="002060"/>
                </a:solidFill>
                <a:latin typeface="Calibri" pitchFamily="34" charset="0"/>
                <a:ea typeface="Gulim" pitchFamily="34" charset="-127"/>
              </a:rPr>
              <a:t>Планы аудита</a:t>
            </a:r>
            <a:endParaRPr lang="en-GB" sz="1800" dirty="0" smtClean="0">
              <a:solidFill>
                <a:srgbClr val="002060"/>
              </a:solidFill>
              <a:latin typeface="Calibri" pitchFamily="34" charset="0"/>
              <a:ea typeface="Gulim" pitchFamily="34" charset="-127"/>
            </a:endParaRPr>
          </a:p>
          <a:p>
            <a:pPr marL="457200" lvl="1" indent="0">
              <a:lnSpc>
                <a:spcPct val="80000"/>
              </a:lnSpc>
              <a:buClr>
                <a:srgbClr val="C00000"/>
              </a:buClr>
              <a:buSzPct val="130000"/>
              <a:buNone/>
            </a:pPr>
            <a:r>
              <a:rPr lang="en-GB" sz="1800" dirty="0" smtClean="0">
                <a:solidFill>
                  <a:srgbClr val="002060"/>
                </a:solidFill>
                <a:latin typeface="Calibri" pitchFamily="34" charset="0"/>
                <a:ea typeface="Gulim" pitchFamily="34" charset="-127"/>
              </a:rPr>
              <a:t> </a:t>
            </a:r>
            <a:endParaRPr lang="en-GB" altLang="ko-KR" sz="1800" dirty="0" smtClean="0">
              <a:solidFill>
                <a:srgbClr val="002060"/>
              </a:solidFill>
              <a:latin typeface="Calibri" pitchFamily="34" charset="0"/>
              <a:ea typeface="Gulim" pitchFamily="34" charset="-127"/>
            </a:endParaRPr>
          </a:p>
          <a:p>
            <a:pPr>
              <a:lnSpc>
                <a:spcPct val="80000"/>
              </a:lnSpc>
              <a:buClr>
                <a:srgbClr val="C00000"/>
              </a:buClr>
              <a:buSzPct val="130000"/>
              <a:buFont typeface="Arial" pitchFamily="34" charset="0"/>
              <a:buChar char="•"/>
            </a:pPr>
            <a:r>
              <a:rPr lang="ru-RU" altLang="ko-KR" sz="1800" dirty="0" smtClean="0">
                <a:solidFill>
                  <a:srgbClr val="002060"/>
                </a:solidFill>
                <a:latin typeface="Calibri" pitchFamily="34" charset="0"/>
                <a:ea typeface="Gulim" pitchFamily="34" charset="-127"/>
              </a:rPr>
              <a:t>РАБОТА У КЛИЕНТА</a:t>
            </a:r>
            <a:endParaRPr lang="en-GB" altLang="ko-KR" sz="1800" dirty="0" smtClean="0">
              <a:solidFill>
                <a:srgbClr val="002060"/>
              </a:solidFill>
              <a:latin typeface="Calibri" pitchFamily="34" charset="0"/>
              <a:ea typeface="Gulim" pitchFamily="34" charset="-127"/>
            </a:endParaRPr>
          </a:p>
          <a:p>
            <a:pPr marL="457200" lvl="1" indent="0">
              <a:lnSpc>
                <a:spcPct val="80000"/>
              </a:lnSpc>
              <a:buClr>
                <a:srgbClr val="C00000"/>
              </a:buClr>
              <a:buSzPct val="130000"/>
              <a:buNone/>
            </a:pPr>
            <a:r>
              <a:rPr lang="en-GB" altLang="ko-KR" sz="1800" dirty="0" smtClean="0">
                <a:solidFill>
                  <a:srgbClr val="002060"/>
                </a:solidFill>
                <a:latin typeface="Calibri" pitchFamily="34" charset="0"/>
                <a:ea typeface="Gulim" pitchFamily="34" charset="-127"/>
              </a:rPr>
              <a:t>	</a:t>
            </a:r>
            <a:r>
              <a:rPr lang="ru-RU" altLang="ko-KR" sz="1800" dirty="0" smtClean="0">
                <a:solidFill>
                  <a:srgbClr val="002060"/>
                </a:solidFill>
                <a:latin typeface="Calibri" pitchFamily="34" charset="0"/>
                <a:ea typeface="Gulim" pitchFamily="34" charset="-127"/>
              </a:rPr>
              <a:t>Инструкция по аудиту, система ИТ для </a:t>
            </a:r>
            <a:r>
              <a:rPr lang="ru-RU" altLang="ko-KR" sz="1800" dirty="0" smtClean="0">
                <a:solidFill>
                  <a:srgbClr val="002060"/>
                </a:solidFill>
                <a:latin typeface="Calibri" pitchFamily="34" charset="0"/>
                <a:ea typeface="Gulim" pitchFamily="34" charset="-127"/>
              </a:rPr>
              <a:t>записи проделанной </a:t>
            </a:r>
            <a:r>
              <a:rPr lang="ru-RU" altLang="ko-KR" sz="1800" dirty="0" smtClean="0">
                <a:solidFill>
                  <a:srgbClr val="002060"/>
                </a:solidFill>
                <a:latin typeface="Calibri" pitchFamily="34" charset="0"/>
                <a:ea typeface="Gulim" pitchFamily="34" charset="-127"/>
              </a:rPr>
              <a:t>работы</a:t>
            </a:r>
            <a:r>
              <a:rPr lang="en-GB" altLang="ko-KR" sz="1800" dirty="0" smtClean="0">
                <a:solidFill>
                  <a:srgbClr val="002060"/>
                </a:solidFill>
                <a:latin typeface="Calibri" pitchFamily="34" charset="0"/>
                <a:ea typeface="Gulim" pitchFamily="34" charset="-127"/>
              </a:rPr>
              <a:t>, </a:t>
            </a:r>
            <a:r>
              <a:rPr lang="ru-RU" altLang="ko-KR" sz="1800" dirty="0" smtClean="0">
                <a:solidFill>
                  <a:srgbClr val="002060"/>
                </a:solidFill>
                <a:latin typeface="Calibri" pitchFamily="34" charset="0"/>
                <a:ea typeface="Gulim" pitchFamily="34" charset="-127"/>
              </a:rPr>
              <a:t>контрольные списки</a:t>
            </a:r>
            <a:r>
              <a:rPr lang="en-GB" altLang="ko-KR" sz="1800" dirty="0" smtClean="0">
                <a:solidFill>
                  <a:srgbClr val="002060"/>
                </a:solidFill>
                <a:latin typeface="Calibri" pitchFamily="34" charset="0"/>
                <a:ea typeface="Gulim" pitchFamily="34" charset="-127"/>
              </a:rPr>
              <a:t>, </a:t>
            </a:r>
            <a:r>
              <a:rPr lang="ru-RU" altLang="ko-KR" sz="1800" dirty="0" smtClean="0">
                <a:solidFill>
                  <a:srgbClr val="002060"/>
                </a:solidFill>
                <a:latin typeface="Calibri" pitchFamily="34" charset="0"/>
                <a:ea typeface="Gulim" pitchFamily="34" charset="-127"/>
              </a:rPr>
              <a:t>процедуры</a:t>
            </a:r>
            <a:endParaRPr lang="en-GB" altLang="ko-KR" sz="1800" dirty="0" smtClean="0">
              <a:solidFill>
                <a:srgbClr val="002060"/>
              </a:solidFill>
              <a:latin typeface="Calibri" pitchFamily="34" charset="0"/>
              <a:ea typeface="Gulim" pitchFamily="34" charset="-127"/>
            </a:endParaRPr>
          </a:p>
          <a:p>
            <a:pPr marL="457200" lvl="1" indent="0">
              <a:lnSpc>
                <a:spcPct val="80000"/>
              </a:lnSpc>
              <a:buClr>
                <a:srgbClr val="C00000"/>
              </a:buClr>
              <a:buSzPct val="130000"/>
              <a:buNone/>
            </a:pPr>
            <a:endParaRPr lang="en-GB" altLang="ko-KR" sz="1800" dirty="0" smtClean="0">
              <a:solidFill>
                <a:srgbClr val="002060"/>
              </a:solidFill>
              <a:latin typeface="Calibri" pitchFamily="34" charset="0"/>
              <a:ea typeface="Gulim" pitchFamily="34" charset="-127"/>
            </a:endParaRPr>
          </a:p>
          <a:p>
            <a:pPr>
              <a:lnSpc>
                <a:spcPct val="80000"/>
              </a:lnSpc>
              <a:buClr>
                <a:srgbClr val="C00000"/>
              </a:buClr>
              <a:buSzPct val="130000"/>
              <a:buFont typeface="Arial" pitchFamily="34" charset="0"/>
              <a:buChar char="•"/>
            </a:pPr>
            <a:r>
              <a:rPr lang="ru-RU" altLang="ko-KR" sz="1800" dirty="0" smtClean="0">
                <a:solidFill>
                  <a:srgbClr val="002060"/>
                </a:solidFill>
                <a:latin typeface="Calibri" pitchFamily="34" charset="0"/>
                <a:ea typeface="Gulim" pitchFamily="34" charset="-127"/>
              </a:rPr>
              <a:t>ДО ОТЧЕТА</a:t>
            </a:r>
            <a:endParaRPr lang="en-GB" altLang="ko-KR" sz="1800" dirty="0" smtClean="0">
              <a:solidFill>
                <a:srgbClr val="002060"/>
              </a:solidFill>
              <a:latin typeface="Calibri" pitchFamily="34" charset="0"/>
              <a:ea typeface="Gulim" pitchFamily="34" charset="-127"/>
            </a:endParaRPr>
          </a:p>
          <a:p>
            <a:pPr marL="457200" lvl="1" indent="0">
              <a:lnSpc>
                <a:spcPct val="80000"/>
              </a:lnSpc>
              <a:buClr>
                <a:srgbClr val="C00000"/>
              </a:buClr>
              <a:buSzPct val="130000"/>
              <a:buNone/>
            </a:pPr>
            <a:r>
              <a:rPr lang="en-GB" altLang="ko-KR" sz="1800" dirty="0" smtClean="0">
                <a:solidFill>
                  <a:srgbClr val="002060"/>
                </a:solidFill>
                <a:latin typeface="Calibri" pitchFamily="34" charset="0"/>
                <a:ea typeface="Gulim" pitchFamily="34" charset="-127"/>
              </a:rPr>
              <a:t>	</a:t>
            </a:r>
            <a:r>
              <a:rPr lang="ru-RU" altLang="ko-KR" sz="1800" dirty="0">
                <a:solidFill>
                  <a:srgbClr val="002060"/>
                </a:solidFill>
                <a:latin typeface="Calibri" pitchFamily="34" charset="0"/>
                <a:ea typeface="Gulim" pitchFamily="34" charset="-127"/>
              </a:rPr>
              <a:t>П</a:t>
            </a:r>
            <a:r>
              <a:rPr lang="ru-RU" altLang="ko-KR" sz="1800" dirty="0" smtClean="0">
                <a:solidFill>
                  <a:srgbClr val="002060"/>
                </a:solidFill>
                <a:latin typeface="Calibri" pitchFamily="34" charset="0"/>
                <a:ea typeface="Gulim" pitchFamily="34" charset="-127"/>
              </a:rPr>
              <a:t>роект результатов</a:t>
            </a:r>
            <a:endParaRPr lang="en-GB" sz="1800" dirty="0" smtClean="0">
              <a:solidFill>
                <a:srgbClr val="002060"/>
              </a:solidFill>
              <a:latin typeface="Calibri" pitchFamily="34" charset="0"/>
            </a:endParaRPr>
          </a:p>
          <a:p>
            <a:pPr marL="457200" lvl="1" indent="0">
              <a:lnSpc>
                <a:spcPct val="80000"/>
              </a:lnSpc>
              <a:buClr>
                <a:srgbClr val="C00000"/>
              </a:buClr>
              <a:buSzPct val="130000"/>
              <a:buNone/>
            </a:pPr>
            <a:r>
              <a:rPr lang="en-GB" altLang="ko-KR" sz="1800" dirty="0" smtClean="0">
                <a:solidFill>
                  <a:srgbClr val="002060"/>
                </a:solidFill>
                <a:latin typeface="Calibri" pitchFamily="34" charset="0"/>
                <a:ea typeface="Gulim" pitchFamily="34" charset="-127"/>
              </a:rPr>
              <a:t>	</a:t>
            </a:r>
            <a:r>
              <a:rPr lang="ru-RU" altLang="ko-KR" sz="1800" dirty="0" smtClean="0">
                <a:solidFill>
                  <a:srgbClr val="002060"/>
                </a:solidFill>
                <a:latin typeface="Calibri" pitchFamily="34" charset="0"/>
                <a:ea typeface="Gulim" pitchFamily="34" charset="-127"/>
              </a:rPr>
              <a:t>Процедура противоречий с объектом аудита</a:t>
            </a:r>
            <a:r>
              <a:rPr lang="en-GB" altLang="ko-KR" sz="1800" dirty="0" smtClean="0">
                <a:solidFill>
                  <a:srgbClr val="002060"/>
                </a:solidFill>
                <a:latin typeface="Calibri" pitchFamily="34" charset="0"/>
                <a:ea typeface="Gulim" pitchFamily="34" charset="-127"/>
              </a:rPr>
              <a:t> </a:t>
            </a:r>
          </a:p>
          <a:p>
            <a:pPr marL="457200" lvl="1" indent="0">
              <a:lnSpc>
                <a:spcPct val="80000"/>
              </a:lnSpc>
              <a:buClr>
                <a:srgbClr val="C00000"/>
              </a:buClr>
              <a:buSzPct val="130000"/>
              <a:buNone/>
            </a:pPr>
            <a:endParaRPr lang="en-GB" altLang="ko-KR" sz="1800" dirty="0" smtClean="0">
              <a:solidFill>
                <a:srgbClr val="002060"/>
              </a:solidFill>
              <a:latin typeface="Calibri" pitchFamily="34" charset="0"/>
              <a:ea typeface="Gulim" pitchFamily="34" charset="-127"/>
            </a:endParaRPr>
          </a:p>
          <a:p>
            <a:pPr>
              <a:lnSpc>
                <a:spcPct val="80000"/>
              </a:lnSpc>
              <a:buClr>
                <a:srgbClr val="C00000"/>
              </a:buClr>
              <a:buSzPct val="130000"/>
              <a:buFont typeface="Arial" pitchFamily="34" charset="0"/>
              <a:buChar char="•"/>
            </a:pPr>
            <a:r>
              <a:rPr lang="ru-RU" altLang="ko-KR" sz="1800" dirty="0" smtClean="0">
                <a:solidFill>
                  <a:srgbClr val="002060"/>
                </a:solidFill>
                <a:latin typeface="Calibri" pitchFamily="34" charset="0"/>
                <a:ea typeface="Gulim" pitchFamily="34" charset="-127"/>
              </a:rPr>
              <a:t>ОТЧЕТ</a:t>
            </a:r>
            <a:endParaRPr lang="en-GB" altLang="ko-KR" sz="1800" dirty="0" smtClean="0">
              <a:solidFill>
                <a:srgbClr val="002060"/>
              </a:solidFill>
              <a:latin typeface="Calibri" pitchFamily="34" charset="0"/>
              <a:ea typeface="Gulim" pitchFamily="34" charset="-127"/>
            </a:endParaRPr>
          </a:p>
          <a:p>
            <a:pPr marL="457200" lvl="1" indent="0">
              <a:lnSpc>
                <a:spcPct val="80000"/>
              </a:lnSpc>
              <a:buClr>
                <a:srgbClr val="C00000"/>
              </a:buClr>
              <a:buSzPct val="130000"/>
              <a:buNone/>
            </a:pPr>
            <a:r>
              <a:rPr lang="en-GB" altLang="ko-KR" sz="1800" dirty="0" smtClean="0">
                <a:solidFill>
                  <a:srgbClr val="002060"/>
                </a:solidFill>
                <a:latin typeface="Calibri" pitchFamily="34" charset="0"/>
                <a:ea typeface="Gulim" pitchFamily="34" charset="-127"/>
              </a:rPr>
              <a:t>	</a:t>
            </a:r>
            <a:r>
              <a:rPr lang="ru-RU" altLang="ko-KR" sz="1800" dirty="0" smtClean="0">
                <a:solidFill>
                  <a:srgbClr val="002060"/>
                </a:solidFill>
                <a:latin typeface="Calibri" pitchFamily="34" charset="0"/>
                <a:ea typeface="Gulim" pitchFamily="34" charset="-127"/>
              </a:rPr>
              <a:t>Предоставление окончательного отчета</a:t>
            </a:r>
            <a:endParaRPr lang="en-GB" altLang="ko-KR" sz="1800" dirty="0" smtClean="0">
              <a:solidFill>
                <a:srgbClr val="002060"/>
              </a:solidFill>
              <a:latin typeface="Calibri" pitchFamily="34" charset="0"/>
              <a:ea typeface="Gulim" pitchFamily="34" charset="-127"/>
            </a:endParaRPr>
          </a:p>
          <a:p>
            <a:pPr marL="457200" lvl="1" indent="0">
              <a:lnSpc>
                <a:spcPct val="80000"/>
              </a:lnSpc>
              <a:buClr>
                <a:srgbClr val="C00000"/>
              </a:buClr>
              <a:buSzPct val="130000"/>
              <a:buNone/>
            </a:pPr>
            <a:endParaRPr lang="en-GB" altLang="ko-KR" sz="1800" dirty="0" smtClean="0">
              <a:solidFill>
                <a:srgbClr val="002060"/>
              </a:solidFill>
              <a:latin typeface="Calibri" pitchFamily="34" charset="0"/>
              <a:ea typeface="Gulim" pitchFamily="34" charset="-127"/>
            </a:endParaRPr>
          </a:p>
          <a:p>
            <a:pPr>
              <a:lnSpc>
                <a:spcPct val="80000"/>
              </a:lnSpc>
              <a:buClr>
                <a:srgbClr val="C00000"/>
              </a:buClr>
              <a:buSzPct val="130000"/>
              <a:buFont typeface="Arial" pitchFamily="34" charset="0"/>
              <a:buChar char="•"/>
            </a:pPr>
            <a:r>
              <a:rPr lang="ru-RU" altLang="ko-KR" sz="1800" dirty="0" smtClean="0">
                <a:solidFill>
                  <a:srgbClr val="002060"/>
                </a:solidFill>
                <a:latin typeface="Calibri" pitchFamily="34" charset="0"/>
                <a:ea typeface="Gulim" pitchFamily="34" charset="-127"/>
              </a:rPr>
              <a:t>ПОСЛЕ ОТЧЕТА</a:t>
            </a:r>
            <a:r>
              <a:rPr lang="en-GB" altLang="ko-KR" sz="1800" dirty="0" smtClean="0">
                <a:solidFill>
                  <a:srgbClr val="002060"/>
                </a:solidFill>
                <a:latin typeface="Calibri" pitchFamily="34" charset="0"/>
                <a:ea typeface="Gulim" pitchFamily="34" charset="-127"/>
              </a:rPr>
              <a:t> / </a:t>
            </a:r>
            <a:r>
              <a:rPr lang="ru-RU" altLang="ko-KR" sz="1800" dirty="0" smtClean="0">
                <a:solidFill>
                  <a:srgbClr val="002060"/>
                </a:solidFill>
                <a:latin typeface="Calibri" pitchFamily="34" charset="0"/>
                <a:ea typeface="Gulim" pitchFamily="34" charset="-127"/>
              </a:rPr>
              <a:t>ЗАКРЫТЬ ФАЙЛ</a:t>
            </a:r>
            <a:endParaRPr lang="en-GB" altLang="ko-KR" sz="1800" dirty="0" smtClean="0">
              <a:solidFill>
                <a:srgbClr val="002060"/>
              </a:solidFill>
              <a:latin typeface="Calibri" pitchFamily="34" charset="0"/>
              <a:ea typeface="Gulim" pitchFamily="34" charset="-127"/>
            </a:endParaRPr>
          </a:p>
          <a:p>
            <a:pPr marL="457200" lvl="1" indent="0">
              <a:lnSpc>
                <a:spcPct val="80000"/>
              </a:lnSpc>
              <a:buNone/>
            </a:pPr>
            <a:r>
              <a:rPr lang="en-GB" altLang="ko-KR" sz="1800" dirty="0" smtClean="0">
                <a:solidFill>
                  <a:srgbClr val="002060"/>
                </a:solidFill>
                <a:latin typeface="Calibri" pitchFamily="34" charset="0"/>
                <a:ea typeface="Gulim" pitchFamily="34" charset="-127"/>
              </a:rPr>
              <a:t>	</a:t>
            </a:r>
            <a:r>
              <a:rPr lang="ru-RU" altLang="ko-KR" sz="1800" dirty="0" smtClean="0">
                <a:solidFill>
                  <a:srgbClr val="002060"/>
                </a:solidFill>
                <a:latin typeface="Calibri" pitchFamily="34" charset="0"/>
                <a:ea typeface="Gulim" pitchFamily="34" charset="-127"/>
              </a:rPr>
              <a:t>Оценка качества рабочих документов</a:t>
            </a:r>
            <a:r>
              <a:rPr lang="en-GB" altLang="ko-KR" sz="1800" dirty="0" smtClean="0">
                <a:solidFill>
                  <a:srgbClr val="002060"/>
                </a:solidFill>
                <a:latin typeface="Calibri" pitchFamily="34" charset="0"/>
                <a:ea typeface="Gulim" pitchFamily="34" charset="-127"/>
              </a:rPr>
              <a:t> / </a:t>
            </a:r>
            <a:r>
              <a:rPr lang="ru-RU" altLang="ko-KR" sz="1800" dirty="0" smtClean="0">
                <a:solidFill>
                  <a:srgbClr val="002060"/>
                </a:solidFill>
                <a:latin typeface="Calibri" pitchFamily="34" charset="0"/>
                <a:ea typeface="Gulim" pitchFamily="34" charset="-127"/>
              </a:rPr>
              <a:t>отчета</a:t>
            </a:r>
            <a:endParaRPr lang="en-GB" sz="1800" dirty="0" smtClean="0">
              <a:solidFill>
                <a:srgbClr val="002060"/>
              </a:solidFill>
              <a:latin typeface="Calibri" pitchFamily="34" charset="0"/>
              <a:ea typeface="Gulim" pitchFamily="34" charset="-127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Grp="1"/>
          </p:cNvSpPr>
          <p:nvPr>
            <p:ph type="title"/>
          </p:nvPr>
        </p:nvSpPr>
        <p:spPr>
          <a:xfrm>
            <a:off x="1331640" y="476672"/>
            <a:ext cx="7124328" cy="864095"/>
          </a:xfrm>
        </p:spPr>
        <p:txBody>
          <a:bodyPr/>
          <a:lstStyle/>
          <a:p>
            <a:pPr marL="342900" indent="-342900" algn="l" eaLnBrk="1" fontAlgn="auto" hangingPunct="1">
              <a:lnSpc>
                <a:spcPct val="80000"/>
              </a:lnSpc>
              <a:spcBef>
                <a:spcPts val="800"/>
              </a:spcBef>
              <a:spcAft>
                <a:spcPts val="0"/>
              </a:spcAft>
              <a:defRPr/>
            </a:pPr>
            <a:r>
              <a:rPr lang="ru-RU" sz="3200" dirty="0" smtClean="0">
                <a:solidFill>
                  <a:srgbClr val="C00000"/>
                </a:solidFill>
                <a:effectLst/>
                <a:latin typeface="Calibri" pitchFamily="34" charset="0"/>
                <a:cs typeface="Calibri" pitchFamily="34" charset="0"/>
              </a:rPr>
              <a:t>Возможные способы оценки качества</a:t>
            </a:r>
            <a:r>
              <a:rPr lang="en-GB" sz="3200" dirty="0" smtClean="0">
                <a:solidFill>
                  <a:srgbClr val="C00000"/>
                </a:solidFill>
                <a:effectLst/>
                <a:latin typeface="Calibri" pitchFamily="34" charset="0"/>
                <a:cs typeface="Calibri" pitchFamily="34" charset="0"/>
              </a:rPr>
              <a:t>  </a:t>
            </a:r>
          </a:p>
        </p:txBody>
      </p:sp>
      <p:sp>
        <p:nvSpPr>
          <p:cNvPr id="8196" name="Rectangle 3"/>
          <p:cNvSpPr txBox="1">
            <a:spLocks noGrp="1"/>
          </p:cNvSpPr>
          <p:nvPr>
            <p:ph idx="1"/>
          </p:nvPr>
        </p:nvSpPr>
        <p:spPr>
          <a:xfrm>
            <a:off x="1691680" y="1484784"/>
            <a:ext cx="7114634" cy="4896544"/>
          </a:xfrm>
        </p:spPr>
        <p:txBody>
          <a:bodyPr/>
          <a:lstStyle/>
          <a:p>
            <a:pPr marL="188913" indent="-188913" defTabSz="188913" eaLnBrk="1" hangingPunct="1">
              <a:spcBef>
                <a:spcPct val="0"/>
              </a:spcBef>
              <a:buFontTx/>
              <a:buNone/>
            </a:pPr>
            <a:endParaRPr lang="en-GB" sz="2000" u="sng" dirty="0" smtClean="0">
              <a:solidFill>
                <a:srgbClr val="002060"/>
              </a:solidFill>
              <a:latin typeface="Calibri" pitchFamily="34" charset="0"/>
            </a:endParaRPr>
          </a:p>
          <a:p>
            <a:pPr marL="188913" indent="-188913" defTabSz="188913" eaLnBrk="1" hangingPunct="1">
              <a:spcBef>
                <a:spcPct val="0"/>
              </a:spcBef>
              <a:buFontTx/>
              <a:buNone/>
            </a:pPr>
            <a:r>
              <a:rPr lang="ru-RU" sz="2000" u="sng" dirty="0" smtClean="0">
                <a:solidFill>
                  <a:srgbClr val="002060"/>
                </a:solidFill>
                <a:latin typeface="Calibri" pitchFamily="34" charset="0"/>
              </a:rPr>
              <a:t>КАК</a:t>
            </a:r>
            <a:r>
              <a:rPr lang="en-GB"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ru-RU" sz="2000" dirty="0" smtClean="0">
                <a:solidFill>
                  <a:srgbClr val="002060"/>
                </a:solidFill>
                <a:latin typeface="Calibri" pitchFamily="34" charset="0"/>
              </a:rPr>
              <a:t>сделать это</a:t>
            </a:r>
            <a:r>
              <a:rPr lang="en-GB" sz="2000" dirty="0" smtClean="0">
                <a:solidFill>
                  <a:srgbClr val="002060"/>
                </a:solidFill>
                <a:latin typeface="Calibri" pitchFamily="34" charset="0"/>
              </a:rPr>
              <a:t>?</a:t>
            </a:r>
          </a:p>
          <a:p>
            <a:pPr marL="188913" indent="-188913" defTabSz="188913" eaLnBrk="1" hangingPunct="1">
              <a:spcBef>
                <a:spcPct val="0"/>
              </a:spcBef>
              <a:buFontTx/>
              <a:buNone/>
            </a:pPr>
            <a:endParaRPr lang="en-GB" sz="2000" b="1" dirty="0" smtClean="0">
              <a:solidFill>
                <a:srgbClr val="002060"/>
              </a:solidFill>
              <a:latin typeface="Calibri" pitchFamily="34" charset="0"/>
            </a:endParaRPr>
          </a:p>
          <a:p>
            <a:pPr marL="188913" indent="-188913" defTabSz="188913" eaLnBrk="1" hangingPunct="1">
              <a:spcBef>
                <a:spcPct val="0"/>
              </a:spcBef>
              <a:buFontTx/>
              <a:buNone/>
            </a:pPr>
            <a:r>
              <a:rPr lang="en-GB" sz="2000" b="1" dirty="0" smtClean="0">
                <a:solidFill>
                  <a:srgbClr val="002060"/>
                </a:solidFill>
                <a:latin typeface="Calibri" pitchFamily="34" charset="0"/>
              </a:rPr>
              <a:t>Ex-ante </a:t>
            </a:r>
            <a:r>
              <a:rPr lang="ru-RU" sz="2000" b="1" dirty="0" smtClean="0">
                <a:solidFill>
                  <a:srgbClr val="002060"/>
                </a:solidFill>
                <a:latin typeface="Calibri" pitchFamily="34" charset="0"/>
              </a:rPr>
              <a:t>(до)</a:t>
            </a:r>
            <a:endParaRPr lang="en-GB" sz="2000" dirty="0" smtClean="0">
              <a:solidFill>
                <a:srgbClr val="002060"/>
              </a:solidFill>
              <a:latin typeface="Calibri" pitchFamily="34" charset="0"/>
            </a:endParaRPr>
          </a:p>
          <a:p>
            <a:pPr marL="188913" indent="-188913" defTabSz="188913" eaLnBrk="1" hangingPunct="1">
              <a:spcBef>
                <a:spcPct val="0"/>
              </a:spcBef>
              <a:buClr>
                <a:srgbClr val="C00000"/>
              </a:buClr>
            </a:pPr>
            <a:r>
              <a:rPr lang="ru-RU" sz="2000" dirty="0" smtClean="0">
                <a:solidFill>
                  <a:srgbClr val="002060"/>
                </a:solidFill>
                <a:latin typeface="Calibri" pitchFamily="34" charset="0"/>
              </a:rPr>
              <a:t>Непосредственный контроль или наставничество во время аудита</a:t>
            </a:r>
            <a:r>
              <a:rPr lang="en-GB"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</a:p>
          <a:p>
            <a:pPr marL="188913" indent="-188913" defTabSz="188913" eaLnBrk="1" hangingPunct="1">
              <a:spcBef>
                <a:spcPct val="0"/>
              </a:spcBef>
              <a:buClr>
                <a:srgbClr val="C00000"/>
              </a:buClr>
            </a:pPr>
            <a:r>
              <a:rPr lang="ru-RU" sz="2000" dirty="0" smtClean="0">
                <a:solidFill>
                  <a:srgbClr val="002060"/>
                </a:solidFill>
                <a:latin typeface="Calibri" pitchFamily="34" charset="0"/>
              </a:rPr>
              <a:t>Совместные аудиты</a:t>
            </a:r>
            <a:endParaRPr lang="en-GB" sz="2000" dirty="0" smtClean="0">
              <a:solidFill>
                <a:srgbClr val="002060"/>
              </a:solidFill>
              <a:latin typeface="Calibri" pitchFamily="34" charset="0"/>
            </a:endParaRPr>
          </a:p>
          <a:p>
            <a:pPr marL="188913" indent="-188913" defTabSz="188913" eaLnBrk="1" hangingPunct="1">
              <a:spcBef>
                <a:spcPct val="0"/>
              </a:spcBef>
              <a:buClr>
                <a:srgbClr val="C00000"/>
              </a:buClr>
            </a:pPr>
            <a:r>
              <a:rPr lang="ru-RU" sz="2000" dirty="0" smtClean="0">
                <a:solidFill>
                  <a:srgbClr val="002060"/>
                </a:solidFill>
                <a:latin typeface="Calibri" pitchFamily="34" charset="0"/>
              </a:rPr>
              <a:t>Координация этапов аудита</a:t>
            </a:r>
            <a:r>
              <a:rPr lang="en-GB" sz="2000" dirty="0" smtClean="0">
                <a:solidFill>
                  <a:srgbClr val="002060"/>
                </a:solidFill>
                <a:latin typeface="Calibri" pitchFamily="34" charset="0"/>
              </a:rPr>
              <a:t> (</a:t>
            </a:r>
            <a:r>
              <a:rPr lang="ru-RU" sz="2000" dirty="0" smtClean="0">
                <a:solidFill>
                  <a:srgbClr val="002060"/>
                </a:solidFill>
                <a:latin typeface="Calibri" pitchFamily="34" charset="0"/>
              </a:rPr>
              <a:t>вкл. оценку программ аудита</a:t>
            </a:r>
            <a:r>
              <a:rPr lang="en-GB" sz="2000" dirty="0" smtClean="0">
                <a:solidFill>
                  <a:srgbClr val="002060"/>
                </a:solidFill>
                <a:latin typeface="Calibri" pitchFamily="34" charset="0"/>
              </a:rPr>
              <a:t>)</a:t>
            </a:r>
          </a:p>
          <a:p>
            <a:pPr marL="188913" indent="-188913" defTabSz="188913" eaLnBrk="1" hangingPunct="1">
              <a:spcBef>
                <a:spcPct val="0"/>
              </a:spcBef>
              <a:buFontTx/>
              <a:buNone/>
            </a:pPr>
            <a:endParaRPr lang="en-GB" sz="2000" b="1" dirty="0" smtClean="0">
              <a:solidFill>
                <a:srgbClr val="002060"/>
              </a:solidFill>
              <a:latin typeface="Calibri" pitchFamily="34" charset="0"/>
            </a:endParaRPr>
          </a:p>
          <a:p>
            <a:pPr marL="188913" indent="-188913" defTabSz="188913" eaLnBrk="1" hangingPunct="1">
              <a:spcBef>
                <a:spcPct val="0"/>
              </a:spcBef>
              <a:buFontTx/>
              <a:buNone/>
            </a:pPr>
            <a:r>
              <a:rPr lang="en-GB" sz="2000" b="1" dirty="0" smtClean="0">
                <a:solidFill>
                  <a:srgbClr val="002060"/>
                </a:solidFill>
                <a:latin typeface="Calibri" pitchFamily="34" charset="0"/>
              </a:rPr>
              <a:t>Ex-post</a:t>
            </a:r>
            <a:r>
              <a:rPr lang="ru-RU" sz="2000" b="1" dirty="0" smtClean="0">
                <a:solidFill>
                  <a:srgbClr val="002060"/>
                </a:solidFill>
                <a:latin typeface="Calibri" pitchFamily="34" charset="0"/>
              </a:rPr>
              <a:t> (после)</a:t>
            </a:r>
            <a:endParaRPr lang="en-GB" sz="2000" b="1" dirty="0" smtClean="0">
              <a:solidFill>
                <a:srgbClr val="002060"/>
              </a:solidFill>
              <a:latin typeface="Calibri" pitchFamily="34" charset="0"/>
            </a:endParaRPr>
          </a:p>
          <a:p>
            <a:pPr marL="188913" indent="-188913" defTabSz="188913" eaLnBrk="1" hangingPunct="1">
              <a:spcBef>
                <a:spcPct val="0"/>
              </a:spcBef>
              <a:buFontTx/>
              <a:buNone/>
            </a:pPr>
            <a:endParaRPr lang="en-GB" sz="2000" b="1" dirty="0" smtClean="0">
              <a:solidFill>
                <a:srgbClr val="002060"/>
              </a:solidFill>
              <a:latin typeface="Calibri" pitchFamily="34" charset="0"/>
            </a:endParaRPr>
          </a:p>
          <a:p>
            <a:pPr marL="188913" indent="-188913" defTabSz="188913" eaLnBrk="1" hangingPunct="1">
              <a:spcBef>
                <a:spcPct val="0"/>
              </a:spcBef>
              <a:buClr>
                <a:srgbClr val="C00000"/>
              </a:buClr>
              <a:buFont typeface="Wingdings" pitchFamily="2" charset="2"/>
              <a:buChar char="§"/>
            </a:pPr>
            <a:r>
              <a:rPr lang="ru-RU" sz="2000" dirty="0" smtClean="0">
                <a:solidFill>
                  <a:srgbClr val="002060"/>
                </a:solidFill>
                <a:latin typeface="Calibri" pitchFamily="34" charset="0"/>
              </a:rPr>
              <a:t>Оценка качества документации по аудиту, отчета и т.д.</a:t>
            </a:r>
            <a:endParaRPr lang="en-GB" sz="2000" dirty="0" smtClean="0">
              <a:solidFill>
                <a:srgbClr val="002060"/>
              </a:solidFill>
              <a:latin typeface="Calibri" pitchFamily="34" charset="0"/>
            </a:endParaRPr>
          </a:p>
          <a:p>
            <a:pPr marL="188913" indent="-188913" defTabSz="188913" eaLnBrk="1" hangingPunct="1">
              <a:spcBef>
                <a:spcPct val="0"/>
              </a:spcBef>
              <a:buClr>
                <a:srgbClr val="C00000"/>
              </a:buClr>
              <a:buFont typeface="Wingdings" pitchFamily="2" charset="2"/>
              <a:buChar char="§"/>
            </a:pPr>
            <a:r>
              <a:rPr lang="ru-RU" sz="2000" dirty="0" smtClean="0">
                <a:solidFill>
                  <a:srgbClr val="002060"/>
                </a:solidFill>
                <a:latin typeface="Calibri" pitchFamily="34" charset="0"/>
              </a:rPr>
              <a:t>Качество и результативность коммуникации</a:t>
            </a:r>
            <a:r>
              <a:rPr lang="en-GB"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</a:p>
          <a:p>
            <a:pPr marL="188913" indent="-188913" defTabSz="188913" eaLnBrk="1" hangingPunct="1">
              <a:spcBef>
                <a:spcPct val="0"/>
              </a:spcBef>
              <a:buClr>
                <a:srgbClr val="C00000"/>
              </a:buClr>
              <a:buFont typeface="Wingdings" pitchFamily="2" charset="2"/>
              <a:buChar char="§"/>
            </a:pPr>
            <a:r>
              <a:rPr lang="ru-RU" sz="2000" dirty="0" smtClean="0">
                <a:solidFill>
                  <a:srgbClr val="002060"/>
                </a:solidFill>
                <a:latin typeface="Calibri" pitchFamily="34" charset="0"/>
              </a:rPr>
              <a:t>Обратная связь от клиентов и от объекта аудита</a:t>
            </a:r>
            <a:endParaRPr lang="en-GB" sz="2000" dirty="0" smtClean="0">
              <a:solidFill>
                <a:srgbClr val="002060"/>
              </a:solidFill>
              <a:latin typeface="Calibri" pitchFamily="34" charset="0"/>
            </a:endParaRPr>
          </a:p>
          <a:p>
            <a:pPr marL="188913" indent="-188913" defTabSz="188913" eaLnBrk="1" hangingPunct="1">
              <a:spcBef>
                <a:spcPct val="0"/>
              </a:spcBef>
              <a:buFont typeface="Wingdings" pitchFamily="2" charset="2"/>
              <a:buChar char="§"/>
            </a:pPr>
            <a:endParaRPr lang="en-GB" sz="2400" dirty="0" smtClean="0">
              <a:solidFill>
                <a:srgbClr val="3A4CD2"/>
              </a:solidFill>
              <a:latin typeface="Arial Narrow" pitchFamily="34" charset="0"/>
            </a:endParaRPr>
          </a:p>
          <a:p>
            <a:pPr marL="588963" lvl="1" indent="-188913" defTabSz="188913" eaLnBrk="1" hangingPunct="1">
              <a:spcBef>
                <a:spcPct val="0"/>
              </a:spcBef>
              <a:buFontTx/>
              <a:buNone/>
            </a:pPr>
            <a:endParaRPr lang="en-GB" sz="2400" dirty="0" smtClean="0">
              <a:solidFill>
                <a:srgbClr val="3A4CD2"/>
              </a:solidFill>
              <a:latin typeface="Arial Narrow" pitchFamily="34" charset="0"/>
            </a:endParaRPr>
          </a:p>
          <a:p>
            <a:pPr marL="188913" indent="-188913" defTabSz="188913" eaLnBrk="1" hangingPunct="1">
              <a:spcBef>
                <a:spcPct val="0"/>
              </a:spcBef>
              <a:buFontTx/>
              <a:buNone/>
            </a:pPr>
            <a:endParaRPr lang="en-GB" sz="2400" dirty="0" smtClean="0">
              <a:solidFill>
                <a:srgbClr val="3A4CD2"/>
              </a:solidFill>
              <a:latin typeface="Arial Narrow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81711" y="3334231"/>
            <a:ext cx="184731" cy="432426"/>
          </a:xfrm>
          <a:prstGeom prst="rect">
            <a:avLst/>
          </a:prstGeom>
          <a:noFill/>
          <a:ln>
            <a:noFill/>
            <a:prstDash val="solid"/>
          </a:ln>
          <a:effectLst>
            <a:outerShdw dist="28400" dir="1593903" algn="tl">
              <a:srgbClr val="808080"/>
            </a:outerShdw>
          </a:effectLst>
        </p:spPr>
        <p:txBody>
          <a:bodyPr wrap="none" anchor="ctr" anchorCtr="1">
            <a:spAutoFit/>
          </a:bodyPr>
          <a:lstStyle/>
          <a:p>
            <a:pPr algn="ctr" fontAlgn="auto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2600" kern="0">
              <a:solidFill>
                <a:srgbClr val="000099"/>
              </a:solidFill>
              <a:latin typeface="Arial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Grp="1"/>
          </p:cNvSpPr>
          <p:nvPr>
            <p:ph type="title"/>
          </p:nvPr>
        </p:nvSpPr>
        <p:spPr>
          <a:xfrm>
            <a:off x="1331640" y="476672"/>
            <a:ext cx="7124328" cy="864095"/>
          </a:xfrm>
        </p:spPr>
        <p:txBody>
          <a:bodyPr/>
          <a:lstStyle/>
          <a:p>
            <a:pPr marL="342900" indent="-342900" algn="l" eaLnBrk="1" fontAlgn="auto" hangingPunct="1">
              <a:lnSpc>
                <a:spcPct val="80000"/>
              </a:lnSpc>
              <a:spcBef>
                <a:spcPts val="800"/>
              </a:spcBef>
              <a:spcAft>
                <a:spcPts val="0"/>
              </a:spcAft>
              <a:defRPr/>
            </a:pPr>
            <a:r>
              <a:rPr lang="ru-RU" sz="2800" dirty="0" smtClean="0">
                <a:solidFill>
                  <a:srgbClr val="C00000"/>
                </a:solidFill>
                <a:effectLst/>
                <a:latin typeface="Calibri" pitchFamily="34" charset="0"/>
                <a:cs typeface="Calibri" pitchFamily="34" charset="0"/>
              </a:rPr>
              <a:t>Программа </a:t>
            </a:r>
            <a:r>
              <a:rPr lang="ru-RU" sz="2800" dirty="0" smtClean="0">
                <a:solidFill>
                  <a:srgbClr val="C00000"/>
                </a:solidFill>
                <a:effectLst/>
                <a:latin typeface="Calibri" pitchFamily="34" charset="0"/>
                <a:cs typeface="Calibri" pitchFamily="34" charset="0"/>
              </a:rPr>
              <a:t>обеспечения </a:t>
            </a:r>
            <a:r>
              <a:rPr lang="ru-RU" sz="2800" dirty="0" smtClean="0">
                <a:solidFill>
                  <a:srgbClr val="C00000"/>
                </a:solidFill>
                <a:effectLst/>
                <a:latin typeface="Calibri" pitchFamily="34" charset="0"/>
                <a:cs typeface="Calibri" pitchFamily="34" charset="0"/>
              </a:rPr>
              <a:t>качества в Португалии</a:t>
            </a:r>
            <a:r>
              <a:rPr lang="en-GB" sz="2800" dirty="0" smtClean="0">
                <a:solidFill>
                  <a:srgbClr val="C00000"/>
                </a:solidFill>
                <a:effectLst/>
                <a:latin typeface="Calibri" pitchFamily="34" charset="0"/>
                <a:cs typeface="Calibri" pitchFamily="34" charset="0"/>
              </a:rPr>
              <a:t> </a:t>
            </a:r>
            <a:r>
              <a:rPr lang="en-GB" sz="2800" dirty="0">
                <a:solidFill>
                  <a:srgbClr val="C00000"/>
                </a:solidFill>
                <a:effectLst/>
                <a:latin typeface="Calibri" pitchFamily="34" charset="0"/>
                <a:cs typeface="Calibri" pitchFamily="34" charset="0"/>
              </a:rPr>
              <a:t>(IGF)</a:t>
            </a:r>
            <a:endParaRPr lang="en-GB" sz="2800" dirty="0" smtClean="0">
              <a:solidFill>
                <a:srgbClr val="C00000"/>
              </a:solidFill>
              <a:effectLst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196" name="Rectangle 3"/>
          <p:cNvSpPr txBox="1">
            <a:spLocks noGrp="1"/>
          </p:cNvSpPr>
          <p:nvPr>
            <p:ph idx="1"/>
          </p:nvPr>
        </p:nvSpPr>
        <p:spPr>
          <a:xfrm>
            <a:off x="1403648" y="1318385"/>
            <a:ext cx="7560840" cy="4896544"/>
          </a:xfrm>
        </p:spPr>
        <p:txBody>
          <a:bodyPr/>
          <a:lstStyle/>
          <a:p>
            <a:pPr marL="188913" indent="-188913" defTabSz="188913" eaLnBrk="1" hangingPunct="1">
              <a:spcBef>
                <a:spcPct val="0"/>
              </a:spcBef>
              <a:buFontTx/>
              <a:buNone/>
            </a:pPr>
            <a:r>
              <a:rPr lang="en-GB" sz="2400" dirty="0" smtClean="0">
                <a:solidFill>
                  <a:srgbClr val="002060"/>
                </a:solidFill>
                <a:latin typeface="Calibri" pitchFamily="34" charset="0"/>
              </a:rPr>
              <a:t>A- </a:t>
            </a:r>
            <a:r>
              <a:rPr lang="ru-RU" sz="2400" dirty="0" smtClean="0">
                <a:solidFill>
                  <a:srgbClr val="002060"/>
                </a:solidFill>
                <a:latin typeface="Calibri" pitchFamily="34" charset="0"/>
              </a:rPr>
              <a:t>Постоянный мониторинг</a:t>
            </a:r>
            <a:endParaRPr lang="en-GB" sz="2400" dirty="0" smtClean="0">
              <a:solidFill>
                <a:srgbClr val="002060"/>
              </a:solidFill>
              <a:latin typeface="Calibri" pitchFamily="34" charset="0"/>
            </a:endParaRPr>
          </a:p>
          <a:p>
            <a:pPr marL="188913" indent="-188913" defTabSz="188913" eaLnBrk="1" hangingPunct="1">
              <a:spcBef>
                <a:spcPct val="0"/>
              </a:spcBef>
              <a:buFontTx/>
              <a:buNone/>
            </a:pPr>
            <a:endParaRPr lang="en-GB" sz="2000" dirty="0">
              <a:solidFill>
                <a:srgbClr val="002060"/>
              </a:solidFill>
              <a:latin typeface="Calibri" pitchFamily="34" charset="0"/>
            </a:endParaRPr>
          </a:p>
          <a:p>
            <a:pPr defTabSz="188913" eaLnBrk="1" hangingPunct="1">
              <a:spcBef>
                <a:spcPct val="0"/>
              </a:spcBef>
            </a:pPr>
            <a:r>
              <a:rPr lang="ru-RU" sz="1800" dirty="0" smtClean="0">
                <a:solidFill>
                  <a:srgbClr val="002060"/>
                </a:solidFill>
                <a:latin typeface="Calibri" pitchFamily="34" charset="0"/>
              </a:rPr>
              <a:t>Иерархический непосредственный контроль</a:t>
            </a:r>
            <a:endParaRPr lang="en-GB" sz="1800" dirty="0" smtClean="0">
              <a:solidFill>
                <a:srgbClr val="002060"/>
              </a:solidFill>
              <a:latin typeface="Calibri" pitchFamily="34" charset="0"/>
            </a:endParaRPr>
          </a:p>
          <a:p>
            <a:pPr defTabSz="188913" eaLnBrk="1" hangingPunct="1">
              <a:spcBef>
                <a:spcPct val="0"/>
              </a:spcBef>
            </a:pPr>
            <a:endParaRPr lang="en-GB" sz="1800" dirty="0" smtClean="0">
              <a:solidFill>
                <a:srgbClr val="002060"/>
              </a:solidFill>
              <a:latin typeface="Calibri" pitchFamily="34" charset="0"/>
            </a:endParaRPr>
          </a:p>
          <a:p>
            <a:pPr defTabSz="188913" eaLnBrk="1" hangingPunct="1">
              <a:spcBef>
                <a:spcPct val="0"/>
              </a:spcBef>
            </a:pPr>
            <a:r>
              <a:rPr lang="ru-RU" sz="1800" dirty="0" smtClean="0">
                <a:solidFill>
                  <a:srgbClr val="002060"/>
                </a:solidFill>
                <a:latin typeface="Calibri" pitchFamily="34" charset="0"/>
              </a:rPr>
              <a:t>Часть ежедневного непосредственного контроля, анализ и </a:t>
            </a:r>
            <a:r>
              <a:rPr lang="ru-RU" sz="1800" dirty="0" err="1" smtClean="0">
                <a:solidFill>
                  <a:srgbClr val="002060"/>
                </a:solidFill>
                <a:latin typeface="Calibri" pitchFamily="34" charset="0"/>
              </a:rPr>
              <a:t>коучинг</a:t>
            </a:r>
            <a:r>
              <a:rPr lang="ru-RU" sz="1800" dirty="0" smtClean="0">
                <a:solidFill>
                  <a:srgbClr val="002060"/>
                </a:solidFill>
                <a:latin typeface="Calibri" pitchFamily="34" charset="0"/>
              </a:rPr>
              <a:t> по аудиторской деятельности</a:t>
            </a:r>
            <a:endParaRPr lang="en-GB" sz="1800" dirty="0" smtClean="0">
              <a:solidFill>
                <a:srgbClr val="002060"/>
              </a:solidFill>
              <a:latin typeface="Calibri" pitchFamily="34" charset="0"/>
            </a:endParaRPr>
          </a:p>
          <a:p>
            <a:pPr defTabSz="188913" eaLnBrk="1" hangingPunct="1">
              <a:spcBef>
                <a:spcPct val="0"/>
              </a:spcBef>
            </a:pPr>
            <a:endParaRPr lang="en-GB" sz="1800" dirty="0" smtClean="0">
              <a:solidFill>
                <a:srgbClr val="002060"/>
              </a:solidFill>
              <a:latin typeface="Calibri" pitchFamily="34" charset="0"/>
            </a:endParaRPr>
          </a:p>
          <a:p>
            <a:pPr defTabSz="188913" eaLnBrk="1" hangingPunct="1">
              <a:spcBef>
                <a:spcPct val="0"/>
              </a:spcBef>
            </a:pPr>
            <a:r>
              <a:rPr lang="ru-RU" sz="1800" dirty="0" smtClean="0">
                <a:solidFill>
                  <a:srgbClr val="002060"/>
                </a:solidFill>
                <a:latin typeface="Calibri" pitchFamily="34" charset="0"/>
              </a:rPr>
              <a:t>Включен в политику и практику работ по аудиту</a:t>
            </a:r>
            <a:endParaRPr lang="en-GB" sz="1800" dirty="0">
              <a:solidFill>
                <a:srgbClr val="002060"/>
              </a:solidFill>
              <a:latin typeface="Calibri" pitchFamily="34" charset="0"/>
            </a:endParaRPr>
          </a:p>
          <a:p>
            <a:pPr defTabSz="188913" eaLnBrk="1" hangingPunct="1">
              <a:spcBef>
                <a:spcPct val="0"/>
              </a:spcBef>
            </a:pPr>
            <a:endParaRPr lang="en-GB" sz="1800" dirty="0" smtClean="0">
              <a:solidFill>
                <a:srgbClr val="002060"/>
              </a:solidFill>
              <a:latin typeface="Calibri" pitchFamily="34" charset="0"/>
            </a:endParaRPr>
          </a:p>
          <a:p>
            <a:pPr defTabSz="188913" eaLnBrk="1" hangingPunct="1">
              <a:spcBef>
                <a:spcPct val="0"/>
              </a:spcBef>
            </a:pPr>
            <a:r>
              <a:rPr lang="ru-RU" sz="1800" dirty="0" smtClean="0">
                <a:solidFill>
                  <a:srgbClr val="002060"/>
                </a:solidFill>
                <a:latin typeface="Calibri" pitchFamily="34" charset="0"/>
              </a:rPr>
              <a:t>Выполняется руководителем группы за работой сотрудников по </a:t>
            </a:r>
            <a:r>
              <a:rPr lang="ru-RU" sz="1800" dirty="0" smtClean="0">
                <a:solidFill>
                  <a:srgbClr val="002060"/>
                </a:solidFill>
                <a:latin typeface="Calibri" pitchFamily="34" charset="0"/>
              </a:rPr>
              <a:t>аудиту</a:t>
            </a:r>
            <a:endParaRPr lang="en-GB" sz="1800" dirty="0" smtClean="0">
              <a:solidFill>
                <a:srgbClr val="002060"/>
              </a:solidFill>
              <a:latin typeface="Calibri" pitchFamily="34" charset="0"/>
            </a:endParaRPr>
          </a:p>
          <a:p>
            <a:pPr defTabSz="188913" eaLnBrk="1" hangingPunct="1">
              <a:spcBef>
                <a:spcPct val="0"/>
              </a:spcBef>
            </a:pPr>
            <a:endParaRPr lang="en-GB" sz="1800" dirty="0" smtClean="0">
              <a:solidFill>
                <a:srgbClr val="002060"/>
              </a:solidFill>
              <a:latin typeface="Calibri" pitchFamily="34" charset="0"/>
            </a:endParaRPr>
          </a:p>
          <a:p>
            <a:pPr defTabSz="188913" eaLnBrk="1" hangingPunct="1">
              <a:spcBef>
                <a:spcPct val="0"/>
              </a:spcBef>
            </a:pPr>
            <a:r>
              <a:rPr lang="ru-RU" sz="1800" dirty="0" smtClean="0">
                <a:solidFill>
                  <a:srgbClr val="002060"/>
                </a:solidFill>
                <a:latin typeface="Calibri" pitchFamily="34" charset="0"/>
              </a:rPr>
              <a:t>Проверяется </a:t>
            </a:r>
            <a:r>
              <a:rPr lang="ru-RU" sz="1800" dirty="0" smtClean="0">
                <a:solidFill>
                  <a:srgbClr val="002060"/>
                </a:solidFill>
                <a:latin typeface="Calibri" pitchFamily="34" charset="0"/>
              </a:rPr>
              <a:t>Директором </a:t>
            </a:r>
            <a:r>
              <a:rPr lang="ru-RU" sz="1800" dirty="0" smtClean="0">
                <a:solidFill>
                  <a:srgbClr val="002060"/>
                </a:solidFill>
                <a:latin typeface="Calibri" pitchFamily="34" charset="0"/>
              </a:rPr>
              <a:t>по аудиту, до того, как окончательный вариант отчета будет представлен Совету директоров на одобрение</a:t>
            </a:r>
            <a:endParaRPr lang="en-GB" sz="1800" dirty="0" smtClean="0">
              <a:solidFill>
                <a:srgbClr val="002060"/>
              </a:solidFill>
              <a:latin typeface="Calibri" pitchFamily="34" charset="0"/>
            </a:endParaRPr>
          </a:p>
          <a:p>
            <a:pPr defTabSz="188913" eaLnBrk="1" hangingPunct="1">
              <a:spcBef>
                <a:spcPct val="0"/>
              </a:spcBef>
            </a:pPr>
            <a:endParaRPr lang="en-GB" sz="1800" dirty="0">
              <a:solidFill>
                <a:srgbClr val="002060"/>
              </a:solidFill>
              <a:latin typeface="Calibri" pitchFamily="34" charset="0"/>
            </a:endParaRPr>
          </a:p>
          <a:p>
            <a:pPr defTabSz="188913" eaLnBrk="1" hangingPunct="1">
              <a:spcBef>
                <a:spcPct val="0"/>
              </a:spcBef>
            </a:pPr>
            <a:r>
              <a:rPr lang="ru-RU" sz="1800" dirty="0" smtClean="0">
                <a:solidFill>
                  <a:srgbClr val="002060"/>
                </a:solidFill>
                <a:latin typeface="Calibri" pitchFamily="34" charset="0"/>
              </a:rPr>
              <a:t>Свидетельство такого непосредственного контроля также передается Совету вместе с окончательным вариантом отчета, в определенной форме, подписанное Директором по аудиту</a:t>
            </a:r>
            <a:r>
              <a:rPr lang="en-GB" sz="1800" dirty="0" smtClean="0">
                <a:solidFill>
                  <a:srgbClr val="002060"/>
                </a:solidFill>
                <a:latin typeface="Calibri" pitchFamily="34" charset="0"/>
              </a:rPr>
              <a:t> (</a:t>
            </a:r>
            <a:r>
              <a:rPr lang="ru-RU" sz="1800" dirty="0" smtClean="0">
                <a:solidFill>
                  <a:srgbClr val="002060"/>
                </a:solidFill>
                <a:latin typeface="Calibri" pitchFamily="34" charset="0"/>
              </a:rPr>
              <a:t>непосредственный контроль также должен отражаться в рабочих документах</a:t>
            </a:r>
            <a:r>
              <a:rPr lang="en-GB" sz="1800" dirty="0" smtClean="0">
                <a:solidFill>
                  <a:srgbClr val="002060"/>
                </a:solidFill>
                <a:latin typeface="Calibri" pitchFamily="34" charset="0"/>
              </a:rPr>
              <a:t>) </a:t>
            </a:r>
            <a:endParaRPr lang="en-GB" sz="2000" dirty="0" smtClean="0">
              <a:solidFill>
                <a:srgbClr val="002060"/>
              </a:solidFill>
              <a:latin typeface="Calibri" pitchFamily="34" charset="0"/>
            </a:endParaRPr>
          </a:p>
          <a:p>
            <a:pPr defTabSz="188913" eaLnBrk="1" hangingPunct="1">
              <a:spcBef>
                <a:spcPct val="0"/>
              </a:spcBef>
            </a:pPr>
            <a:endParaRPr lang="en-GB" sz="2000" dirty="0" smtClean="0">
              <a:solidFill>
                <a:srgbClr val="002060"/>
              </a:solidFill>
              <a:latin typeface="Calibri" pitchFamily="34" charset="0"/>
            </a:endParaRPr>
          </a:p>
          <a:p>
            <a:pPr defTabSz="188913" eaLnBrk="1" hangingPunct="1">
              <a:spcBef>
                <a:spcPct val="0"/>
              </a:spcBef>
            </a:pPr>
            <a:endParaRPr lang="en-GB" sz="2000" dirty="0" smtClean="0">
              <a:solidFill>
                <a:srgbClr val="002060"/>
              </a:solidFill>
              <a:latin typeface="Calibri" pitchFamily="34" charset="0"/>
            </a:endParaRPr>
          </a:p>
          <a:p>
            <a:pPr marL="188913" indent="-188913" defTabSz="188913" eaLnBrk="1" hangingPunct="1">
              <a:spcBef>
                <a:spcPct val="0"/>
              </a:spcBef>
              <a:buFont typeface="Wingdings" pitchFamily="2" charset="2"/>
              <a:buChar char="§"/>
            </a:pPr>
            <a:endParaRPr lang="en-GB" sz="2400" dirty="0" smtClean="0">
              <a:solidFill>
                <a:srgbClr val="3A4CD2"/>
              </a:solidFill>
              <a:latin typeface="Arial Narrow" pitchFamily="34" charset="0"/>
            </a:endParaRPr>
          </a:p>
          <a:p>
            <a:pPr marL="588963" lvl="1" indent="-188913" defTabSz="188913" eaLnBrk="1" hangingPunct="1">
              <a:spcBef>
                <a:spcPct val="0"/>
              </a:spcBef>
              <a:buFontTx/>
              <a:buNone/>
            </a:pPr>
            <a:endParaRPr lang="en-GB" sz="2400" dirty="0" smtClean="0">
              <a:solidFill>
                <a:srgbClr val="3A4CD2"/>
              </a:solidFill>
              <a:latin typeface="Arial Narrow" pitchFamily="34" charset="0"/>
            </a:endParaRPr>
          </a:p>
          <a:p>
            <a:pPr marL="188913" indent="-188913" defTabSz="188913" eaLnBrk="1" hangingPunct="1">
              <a:spcBef>
                <a:spcPct val="0"/>
              </a:spcBef>
              <a:buFontTx/>
              <a:buNone/>
            </a:pPr>
            <a:endParaRPr lang="en-GB" sz="2400" dirty="0" smtClean="0">
              <a:solidFill>
                <a:srgbClr val="3A4CD2"/>
              </a:solidFill>
              <a:latin typeface="Arial Narrow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81711" y="3334231"/>
            <a:ext cx="184731" cy="432426"/>
          </a:xfrm>
          <a:prstGeom prst="rect">
            <a:avLst/>
          </a:prstGeom>
          <a:noFill/>
          <a:ln>
            <a:noFill/>
            <a:prstDash val="solid"/>
          </a:ln>
          <a:effectLst>
            <a:outerShdw dist="28400" dir="1593903" algn="tl">
              <a:srgbClr val="808080"/>
            </a:outerShdw>
          </a:effectLst>
        </p:spPr>
        <p:txBody>
          <a:bodyPr wrap="none" anchor="ctr" anchorCtr="1">
            <a:spAutoFit/>
          </a:bodyPr>
          <a:lstStyle/>
          <a:p>
            <a:pPr algn="ctr" fontAlgn="auto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2600" kern="0">
              <a:solidFill>
                <a:srgbClr val="000099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74562680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Grp="1"/>
          </p:cNvSpPr>
          <p:nvPr>
            <p:ph type="title"/>
          </p:nvPr>
        </p:nvSpPr>
        <p:spPr>
          <a:xfrm>
            <a:off x="1331640" y="476672"/>
            <a:ext cx="7124328" cy="864095"/>
          </a:xfrm>
        </p:spPr>
        <p:txBody>
          <a:bodyPr/>
          <a:lstStyle/>
          <a:p>
            <a:pPr marL="342900" indent="-342900" algn="l" eaLnBrk="1" fontAlgn="auto" hangingPunct="1">
              <a:lnSpc>
                <a:spcPct val="80000"/>
              </a:lnSpc>
              <a:spcBef>
                <a:spcPts val="800"/>
              </a:spcBef>
              <a:spcAft>
                <a:spcPts val="0"/>
              </a:spcAft>
              <a:defRPr/>
            </a:pPr>
            <a:r>
              <a:rPr lang="ru-RU" sz="2800" dirty="0">
                <a:solidFill>
                  <a:srgbClr val="C00000"/>
                </a:solidFill>
                <a:effectLst/>
                <a:latin typeface="Calibri" pitchFamily="34" charset="0"/>
                <a:cs typeface="Calibri" pitchFamily="34" charset="0"/>
              </a:rPr>
              <a:t>Программа </a:t>
            </a:r>
            <a:r>
              <a:rPr lang="ru-RU" sz="2800" dirty="0" smtClean="0">
                <a:solidFill>
                  <a:srgbClr val="C00000"/>
                </a:solidFill>
                <a:effectLst/>
                <a:latin typeface="Calibri" pitchFamily="34" charset="0"/>
                <a:cs typeface="Calibri" pitchFamily="34" charset="0"/>
              </a:rPr>
              <a:t>обеспечения </a:t>
            </a:r>
            <a:r>
              <a:rPr lang="ru-RU" sz="2800" dirty="0">
                <a:solidFill>
                  <a:srgbClr val="C00000"/>
                </a:solidFill>
                <a:effectLst/>
                <a:latin typeface="Calibri" pitchFamily="34" charset="0"/>
                <a:cs typeface="Calibri" pitchFamily="34" charset="0"/>
              </a:rPr>
              <a:t>качества в Португалии</a:t>
            </a:r>
            <a:r>
              <a:rPr lang="en-GB" sz="2800" dirty="0">
                <a:solidFill>
                  <a:srgbClr val="C00000"/>
                </a:solidFill>
                <a:effectLst/>
                <a:latin typeface="Calibri" pitchFamily="34" charset="0"/>
                <a:cs typeface="Calibri" pitchFamily="34" charset="0"/>
              </a:rPr>
              <a:t> (IGF)</a:t>
            </a:r>
            <a:endParaRPr lang="en-GB" sz="2800" dirty="0" smtClean="0">
              <a:solidFill>
                <a:srgbClr val="C00000"/>
              </a:solidFill>
              <a:effectLst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196" name="Rectangle 3"/>
          <p:cNvSpPr txBox="1">
            <a:spLocks noGrp="1"/>
          </p:cNvSpPr>
          <p:nvPr>
            <p:ph idx="1"/>
          </p:nvPr>
        </p:nvSpPr>
        <p:spPr>
          <a:xfrm>
            <a:off x="1691680" y="1484784"/>
            <a:ext cx="7272808" cy="4896544"/>
          </a:xfrm>
        </p:spPr>
        <p:txBody>
          <a:bodyPr/>
          <a:lstStyle/>
          <a:p>
            <a:pPr marL="188913" indent="-188913" defTabSz="188913" eaLnBrk="1" hangingPunct="1">
              <a:spcBef>
                <a:spcPct val="0"/>
              </a:spcBef>
              <a:buFontTx/>
              <a:buNone/>
            </a:pPr>
            <a:r>
              <a:rPr lang="en-GB" sz="2000" dirty="0" smtClean="0">
                <a:solidFill>
                  <a:srgbClr val="002060"/>
                </a:solidFill>
                <a:latin typeface="Calibri" pitchFamily="34" charset="0"/>
              </a:rPr>
              <a:t>B- </a:t>
            </a:r>
            <a:r>
              <a:rPr lang="ru-RU" sz="2000" dirty="0" smtClean="0">
                <a:solidFill>
                  <a:srgbClr val="002060"/>
                </a:solidFill>
                <a:latin typeface="Calibri" pitchFamily="34" charset="0"/>
              </a:rPr>
              <a:t>Внутренняя оценка качества</a:t>
            </a:r>
            <a:r>
              <a:rPr lang="en-GB"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endParaRPr lang="en-GB" sz="2000" dirty="0" smtClean="0">
              <a:solidFill>
                <a:srgbClr val="002060"/>
              </a:solidFill>
              <a:latin typeface="Calibri" pitchFamily="34" charset="0"/>
            </a:endParaRPr>
          </a:p>
          <a:p>
            <a:pPr marL="188913" indent="-188913" defTabSz="188913" eaLnBrk="1" hangingPunct="1">
              <a:spcBef>
                <a:spcPct val="0"/>
              </a:spcBef>
              <a:buFontTx/>
              <a:buNone/>
            </a:pPr>
            <a:endParaRPr lang="en-GB" sz="2000" dirty="0" smtClean="0">
              <a:solidFill>
                <a:srgbClr val="002060"/>
              </a:solidFill>
              <a:latin typeface="Calibri" pitchFamily="34" charset="0"/>
            </a:endParaRPr>
          </a:p>
          <a:p>
            <a:pPr marL="188913" indent="-188913" defTabSz="188913" eaLnBrk="1" hangingPunct="1">
              <a:spcBef>
                <a:spcPct val="0"/>
              </a:spcBef>
              <a:buFontTx/>
              <a:buNone/>
            </a:pPr>
            <a:endParaRPr lang="en-GB" sz="2000" dirty="0">
              <a:solidFill>
                <a:srgbClr val="002060"/>
              </a:solidFill>
              <a:latin typeface="Calibri" pitchFamily="34" charset="0"/>
            </a:endParaRPr>
          </a:p>
          <a:p>
            <a:pPr defTabSz="188913" eaLnBrk="1" hangingPunct="1">
              <a:spcBef>
                <a:spcPct val="0"/>
              </a:spcBef>
            </a:pPr>
            <a:r>
              <a:rPr lang="ru-RU" sz="1800" dirty="0" smtClean="0">
                <a:solidFill>
                  <a:srgbClr val="002060"/>
                </a:solidFill>
                <a:latin typeface="Calibri" pitchFamily="34" charset="0"/>
              </a:rPr>
              <a:t>При оценке качества</a:t>
            </a:r>
            <a:r>
              <a:rPr lang="en-GB" sz="18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en-GB" sz="1800" dirty="0" smtClean="0">
                <a:solidFill>
                  <a:srgbClr val="002060"/>
                </a:solidFill>
                <a:latin typeface="Calibri" pitchFamily="34" charset="0"/>
              </a:rPr>
              <a:t>– </a:t>
            </a:r>
            <a:r>
              <a:rPr lang="ru-RU" sz="1800" dirty="0" smtClean="0">
                <a:solidFill>
                  <a:srgbClr val="002060"/>
                </a:solidFill>
                <a:latin typeface="Calibri" pitchFamily="34" charset="0"/>
              </a:rPr>
              <a:t>необходимо измерять ключевые показатели эффективности для сравнения с задачами</a:t>
            </a:r>
            <a:r>
              <a:rPr lang="en-GB" sz="18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endParaRPr lang="en-GB" sz="1800" dirty="0" smtClean="0">
              <a:solidFill>
                <a:srgbClr val="002060"/>
              </a:solidFill>
              <a:latin typeface="Calibri" pitchFamily="34" charset="0"/>
            </a:endParaRPr>
          </a:p>
          <a:p>
            <a:pPr defTabSz="188913" eaLnBrk="1" hangingPunct="1">
              <a:spcBef>
                <a:spcPct val="0"/>
              </a:spcBef>
            </a:pPr>
            <a:endParaRPr lang="en-GB" sz="1800" dirty="0">
              <a:solidFill>
                <a:srgbClr val="002060"/>
              </a:solidFill>
              <a:latin typeface="Calibri" pitchFamily="34" charset="0"/>
            </a:endParaRPr>
          </a:p>
          <a:p>
            <a:pPr defTabSz="188913" eaLnBrk="1" hangingPunct="1">
              <a:spcBef>
                <a:spcPct val="0"/>
              </a:spcBef>
            </a:pPr>
            <a:r>
              <a:rPr lang="ru-RU" sz="1800" dirty="0" smtClean="0">
                <a:solidFill>
                  <a:srgbClr val="002060"/>
                </a:solidFill>
                <a:latin typeface="Calibri" pitchFamily="34" charset="0"/>
              </a:rPr>
              <a:t>По специальной форме оценки качества аудита</a:t>
            </a:r>
            <a:r>
              <a:rPr lang="en-GB" sz="1800" dirty="0" smtClean="0">
                <a:solidFill>
                  <a:srgbClr val="002060"/>
                </a:solidFill>
                <a:latin typeface="Calibri" pitchFamily="34" charset="0"/>
              </a:rPr>
              <a:t> (</a:t>
            </a:r>
            <a:r>
              <a:rPr lang="ru-RU" sz="1800" dirty="0" smtClean="0">
                <a:solidFill>
                  <a:srgbClr val="002060"/>
                </a:solidFill>
                <a:latin typeface="Calibri" pitchFamily="34" charset="0"/>
              </a:rPr>
              <a:t>на один аудит</a:t>
            </a:r>
            <a:r>
              <a:rPr lang="en-GB" sz="1800" dirty="0" smtClean="0">
                <a:solidFill>
                  <a:srgbClr val="002060"/>
                </a:solidFill>
                <a:latin typeface="Calibri" pitchFamily="34" charset="0"/>
              </a:rPr>
              <a:t>), </a:t>
            </a:r>
            <a:r>
              <a:rPr lang="ru-RU" sz="1800" dirty="0" smtClean="0">
                <a:solidFill>
                  <a:srgbClr val="002060"/>
                </a:solidFill>
                <a:latin typeface="Calibri" pitchFamily="34" charset="0"/>
              </a:rPr>
              <a:t>подготовленной и подписанной Директором по аудиту</a:t>
            </a:r>
            <a:endParaRPr lang="en-GB" sz="1800" dirty="0" smtClean="0">
              <a:solidFill>
                <a:srgbClr val="002060"/>
              </a:solidFill>
              <a:latin typeface="Calibri" pitchFamily="34" charset="0"/>
            </a:endParaRPr>
          </a:p>
          <a:p>
            <a:pPr defTabSz="188913" eaLnBrk="1" hangingPunct="1">
              <a:spcBef>
                <a:spcPct val="0"/>
              </a:spcBef>
            </a:pPr>
            <a:r>
              <a:rPr lang="ru-RU" sz="1800" dirty="0" smtClean="0">
                <a:solidFill>
                  <a:srgbClr val="002060"/>
                </a:solidFill>
                <a:latin typeface="Calibri" pitchFamily="34" charset="0"/>
              </a:rPr>
              <a:t>Примеры показателей эффективности</a:t>
            </a:r>
            <a:r>
              <a:rPr lang="en-GB" sz="1800" dirty="0" smtClean="0">
                <a:solidFill>
                  <a:srgbClr val="002060"/>
                </a:solidFill>
                <a:latin typeface="Calibri" pitchFamily="34" charset="0"/>
              </a:rPr>
              <a:t>:</a:t>
            </a:r>
          </a:p>
          <a:p>
            <a:pPr defTabSz="188913" eaLnBrk="1" hangingPunct="1">
              <a:spcBef>
                <a:spcPct val="0"/>
              </a:spcBef>
            </a:pPr>
            <a:endParaRPr lang="en-GB" sz="1800" dirty="0">
              <a:solidFill>
                <a:srgbClr val="002060"/>
              </a:solidFill>
              <a:latin typeface="Calibri" pitchFamily="34" charset="0"/>
            </a:endParaRPr>
          </a:p>
          <a:p>
            <a:pPr lvl="1" defTabSz="188913" eaLnBrk="1" hangingPunct="1">
              <a:spcBef>
                <a:spcPct val="0"/>
              </a:spcBef>
            </a:pPr>
            <a:r>
              <a:rPr lang="ru-RU" sz="1600" dirty="0" smtClean="0">
                <a:solidFill>
                  <a:srgbClr val="002060"/>
                </a:solidFill>
                <a:latin typeface="Calibri" pitchFamily="34" charset="0"/>
              </a:rPr>
              <a:t>Область ревизии</a:t>
            </a:r>
            <a:endParaRPr lang="en-GB" sz="1600" dirty="0" smtClean="0">
              <a:solidFill>
                <a:srgbClr val="002060"/>
              </a:solidFill>
              <a:latin typeface="Calibri" pitchFamily="34" charset="0"/>
            </a:endParaRPr>
          </a:p>
          <a:p>
            <a:pPr marL="457200" lvl="1" indent="0" defTabSz="188913" eaLnBrk="1" hangingPunct="1">
              <a:spcBef>
                <a:spcPct val="0"/>
              </a:spcBef>
              <a:buNone/>
            </a:pPr>
            <a:endParaRPr lang="en-GB" sz="1600" dirty="0">
              <a:solidFill>
                <a:srgbClr val="002060"/>
              </a:solidFill>
              <a:latin typeface="Calibri" pitchFamily="34" charset="0"/>
            </a:endParaRPr>
          </a:p>
          <a:p>
            <a:pPr lvl="2" defTabSz="188913" eaLnBrk="1" hangingPunct="1">
              <a:spcBef>
                <a:spcPct val="0"/>
              </a:spcBef>
            </a:pPr>
            <a:r>
              <a:rPr lang="ru-RU" sz="1400" dirty="0" smtClean="0">
                <a:solidFill>
                  <a:srgbClr val="002060"/>
                </a:solidFill>
                <a:latin typeface="Calibri" pitchFamily="34" charset="0"/>
              </a:rPr>
              <a:t>Сравнение фактических дней ревизии с запланированными днями на задание</a:t>
            </a:r>
            <a:r>
              <a:rPr lang="en-GB" sz="1400" dirty="0" smtClean="0">
                <a:solidFill>
                  <a:srgbClr val="002060"/>
                </a:solidFill>
                <a:latin typeface="Calibri" pitchFamily="34" charset="0"/>
              </a:rPr>
              <a:t> – </a:t>
            </a:r>
            <a:r>
              <a:rPr lang="ru-RU" sz="1400" dirty="0" smtClean="0">
                <a:solidFill>
                  <a:srgbClr val="002060"/>
                </a:solidFill>
                <a:latin typeface="Calibri" pitchFamily="34" charset="0"/>
              </a:rPr>
              <a:t>все значительные отклонения</a:t>
            </a:r>
            <a:r>
              <a:rPr lang="en-GB" sz="1400" dirty="0" smtClean="0">
                <a:solidFill>
                  <a:srgbClr val="002060"/>
                </a:solidFill>
                <a:latin typeface="Calibri" pitchFamily="34" charset="0"/>
              </a:rPr>
              <a:t> (</a:t>
            </a:r>
            <a:r>
              <a:rPr lang="ru-RU" sz="1400" dirty="0" smtClean="0">
                <a:solidFill>
                  <a:srgbClr val="002060"/>
                </a:solidFill>
                <a:latin typeface="Calibri" pitchFamily="34" charset="0"/>
              </a:rPr>
              <a:t>выше</a:t>
            </a:r>
            <a:r>
              <a:rPr lang="en-GB" sz="14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en-GB" sz="1400" dirty="0" smtClean="0">
                <a:solidFill>
                  <a:srgbClr val="002060"/>
                </a:solidFill>
                <a:latin typeface="Calibri" pitchFamily="34" charset="0"/>
              </a:rPr>
              <a:t>10%) </a:t>
            </a:r>
            <a:r>
              <a:rPr lang="ru-RU" sz="1400" dirty="0" smtClean="0">
                <a:solidFill>
                  <a:srgbClr val="002060"/>
                </a:solidFill>
                <a:latin typeface="Calibri" pitchFamily="34" charset="0"/>
              </a:rPr>
              <a:t>нужно объяснить Совету и Комиссии по качеству</a:t>
            </a:r>
            <a:r>
              <a:rPr lang="en-GB" sz="14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en-GB" sz="1200" dirty="0" smtClean="0">
                <a:solidFill>
                  <a:srgbClr val="002060"/>
                </a:solidFill>
                <a:latin typeface="Calibri" pitchFamily="34" charset="0"/>
              </a:rPr>
              <a:t>;</a:t>
            </a:r>
          </a:p>
          <a:p>
            <a:pPr lvl="2" defTabSz="188913" eaLnBrk="1" hangingPunct="1">
              <a:spcBef>
                <a:spcPct val="0"/>
              </a:spcBef>
            </a:pPr>
            <a:endParaRPr lang="en-GB" sz="1200" dirty="0">
              <a:solidFill>
                <a:srgbClr val="002060"/>
              </a:solidFill>
              <a:latin typeface="Calibri" pitchFamily="34" charset="0"/>
            </a:endParaRPr>
          </a:p>
          <a:p>
            <a:pPr lvl="2" defTabSz="188913" eaLnBrk="1" hangingPunct="1">
              <a:spcBef>
                <a:spcPct val="0"/>
              </a:spcBef>
            </a:pPr>
            <a:r>
              <a:rPr lang="ru-RU" sz="1400" dirty="0" smtClean="0">
                <a:solidFill>
                  <a:srgbClr val="002060"/>
                </a:solidFill>
                <a:latin typeface="Calibri" pitchFamily="34" charset="0"/>
              </a:rPr>
              <a:t>Фактические области ревизии по сравнению с ежегодным планом по аудиту</a:t>
            </a:r>
            <a:r>
              <a:rPr lang="en-GB" sz="14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en-GB" sz="1400" dirty="0" smtClean="0">
                <a:solidFill>
                  <a:srgbClr val="002060"/>
                </a:solidFill>
                <a:latin typeface="Calibri" pitchFamily="34" charset="0"/>
              </a:rPr>
              <a:t>– </a:t>
            </a:r>
            <a:r>
              <a:rPr lang="ru-RU" sz="1400" dirty="0" smtClean="0">
                <a:solidFill>
                  <a:srgbClr val="002060"/>
                </a:solidFill>
                <a:latin typeface="Calibri" pitchFamily="34" charset="0"/>
              </a:rPr>
              <a:t>по крайней мере</a:t>
            </a:r>
            <a:r>
              <a:rPr lang="en-GB" sz="14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en-GB" sz="1400" dirty="0" smtClean="0">
                <a:solidFill>
                  <a:srgbClr val="002060"/>
                </a:solidFill>
                <a:latin typeface="Calibri" pitchFamily="34" charset="0"/>
              </a:rPr>
              <a:t>90% </a:t>
            </a:r>
            <a:r>
              <a:rPr lang="ru-RU" sz="1400" dirty="0" smtClean="0">
                <a:solidFill>
                  <a:srgbClr val="002060"/>
                </a:solidFill>
                <a:latin typeface="Calibri" pitchFamily="34" charset="0"/>
              </a:rPr>
              <a:t>заданий ежегодного плана выполнено</a:t>
            </a:r>
            <a:r>
              <a:rPr lang="en-GB" sz="1400" dirty="0" smtClean="0">
                <a:solidFill>
                  <a:srgbClr val="002060"/>
                </a:solidFill>
                <a:latin typeface="Calibri" pitchFamily="34" charset="0"/>
              </a:rPr>
              <a:t>.</a:t>
            </a:r>
            <a:endParaRPr lang="en-GB" sz="1400" dirty="0" smtClean="0">
              <a:solidFill>
                <a:srgbClr val="002060"/>
              </a:solidFill>
              <a:latin typeface="Calibri" pitchFamily="34" charset="0"/>
            </a:endParaRPr>
          </a:p>
          <a:p>
            <a:pPr lvl="1" defTabSz="188913" eaLnBrk="1" hangingPunct="1">
              <a:spcBef>
                <a:spcPct val="0"/>
              </a:spcBef>
            </a:pPr>
            <a:endParaRPr lang="en-GB" sz="1400" dirty="0">
              <a:solidFill>
                <a:srgbClr val="002060"/>
              </a:solidFill>
              <a:latin typeface="Calibri" pitchFamily="34" charset="0"/>
            </a:endParaRPr>
          </a:p>
          <a:p>
            <a:pPr lvl="2" defTabSz="188913" eaLnBrk="1" hangingPunct="1">
              <a:spcBef>
                <a:spcPct val="0"/>
              </a:spcBef>
            </a:pPr>
            <a:endParaRPr lang="en-GB" sz="1200" dirty="0" smtClean="0">
              <a:solidFill>
                <a:srgbClr val="002060"/>
              </a:solidFill>
              <a:latin typeface="Calibri" pitchFamily="34" charset="0"/>
            </a:endParaRPr>
          </a:p>
          <a:p>
            <a:pPr lvl="1" defTabSz="188913" eaLnBrk="1" hangingPunct="1">
              <a:spcBef>
                <a:spcPct val="0"/>
              </a:spcBef>
            </a:pPr>
            <a:endParaRPr lang="en-GB" sz="1600" dirty="0">
              <a:solidFill>
                <a:srgbClr val="002060"/>
              </a:solidFill>
              <a:latin typeface="Calibri" pitchFamily="34" charset="0"/>
            </a:endParaRPr>
          </a:p>
          <a:p>
            <a:pPr lvl="1" defTabSz="188913" eaLnBrk="1" hangingPunct="1">
              <a:spcBef>
                <a:spcPct val="0"/>
              </a:spcBef>
            </a:pPr>
            <a:endParaRPr lang="en-GB" sz="1400" dirty="0">
              <a:solidFill>
                <a:srgbClr val="002060"/>
              </a:solidFill>
              <a:latin typeface="Calibri" pitchFamily="34" charset="0"/>
            </a:endParaRPr>
          </a:p>
          <a:p>
            <a:pPr marL="188913" indent="-188913" defTabSz="188913" eaLnBrk="1" hangingPunct="1">
              <a:spcBef>
                <a:spcPct val="0"/>
              </a:spcBef>
              <a:buFontTx/>
              <a:buNone/>
            </a:pPr>
            <a:endParaRPr lang="en-GB" sz="2400" dirty="0" smtClean="0">
              <a:solidFill>
                <a:srgbClr val="3A4CD2"/>
              </a:solidFill>
              <a:latin typeface="Arial Narrow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81711" y="3334231"/>
            <a:ext cx="184731" cy="432426"/>
          </a:xfrm>
          <a:prstGeom prst="rect">
            <a:avLst/>
          </a:prstGeom>
          <a:noFill/>
          <a:ln>
            <a:noFill/>
            <a:prstDash val="solid"/>
          </a:ln>
          <a:effectLst>
            <a:outerShdw dist="28400" dir="1593903" algn="tl">
              <a:srgbClr val="808080"/>
            </a:outerShdw>
          </a:effectLst>
        </p:spPr>
        <p:txBody>
          <a:bodyPr wrap="none" anchor="ctr" anchorCtr="1">
            <a:spAutoFit/>
          </a:bodyPr>
          <a:lstStyle/>
          <a:p>
            <a:pPr algn="ctr" fontAlgn="auto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2600" kern="0">
              <a:solidFill>
                <a:srgbClr val="000099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78069217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Grp="1"/>
          </p:cNvSpPr>
          <p:nvPr>
            <p:ph type="title"/>
          </p:nvPr>
        </p:nvSpPr>
        <p:spPr>
          <a:xfrm>
            <a:off x="1331640" y="476672"/>
            <a:ext cx="7124328" cy="864095"/>
          </a:xfrm>
        </p:spPr>
        <p:txBody>
          <a:bodyPr/>
          <a:lstStyle/>
          <a:p>
            <a:pPr marL="342900" indent="-342900" algn="l" eaLnBrk="1" fontAlgn="auto" hangingPunct="1">
              <a:lnSpc>
                <a:spcPct val="80000"/>
              </a:lnSpc>
              <a:spcBef>
                <a:spcPts val="800"/>
              </a:spcBef>
              <a:spcAft>
                <a:spcPts val="0"/>
              </a:spcAft>
              <a:defRPr/>
            </a:pPr>
            <a:r>
              <a:rPr lang="ru-RU" sz="2800" dirty="0">
                <a:solidFill>
                  <a:srgbClr val="C00000"/>
                </a:solidFill>
                <a:effectLst/>
                <a:latin typeface="Calibri" pitchFamily="34" charset="0"/>
                <a:cs typeface="Calibri" pitchFamily="34" charset="0"/>
              </a:rPr>
              <a:t>Программа </a:t>
            </a:r>
            <a:r>
              <a:rPr lang="ru-RU" sz="2800" dirty="0" smtClean="0">
                <a:solidFill>
                  <a:srgbClr val="C00000"/>
                </a:solidFill>
                <a:effectLst/>
                <a:latin typeface="Calibri" pitchFamily="34" charset="0"/>
                <a:cs typeface="Calibri" pitchFamily="34" charset="0"/>
              </a:rPr>
              <a:t>обеспечения </a:t>
            </a:r>
            <a:r>
              <a:rPr lang="ru-RU" sz="2800" dirty="0">
                <a:solidFill>
                  <a:srgbClr val="C00000"/>
                </a:solidFill>
                <a:effectLst/>
                <a:latin typeface="Calibri" pitchFamily="34" charset="0"/>
                <a:cs typeface="Calibri" pitchFamily="34" charset="0"/>
              </a:rPr>
              <a:t>качества в Португалии</a:t>
            </a:r>
            <a:r>
              <a:rPr lang="en-GB" sz="2800" dirty="0">
                <a:solidFill>
                  <a:srgbClr val="C00000"/>
                </a:solidFill>
                <a:effectLst/>
                <a:latin typeface="Calibri" pitchFamily="34" charset="0"/>
                <a:cs typeface="Calibri" pitchFamily="34" charset="0"/>
              </a:rPr>
              <a:t> (IGF)</a:t>
            </a:r>
            <a:endParaRPr lang="en-GB" sz="2800" dirty="0" smtClean="0">
              <a:solidFill>
                <a:srgbClr val="C00000"/>
              </a:solidFill>
              <a:effectLst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196" name="Rectangle 3"/>
          <p:cNvSpPr txBox="1">
            <a:spLocks noGrp="1"/>
          </p:cNvSpPr>
          <p:nvPr>
            <p:ph idx="1"/>
          </p:nvPr>
        </p:nvSpPr>
        <p:spPr>
          <a:xfrm>
            <a:off x="1691680" y="1484784"/>
            <a:ext cx="7272808" cy="4896544"/>
          </a:xfrm>
        </p:spPr>
        <p:txBody>
          <a:bodyPr/>
          <a:lstStyle/>
          <a:p>
            <a:pPr marL="188913" indent="-188913" defTabSz="188913" eaLnBrk="1" hangingPunct="1">
              <a:spcBef>
                <a:spcPct val="0"/>
              </a:spcBef>
              <a:buFontTx/>
              <a:buNone/>
            </a:pPr>
            <a:r>
              <a:rPr lang="en-GB" sz="2000" dirty="0" smtClean="0">
                <a:solidFill>
                  <a:srgbClr val="002060"/>
                </a:solidFill>
                <a:latin typeface="Calibri" pitchFamily="34" charset="0"/>
              </a:rPr>
              <a:t>B- </a:t>
            </a:r>
            <a:r>
              <a:rPr lang="ru-RU" sz="2000" dirty="0" smtClean="0">
                <a:solidFill>
                  <a:srgbClr val="002060"/>
                </a:solidFill>
                <a:latin typeface="Calibri" pitchFamily="34" charset="0"/>
              </a:rPr>
              <a:t>Внутренняя оценка качества</a:t>
            </a:r>
            <a:r>
              <a:rPr lang="en-GB"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endParaRPr lang="en-GB" sz="2000" dirty="0" smtClean="0">
              <a:solidFill>
                <a:srgbClr val="002060"/>
              </a:solidFill>
              <a:latin typeface="Calibri" pitchFamily="34" charset="0"/>
            </a:endParaRPr>
          </a:p>
          <a:p>
            <a:pPr marL="188913" indent="-188913" defTabSz="188913" eaLnBrk="1" hangingPunct="1">
              <a:spcBef>
                <a:spcPct val="0"/>
              </a:spcBef>
              <a:buFontTx/>
              <a:buNone/>
            </a:pPr>
            <a:endParaRPr lang="en-GB" sz="2000" dirty="0" smtClean="0">
              <a:solidFill>
                <a:srgbClr val="002060"/>
              </a:solidFill>
              <a:latin typeface="Calibri" pitchFamily="34" charset="0"/>
            </a:endParaRPr>
          </a:p>
          <a:p>
            <a:pPr marL="188913" indent="-188913" defTabSz="188913" eaLnBrk="1" hangingPunct="1">
              <a:spcBef>
                <a:spcPct val="0"/>
              </a:spcBef>
              <a:buFontTx/>
              <a:buNone/>
            </a:pPr>
            <a:endParaRPr lang="en-GB" sz="2000" dirty="0" smtClean="0">
              <a:solidFill>
                <a:srgbClr val="002060"/>
              </a:solidFill>
              <a:latin typeface="Calibri" pitchFamily="34" charset="0"/>
            </a:endParaRPr>
          </a:p>
          <a:p>
            <a:pPr defTabSz="188913" eaLnBrk="1" hangingPunct="1">
              <a:spcBef>
                <a:spcPct val="0"/>
              </a:spcBef>
            </a:pPr>
            <a:r>
              <a:rPr lang="ru-RU" sz="2000" dirty="0" smtClean="0">
                <a:solidFill>
                  <a:srgbClr val="002060"/>
                </a:solidFill>
                <a:latin typeface="Calibri" pitchFamily="34" charset="0"/>
              </a:rPr>
              <a:t>Примеры показателей эффективности</a:t>
            </a:r>
            <a:r>
              <a:rPr lang="en-GB" sz="2000" dirty="0" smtClean="0">
                <a:solidFill>
                  <a:srgbClr val="002060"/>
                </a:solidFill>
                <a:latin typeface="Calibri" pitchFamily="34" charset="0"/>
              </a:rPr>
              <a:t> (</a:t>
            </a:r>
            <a:r>
              <a:rPr lang="ru-RU" sz="2000" dirty="0" err="1" smtClean="0">
                <a:solidFill>
                  <a:srgbClr val="002060"/>
                </a:solidFill>
                <a:latin typeface="Calibri" pitchFamily="34" charset="0"/>
              </a:rPr>
              <a:t>продолж</a:t>
            </a:r>
            <a:r>
              <a:rPr lang="ru-RU" sz="2000" dirty="0" smtClean="0">
                <a:solidFill>
                  <a:srgbClr val="002060"/>
                </a:solidFill>
                <a:latin typeface="Calibri" pitchFamily="34" charset="0"/>
              </a:rPr>
              <a:t>.</a:t>
            </a:r>
            <a:r>
              <a:rPr lang="en-GB" sz="2000" dirty="0" smtClean="0">
                <a:solidFill>
                  <a:srgbClr val="002060"/>
                </a:solidFill>
                <a:latin typeface="Calibri" pitchFamily="34" charset="0"/>
              </a:rPr>
              <a:t>):</a:t>
            </a:r>
            <a:endParaRPr lang="en-GB" sz="2000" dirty="0">
              <a:solidFill>
                <a:srgbClr val="002060"/>
              </a:solidFill>
              <a:latin typeface="Calibri" pitchFamily="34" charset="0"/>
            </a:endParaRPr>
          </a:p>
          <a:p>
            <a:pPr marL="188913" indent="-188913" defTabSz="188913" eaLnBrk="1" hangingPunct="1">
              <a:spcBef>
                <a:spcPct val="0"/>
              </a:spcBef>
              <a:buFontTx/>
              <a:buNone/>
            </a:pPr>
            <a:endParaRPr lang="en-GB" sz="2000" dirty="0" smtClean="0">
              <a:solidFill>
                <a:srgbClr val="002060"/>
              </a:solidFill>
              <a:latin typeface="Calibri" pitchFamily="34" charset="0"/>
            </a:endParaRPr>
          </a:p>
          <a:p>
            <a:pPr lvl="1"/>
            <a:r>
              <a:rPr lang="ru-RU" sz="16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Производительность аудиторов</a:t>
            </a:r>
            <a:r>
              <a:rPr lang="en-US" sz="16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 </a:t>
            </a:r>
            <a:endParaRPr lang="en-US" sz="1600" dirty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  <a:p>
            <a:pPr lvl="1"/>
            <a:endParaRPr lang="en-US" sz="1400" dirty="0" smtClean="0"/>
          </a:p>
          <a:p>
            <a:pPr lvl="2"/>
            <a:r>
              <a:rPr lang="ru-RU" sz="14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Количество аудитов на аудитора</a:t>
            </a:r>
            <a:r>
              <a:rPr lang="en-US" sz="14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 /</a:t>
            </a:r>
            <a:r>
              <a:rPr lang="ru-RU" sz="14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год</a:t>
            </a:r>
            <a:r>
              <a:rPr lang="en-US" sz="14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, </a:t>
            </a:r>
            <a:r>
              <a:rPr lang="ru-RU" sz="14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по сравнению со средней численностью персонала в организации</a:t>
            </a:r>
            <a:r>
              <a:rPr lang="en-US" sz="14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400" dirty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– </a:t>
            </a:r>
            <a:r>
              <a:rPr lang="ru-RU" sz="14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относится только к одному типу аудитов и только по аудитам проводимым  более 20 дней</a:t>
            </a:r>
            <a:r>
              <a:rPr lang="en-US" sz="14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), </a:t>
            </a:r>
            <a:r>
              <a:rPr lang="en-US" sz="1400" dirty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 </a:t>
            </a:r>
            <a:endParaRPr lang="pt-PT" sz="1400" dirty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  <a:p>
            <a:pPr lvl="0"/>
            <a:endParaRPr lang="en-US" sz="1800" dirty="0" smtClean="0"/>
          </a:p>
          <a:p>
            <a:pPr lvl="1"/>
            <a:r>
              <a:rPr lang="ru-RU" sz="16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Стоимость дня аудита на аудитора</a:t>
            </a:r>
            <a:r>
              <a:rPr lang="en-US" sz="16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 </a:t>
            </a:r>
            <a:endParaRPr lang="en-US" sz="1600" dirty="0" smtClean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  <a:p>
            <a:pPr lvl="1"/>
            <a:endParaRPr lang="en-US" sz="1600" dirty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  <a:p>
            <a:pPr lvl="2"/>
            <a:r>
              <a:rPr lang="ru-RU" sz="14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Сравните </a:t>
            </a:r>
            <a:r>
              <a:rPr lang="ru-RU" sz="14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то же</a:t>
            </a:r>
            <a:r>
              <a:rPr lang="ru-RU" sz="14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 по другим исполнителям аудита</a:t>
            </a:r>
            <a:r>
              <a:rPr lang="en-US" sz="14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 (</a:t>
            </a:r>
            <a:r>
              <a:rPr lang="ru-RU" sz="14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сравнимо со ставками местного рынка</a:t>
            </a:r>
            <a:r>
              <a:rPr lang="en-US" sz="14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4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– </a:t>
            </a:r>
            <a:r>
              <a:rPr lang="ru-RU" sz="14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напр.</a:t>
            </a:r>
            <a:r>
              <a:rPr lang="en-US" sz="14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, </a:t>
            </a:r>
            <a:r>
              <a:rPr lang="en-US" sz="14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CoA, </a:t>
            </a:r>
            <a:r>
              <a:rPr lang="ru-RU" sz="14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частные компании, но также ЕС</a:t>
            </a:r>
            <a:r>
              <a:rPr lang="en-US" sz="14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)</a:t>
            </a:r>
            <a:endParaRPr lang="en-US" sz="1400" dirty="0" smtClean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  <a:p>
            <a:pPr marL="914400" lvl="2" indent="0">
              <a:buNone/>
            </a:pPr>
            <a:endParaRPr lang="pt-PT" sz="1000" dirty="0"/>
          </a:p>
          <a:p>
            <a:pPr marL="0" lvl="0" indent="0">
              <a:buNone/>
            </a:pPr>
            <a:r>
              <a:rPr lang="en-US" sz="1800" dirty="0"/>
              <a:t> </a:t>
            </a:r>
            <a:endParaRPr lang="pt-PT" sz="1800" dirty="0"/>
          </a:p>
          <a:p>
            <a:pPr marL="188913" indent="-188913" defTabSz="188913" eaLnBrk="1" hangingPunct="1">
              <a:spcBef>
                <a:spcPct val="0"/>
              </a:spcBef>
              <a:buFontTx/>
              <a:buNone/>
            </a:pPr>
            <a:endParaRPr lang="en-GB" sz="2400" dirty="0" smtClean="0">
              <a:solidFill>
                <a:srgbClr val="3A4CD2"/>
              </a:solidFill>
              <a:latin typeface="Arial Narrow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81711" y="3334231"/>
            <a:ext cx="184731" cy="432426"/>
          </a:xfrm>
          <a:prstGeom prst="rect">
            <a:avLst/>
          </a:prstGeom>
          <a:noFill/>
          <a:ln>
            <a:noFill/>
            <a:prstDash val="solid"/>
          </a:ln>
          <a:effectLst>
            <a:outerShdw dist="28400" dir="1593903" algn="tl">
              <a:srgbClr val="808080"/>
            </a:outerShdw>
          </a:effectLst>
        </p:spPr>
        <p:txBody>
          <a:bodyPr wrap="none" anchor="ctr" anchorCtr="1">
            <a:spAutoFit/>
          </a:bodyPr>
          <a:lstStyle/>
          <a:p>
            <a:pPr algn="ctr" fontAlgn="auto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2600" kern="0">
              <a:solidFill>
                <a:srgbClr val="000099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23780644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igma slide template29.11.05">
  <a:themeElements>
    <a:clrScheme name="">
      <a:dk1>
        <a:srgbClr val="00B7A5"/>
      </a:dk1>
      <a:lt1>
        <a:srgbClr val="C0FEF9"/>
      </a:lt1>
      <a:dk2>
        <a:srgbClr val="006B61"/>
      </a:dk2>
      <a:lt2>
        <a:srgbClr val="FFFFFF"/>
      </a:lt2>
      <a:accent1>
        <a:srgbClr val="FFFFFF"/>
      </a:accent1>
      <a:accent2>
        <a:srgbClr val="FFFFFF"/>
      </a:accent2>
      <a:accent3>
        <a:srgbClr val="DCFEFB"/>
      </a:accent3>
      <a:accent4>
        <a:srgbClr val="009C8C"/>
      </a:accent4>
      <a:accent5>
        <a:srgbClr val="FFFFFF"/>
      </a:accent5>
      <a:accent6>
        <a:srgbClr val="E7E7E7"/>
      </a:accent6>
      <a:hlink>
        <a:srgbClr val="FFFFFF"/>
      </a:hlink>
      <a:folHlink>
        <a:srgbClr val="FFFFFF"/>
      </a:folHlink>
    </a:clrScheme>
    <a:fontScheme name="sigma slide template29.11.05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400" b="0" i="0" u="none" strike="noStrike" cap="none" normalizeH="0" baseline="0" smtClean="0">
            <a:ln>
              <a:noFill/>
            </a:ln>
            <a:solidFill>
              <a:schemeClr val="tx2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400" b="0" i="0" u="none" strike="noStrike" cap="none" normalizeH="0" baseline="0" smtClean="0">
            <a:ln>
              <a:noFill/>
            </a:ln>
            <a:solidFill>
              <a:schemeClr val="tx2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</a:defRPr>
        </a:defPPr>
      </a:lstStyle>
    </a:lnDef>
  </a:objectDefaults>
  <a:extraClrSchemeLst>
    <a:extraClrScheme>
      <a:clrScheme name="sigma slide template29.11.05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gma slide template29.11.05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igma slide template29.11.05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gma slide template29.11.05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gma slide template29.11.05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gma slide template29.11.05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gma slide template29.11.05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SIGMA Master Slide">
  <a:themeElements>
    <a:clrScheme name="">
      <a:dk1>
        <a:srgbClr val="00B7A5"/>
      </a:dk1>
      <a:lt1>
        <a:srgbClr val="C0FEF9"/>
      </a:lt1>
      <a:dk2>
        <a:srgbClr val="006B61"/>
      </a:dk2>
      <a:lt2>
        <a:srgbClr val="FFFFFF"/>
      </a:lt2>
      <a:accent1>
        <a:srgbClr val="FFFFFF"/>
      </a:accent1>
      <a:accent2>
        <a:srgbClr val="FFFFFF"/>
      </a:accent2>
      <a:accent3>
        <a:srgbClr val="DCFEFB"/>
      </a:accent3>
      <a:accent4>
        <a:srgbClr val="009C8C"/>
      </a:accent4>
      <a:accent5>
        <a:srgbClr val="FFFFFF"/>
      </a:accent5>
      <a:accent6>
        <a:srgbClr val="E7E7E7"/>
      </a:accent6>
      <a:hlink>
        <a:srgbClr val="FFFFFF"/>
      </a:hlink>
      <a:folHlink>
        <a:srgbClr val="FFFFFF"/>
      </a:folHlink>
    </a:clrScheme>
    <a:fontScheme name="1_SIGMA Master Slid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400" b="0" i="0" u="none" strike="noStrike" cap="none" normalizeH="0" baseline="0" smtClean="0">
            <a:ln>
              <a:noFill/>
            </a:ln>
            <a:solidFill>
              <a:schemeClr val="tx2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400" b="0" i="0" u="none" strike="noStrike" cap="none" normalizeH="0" baseline="0" smtClean="0">
            <a:ln>
              <a:noFill/>
            </a:ln>
            <a:solidFill>
              <a:schemeClr val="tx2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</a:defRPr>
        </a:defPPr>
      </a:lstStyle>
    </a:lnDef>
  </a:objectDefaults>
  <a:extraClrSchemeLst>
    <a:extraClrScheme>
      <a:clrScheme name="1_SIGMA Master Slid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IGMA Master Slid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IGMA Master Slid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IGMA Master Slid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IGMA Master Slid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IGMA Master Slid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IGMA Master Slid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sigma slide template29.11.05</Template>
  <TotalTime>1542</TotalTime>
  <Pages>4</Pages>
  <Words>1226</Words>
  <Application>Microsoft Office PowerPoint</Application>
  <PresentationFormat>Экран (4:3)</PresentationFormat>
  <Paragraphs>287</Paragraphs>
  <Slides>18</Slides>
  <Notes>17</Notes>
  <HiddenSlides>0</HiddenSlides>
  <MMClips>0</MMClips>
  <ScaleCrop>false</ScaleCrop>
  <HeadingPairs>
    <vt:vector size="6" baseType="variant">
      <vt:variant>
        <vt:lpstr>Тема</vt:lpstr>
      </vt:variant>
      <vt:variant>
        <vt:i4>2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1" baseType="lpstr">
      <vt:lpstr>sigma slide template29.11.05</vt:lpstr>
      <vt:lpstr>1_SIGMA Master Slide</vt:lpstr>
      <vt:lpstr>Bitmap Image</vt:lpstr>
      <vt:lpstr>  Гарантия качества </vt:lpstr>
      <vt:lpstr>Гарантия качества</vt:lpstr>
      <vt:lpstr>Элементы надзора за качеством </vt:lpstr>
      <vt:lpstr>Элементы надзора за качеством </vt:lpstr>
      <vt:lpstr>Этапы оценки качества</vt:lpstr>
      <vt:lpstr>Возможные способы оценки качества  </vt:lpstr>
      <vt:lpstr>Программа обеспечения качества в Португалии (IGF)</vt:lpstr>
      <vt:lpstr>Программа обеспечения качества в Португалии (IGF)</vt:lpstr>
      <vt:lpstr>Программа обеспечения качества в Португалии (IGF)</vt:lpstr>
      <vt:lpstr>Программа обеспечения качества в Португалии (IGF)</vt:lpstr>
      <vt:lpstr>Программа обеспечения качества в Португалии (IGF)</vt:lpstr>
      <vt:lpstr>Программа обеспечения качества в Португалии (IGF)</vt:lpstr>
      <vt:lpstr>Программа обеспечения качества в Португалии (IGF)</vt:lpstr>
      <vt:lpstr>Программа обеспечения качества в Португалии (IGF)</vt:lpstr>
      <vt:lpstr>Программа обеспечения качества в Португалии (IGF)</vt:lpstr>
      <vt:lpstr>Последние замечания</vt:lpstr>
      <vt:lpstr>Для размышлений…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viegasribeiro</dc:creator>
  <cp:lastModifiedBy>Комп</cp:lastModifiedBy>
  <cp:revision>167</cp:revision>
  <cp:lastPrinted>2001-10-11T12:15:41Z</cp:lastPrinted>
  <dcterms:created xsi:type="dcterms:W3CDTF">2006-11-12T16:17:04Z</dcterms:created>
  <dcterms:modified xsi:type="dcterms:W3CDTF">2012-10-03T18:51:00Z</dcterms:modified>
</cp:coreProperties>
</file>