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473" r:id="rId2"/>
    <p:sldId id="474" r:id="rId3"/>
    <p:sldId id="475" r:id="rId4"/>
    <p:sldId id="476" r:id="rId5"/>
    <p:sldId id="4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 autoAdjust="0"/>
    <p:restoredTop sz="86494" autoAdjust="0"/>
  </p:normalViewPr>
  <p:slideViewPr>
    <p:cSldViewPr>
      <p:cViewPr varScale="1">
        <p:scale>
          <a:sx n="59" d="100"/>
          <a:sy n="59" d="100"/>
        </p:scale>
        <p:origin x="169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hr-HR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3/27/2018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C73E-09FF-7E43-9B2B-BDFE8D738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/>
              <a:t>Prijedlog pregleda i ažuriranja radnog dokumenta PEMPAL-a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695B0-F7FF-3247-ACC7-37F565C9B2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br>
              <a:rPr lang="en-US" dirty="0"/>
            </a:br>
            <a:endParaRPr lang="hr-HR" dirty="0"/>
          </a:p>
          <a:p>
            <a:r>
              <a:rPr lang="hr-HR"/>
              <a:t> </a:t>
            </a:r>
            <a:r>
              <a:rPr lang="hr-HR" b="1" dirty="0"/>
              <a:t>INTEGRACIJA PRORAČUNSKE KLASIFIKACIJE I RAČUNSKOG PLANA </a:t>
            </a:r>
            <a:endParaRPr lang="hr-HR" dirty="0"/>
          </a:p>
          <a:p>
            <a:endParaRPr lang="hr-HR" dirty="0"/>
          </a:p>
          <a:p>
            <a:r>
              <a:rPr lang="hr-HR"/>
              <a:t>Mark Silins</a:t>
            </a:r>
          </a:p>
        </p:txBody>
      </p:sp>
    </p:spTree>
    <p:extLst>
      <p:ext uri="{BB962C8B-B14F-4D97-AF65-F5344CB8AC3E}">
        <p14:creationId xmlns:p14="http://schemas.microsoft.com/office/powerpoint/2010/main" val="1688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E473-7902-934B-A937-7A4E94A30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Pozadina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1C455-BDF2-114D-989C-5288AEBFE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/>
              <a:t>Izvještaj na temelju rada prve radne skupine TCOP-a posvećene reformi računskog plana</a:t>
            </a:r>
          </a:p>
          <a:p>
            <a:r>
              <a:rPr lang="hr-HR"/>
              <a:t>Članovi skupine: Azerbajdžan, Gruzija, Moldova, Rusija, Ukrajina</a:t>
            </a:r>
          </a:p>
          <a:p>
            <a:r>
              <a:rPr lang="hr-HR"/>
              <a:t>Nakon brojnih sastanaka, a posebno sastanka u Kijevu 2013., donesena je odluka da se pripremi radni dokument u kojem će se razmotriti zajednička pitanja i iskustva u pogledu integracije proračunskih klasifikacija i računskog plana</a:t>
            </a:r>
          </a:p>
          <a:p>
            <a:r>
              <a:rPr lang="hr-HR"/>
              <a:t>To se smatralo vrlo konkretnim izazovom i posebno problemom za gospodarstva u tranziciji - </a:t>
            </a:r>
          </a:p>
          <a:p>
            <a:pPr lvl="1"/>
            <a:r>
              <a:rPr lang="hr-HR"/>
              <a:t>tradicija odvojenih proračunskih klasifikacija i računskog plana</a:t>
            </a:r>
          </a:p>
          <a:p>
            <a:pPr lvl="1"/>
            <a:r>
              <a:rPr lang="hr-HR"/>
              <a:t>prijelaz na integriranije upravljanje javnim financijama i ISFU</a:t>
            </a:r>
          </a:p>
          <a:p>
            <a:r>
              <a:rPr lang="hr-HR"/>
              <a:t>Dokument je finaliziran 2014. te je služio kao referenca mnogim zemljama, uključujući zemlje izvan regije PEMPAL-a, npr. Poljska nedavno  </a:t>
            </a:r>
          </a:p>
        </p:txBody>
      </p:sp>
    </p:spTree>
    <p:extLst>
      <p:ext uri="{BB962C8B-B14F-4D97-AF65-F5344CB8AC3E}">
        <p14:creationId xmlns:p14="http://schemas.microsoft.com/office/powerpoint/2010/main" val="322572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900AC-284B-DE4F-A621-D0631B392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Zašto ponovno pregledavati dokument?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41F50-1353-AD4F-A001-D97092EAF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/>
              <a:t>Bio je koristan proizvod znanja u pogledu izrade jednog jedinstvenog ekonomskog segmenta</a:t>
            </a:r>
          </a:p>
          <a:p>
            <a:r>
              <a:rPr lang="hr-HR"/>
              <a:t>Međutim iz nedavnog iskustva zemalja vidljivo je kako su neki problemi ostali neriješeni</a:t>
            </a:r>
          </a:p>
          <a:p>
            <a:r>
              <a:rPr lang="hr-HR"/>
              <a:t>Koja su ključna pitanja? </a:t>
            </a:r>
          </a:p>
          <a:p>
            <a:r>
              <a:rPr lang="hr-HR"/>
              <a:t>S kojim su se problemima susrele zemlje?</a:t>
            </a:r>
          </a:p>
          <a:p>
            <a:r>
              <a:rPr lang="hr-HR"/>
              <a:t>Koje probleme treba razmotriti u proširenoj verziji radnog dokumenta?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775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68ED-67B1-714F-9839-9625FC0C1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Moguće teme koje bi prošireni radni dokument obuhvaćao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086E-7958-1F45-967C-0F224D7C8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382000" cy="5257800"/>
          </a:xfrm>
        </p:spPr>
        <p:txBody>
          <a:bodyPr>
            <a:normAutofit fontScale="62500" lnSpcReduction="20000"/>
          </a:bodyPr>
          <a:lstStyle/>
          <a:p>
            <a:r>
              <a:rPr lang="hr-HR"/>
              <a:t>Pitanja obračunske osnove i kako bi se računski plan mogao s vremenom proširiti u svrhu podrške obračunskoj osnovi </a:t>
            </a:r>
          </a:p>
          <a:p>
            <a:r>
              <a:rPr lang="hr-HR"/>
              <a:t>Najnovije informacije o promjenama GFSM2014, uz objašnjenja zašto doslovno kopiranje GFSM-a nije dobra ideja</a:t>
            </a:r>
          </a:p>
          <a:p>
            <a:r>
              <a:rPr lang="hr-HR"/>
              <a:t>Detaljno raspraviti o izazovima u razvoju ostalih segmenata računskog plana - jedno poglavlje za svaki segment?</a:t>
            </a:r>
          </a:p>
          <a:p>
            <a:r>
              <a:rPr lang="hr-HR"/>
              <a:t>Istovremena podrška planiranju proračuna na gotovinskoj osnovi i obračunskom računovodstvu </a:t>
            </a:r>
          </a:p>
          <a:p>
            <a:r>
              <a:rPr lang="hr-HR"/>
              <a:t>Kontrola proračuna i računski plan</a:t>
            </a:r>
          </a:p>
          <a:p>
            <a:r>
              <a:rPr lang="hr-HR"/>
              <a:t>Kako računski plan može pomoći kod pitanja konsolidacije i eliminacije</a:t>
            </a:r>
          </a:p>
          <a:p>
            <a:r>
              <a:rPr lang="hr-HR"/>
              <a:t>Povezivanje računskog plana s ostalim sustavima - npr. nabava, registar imovine, sustavi prihoda itd.</a:t>
            </a:r>
          </a:p>
          <a:p>
            <a:r>
              <a:rPr lang="hr-HR"/>
              <a:t>Detaljniji računski plan ne znači i detaljnije bilježenje – važnost relacijske baze podataka </a:t>
            </a:r>
          </a:p>
          <a:p>
            <a:r>
              <a:rPr lang="hr-HR"/>
              <a:t>Računski plan i IKT</a:t>
            </a:r>
          </a:p>
          <a:p>
            <a:r>
              <a:rPr lang="hr-HR"/>
              <a:t>Računski plan i jedinstveni račun riznice</a:t>
            </a:r>
          </a:p>
          <a:p>
            <a:r>
              <a:rPr lang="hr-HR"/>
              <a:t>Izrada priručnika za računski plan i proizvoda za edukaciju </a:t>
            </a:r>
          </a:p>
          <a:p>
            <a:r>
              <a:rPr lang="hr-HR"/>
              <a:t>Prilozi koji uključuju primjere struktura dobre prakse</a:t>
            </a:r>
          </a:p>
          <a:p>
            <a:r>
              <a:rPr lang="hr-HR"/>
              <a:t>Postoje li drugi?</a:t>
            </a:r>
          </a:p>
          <a:p>
            <a:endParaRPr lang="hr-H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A30A1-FD3B-2C47-98C0-03CA36D6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933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2924D-66CB-7043-B8D0-202F3E3C5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Razmatranja/rasprave/komentari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2821E-8E07-864E-9EF2-67245D1AD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Trebamo li preraditi ovaj dokument u PEMPAL-u?</a:t>
            </a:r>
          </a:p>
          <a:p>
            <a:r>
              <a:rPr lang="hr-HR"/>
              <a:t>Što uključiti u novi dokument?</a:t>
            </a:r>
          </a:p>
          <a:p>
            <a:r>
              <a:rPr lang="hr-HR"/>
              <a:t>Kako ćemo preraditi ovaj dokument – trebamo li osnovati malu radnu skupinu?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E22B0-C489-2043-B414-7D279EF0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2192706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14671</TotalTime>
  <Words>351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PEMPAL</vt:lpstr>
      <vt:lpstr>Prijedlog pregleda i ažuriranja radnog dokumenta PEMPAL-a</vt:lpstr>
      <vt:lpstr>Pozadina</vt:lpstr>
      <vt:lpstr>Zašto ponovno pregledavati dokument?</vt:lpstr>
      <vt:lpstr>Moguće teme koje bi prošireni radni dokument obuhvaćao</vt:lpstr>
      <vt:lpstr>Razmatranja/rasprave/komentari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Ekaterina A Zaleeva</cp:lastModifiedBy>
  <cp:revision>443</cp:revision>
  <dcterms:created xsi:type="dcterms:W3CDTF">2010-10-04T16:57:49Z</dcterms:created>
  <dcterms:modified xsi:type="dcterms:W3CDTF">2018-03-27T09:29:04Z</dcterms:modified>
</cp:coreProperties>
</file>