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98" r:id="rId2"/>
    <p:sldId id="412" r:id="rId3"/>
    <p:sldId id="413" r:id="rId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04" autoAdjust="0"/>
  </p:normalViewPr>
  <p:slideViewPr>
    <p:cSldViewPr>
      <p:cViewPr>
        <p:scale>
          <a:sx n="90" d="100"/>
          <a:sy n="90" d="100"/>
        </p:scale>
        <p:origin x="-101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CBED9A-1708-4705-8F77-FD1651914DBF}" type="datetimeFigureOut">
              <a:rPr lang="en-US"/>
              <a:pPr>
                <a:defRPr/>
              </a:pPr>
              <a:t>7/21/2016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871D7F-7FED-4CCF-A779-FA1A8CE2035A}" type="slidenum">
              <a:rPr lang="en-US" altLang="en-US"/>
              <a:pPr>
                <a:defRPr/>
              </a:pPr>
              <a:t>‹#›</a:t>
            </a:fld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998411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B698D6-0DB7-4CC6-995A-9D42C67170F2}" type="datetimeFigureOut">
              <a:rPr lang="ru-RU"/>
              <a:pPr>
                <a:defRPr/>
              </a:pPr>
              <a:t>21.07.2016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0581F8-B2A6-4FFE-A2CA-60B8154743D7}" type="slidenum">
              <a:rPr lang="ru-RU" altLang="en-US"/>
              <a:pPr>
                <a:defRPr/>
              </a:pPr>
              <a:t>‹#›</a:t>
            </a:fld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2964136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</a:pPr>
            <a:fld id="{4CB9C360-F6C4-411A-9CA1-A331D2C3915B}" type="slidenum">
              <a:rPr lang="ru-RU" altLang="ru-RU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0" hangingPunct="0">
                <a:buSzPct val="100000"/>
              </a:pPr>
              <a:t>1</a:t>
            </a:fld>
            <a:endParaRPr lang="hr-HR" altLang="ru-RU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438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2143D2-12CB-4802-BCE0-6A9D751A24FA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hr-HR" alt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8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787C-BBF6-450E-921C-1A2F7A448DDC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8D9B-102F-4D42-A4AC-E8BC55A84C2F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3D5F-8F7F-44B4-9A3D-07A96622F422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957C-E736-4954-ADB3-FEE42FC0A8F4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F34FA-40F2-4684-8E10-AD4D06AABACC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1EA1-F8A7-4E1D-8E41-34299DECA8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564B-46EA-4995-8654-DFFA01A56393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3EF1-78F9-46EB-ADF2-F3F17B2DA1C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32AC-3247-4069-9117-6F73DA9447AF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EB7A-9F9D-4998-9512-B2AB6A9745C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66F4-A378-4CFF-A33B-4D95824EFB3B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BB058-6286-497C-B43C-E661B9E1E26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2E7F-F037-4059-A3DD-89A41426A3DC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C2C3-7934-4DBE-9FF5-1013A7088528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F25A-5945-4FE4-BCC1-FEE0E4819FB6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D404-1D0E-4BE8-9FFF-D2B58C4F4AE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621F-3BC5-40D0-97CF-DC1DE44B9EF1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E4F9-25E1-40E8-B58E-8E09BF05C9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CA34-3EB9-4A99-A242-B1D4418BDA5C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A65C-9CD0-4DA5-8C96-48AF7A3AD9E4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897F-3329-47F9-B353-4B2B403A9F86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B6ED-5A96-4F93-BA53-52ACF624E86F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F8AB39-9235-45CD-A4F1-33DDBDB72A48}" type="datetime1">
              <a:rPr lang="ru-RU"/>
              <a:pPr>
                <a:defRPr/>
              </a:pPr>
              <a:t>21.07.2016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A1FC0F-F6AC-4870-B249-E6F6674F462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Home\Desktop\pempal-flag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dirty="0" smtClean="0"/>
              <a:t> </a:t>
            </a:r>
            <a:endParaRPr lang="hr-HR" sz="44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hr-HR" sz="20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sz="2000" b="1" dirty="0" smtClean="0">
                <a:solidFill>
                  <a:srgbClr val="C00000"/>
                </a:solidFill>
              </a:rPr>
              <a:t>PEMPAL: Mogućnosti za financiranje.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hr-HR" sz="2000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5400000">
            <a:off x="-3051175" y="3051175"/>
            <a:ext cx="6858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Font typeface="Arial" charset="0"/>
              <a:buNone/>
            </a:pPr>
            <a:fld id="{4314F337-BA76-460A-A384-4189533374F6}" type="slidenum">
              <a:rPr lang="ru-RU" altLang="ru-RU" smtClean="0">
                <a:cs typeface="Arial" charset="0"/>
              </a:rPr>
              <a:pPr eaLnBrk="0" hangingPunct="0">
                <a:buFont typeface="Arial" charset="0"/>
                <a:buNone/>
              </a:pPr>
              <a:t>1</a:t>
            </a:fld>
            <a:endParaRPr lang="hr-HR" altLang="ru-RU" dirty="0" smtClean="0">
              <a:cs typeface="Arial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US" altLang="ru-RU" b="1" dirty="0" smtClean="0">
                <a:solidFill>
                  <a:srgbClr val="0070C0"/>
                </a:solidFill>
              </a:rPr>
              <a:t>Bern, Švicarska </a:t>
            </a:r>
            <a:endParaRPr lang="hr-HR" altLang="ru-RU" b="1" dirty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en-US" altLang="ru-RU" b="1" dirty="0" smtClean="0">
                <a:solidFill>
                  <a:srgbClr val="0070C0"/>
                </a:solidFill>
              </a:rPr>
              <a:t>14. srpnja 2016.</a:t>
            </a:r>
            <a:endParaRPr lang="hr-HR" altLang="ru-RU" b="1" dirty="0">
              <a:solidFill>
                <a:srgbClr val="0070C0"/>
              </a:solidFill>
            </a:endParaRPr>
          </a:p>
        </p:txBody>
      </p:sp>
      <p:pic>
        <p:nvPicPr>
          <p:cNvPr id="205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4221163"/>
            <a:ext cx="1314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531753" y="1916832"/>
            <a:ext cx="2994893" cy="643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ru-RU" sz="2800" b="1" dirty="0" smtClean="0">
                <a:solidFill>
                  <a:srgbClr val="C00000"/>
                </a:solidFill>
              </a:rPr>
              <a:t>Druga skupina</a:t>
            </a:r>
            <a:endParaRPr lang="hr-HR" altLang="ru-RU" sz="2800" dirty="0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54088" y="119"/>
            <a:ext cx="7975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en-US" sz="2500" b="1" dirty="0" smtClean="0">
                <a:solidFill>
                  <a:srgbClr val="C00000"/>
                </a:solidFill>
                <a:latin typeface="Calibri" pitchFamily="34" charset="0"/>
              </a:rPr>
              <a:t>Predložene opcije za zatvaranje jaza u financiranju PEMPAL-a: izvedivost </a:t>
            </a:r>
            <a:endParaRPr lang="hr-HR" altLang="en-US" dirty="0"/>
          </a:p>
        </p:txBody>
      </p:sp>
      <p:sp>
        <p:nvSpPr>
          <p:cNvPr id="307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B259E7-207B-4AB4-8587-29D2727DF782}" type="slidenum">
              <a:rPr lang="ru-RU" altLang="en-US" smtClean="0">
                <a:cs typeface="Arial" charset="0"/>
              </a:rPr>
              <a:pPr/>
              <a:t>2</a:t>
            </a:fld>
            <a:endParaRPr lang="hr-HR" altLang="en-US" dirty="0" smtClean="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568914"/>
              </p:ext>
            </p:extLst>
          </p:nvPr>
        </p:nvGraphicFramePr>
        <p:xfrm>
          <a:off x="457200" y="862013"/>
          <a:ext cx="8473165" cy="5571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49"/>
                <a:gridCol w="6050910"/>
                <a:gridCol w="666475"/>
                <a:gridCol w="638680"/>
                <a:gridCol w="798351"/>
              </a:tblGrid>
              <a:tr h="4424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Opcije 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Zajednica prakse za unutarnju reviziju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Zajednica prakse za proračun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Zajednica prakse za riznicu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PEMPAL će financirati jednog sudionika, a zemlja članica će sufinancirati ostale sudionike </a:t>
                      </a:r>
                      <a:endParaRPr lang="hr-H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8796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Zemlje članice financirat će određene skupove. Na primjer, godišnje plenarne sjednice ili skupove za sve zajednice prakse planirane za FG 2019. i FG 2022. mogu djelomično ili polovično financirati zemlje članice (npr. donatori mogu financirati jednog sudionika po zemlji i po zajednici prakse, a zemlje članice mogu financirati drugog sudionika);</a:t>
                      </a:r>
                      <a:endParaRPr lang="hr-HR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Utvrditi dodatne izvore sredstava od nefinancijskih i drugih donatora koji pomažu zajednice prakse</a:t>
                      </a:r>
                      <a:endParaRPr lang="hr-H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Prijeći na virtualno poslovanje (veća upotreba videokonferencija);</a:t>
                      </a:r>
                      <a:endParaRPr lang="hr-HR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Naplaćivati vanjsku upotrebu nekih proizvoda znanja;</a:t>
                      </a:r>
                      <a:endParaRPr lang="hr-HR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6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Naplaćivati sudjelovanje na velikim skupovima zajednica prakse;</a:t>
                      </a:r>
                      <a:endParaRPr lang="hr-HR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6796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7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Izraditi plan financiranja večera na sastancima uživo tako da svaka zemlja plati barem jednu večeru ili kulturno događanje tijekom trajanja razdoblja Strategije.</a:t>
                      </a:r>
                      <a:endParaRPr lang="hr-HR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113274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8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Pripremiti pakete doprinosa za zemlju domaćina na minimalnoj razini: a) kad zemlja članica plaća večeru i/ili kulturno događanje, b) kad zemlja članica plaća skup u cijelosti, pritom joj dajući određene poticaje (npr. zlatnu nagradu za puno financiranje s plaketom i malom svečanosti dodjele nagrade).</a:t>
                      </a:r>
                      <a:endParaRPr lang="hr-HR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Dodatni prijedlozi </a:t>
            </a:r>
            <a:endParaRPr lang="hr-HR" dirty="0" smtClean="0">
              <a:solidFill>
                <a:srgbClr val="FF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r>
              <a:rPr dirty="0" smtClean="0"/>
              <a:t>Zemlje članice djelomično pokrivaju troškove sudjelovanja (određene troškove)</a:t>
            </a:r>
            <a:endParaRPr lang="hr-HR" dirty="0" smtClean="0"/>
          </a:p>
          <a:p>
            <a:r>
              <a:rPr dirty="0" smtClean="0"/>
              <a:t>Proširiti bazu donatora, uključujući zemlje članice PEMPAL-a Osnivanje radne skupine.</a:t>
            </a:r>
            <a:endParaRPr lang="hr-HR" dirty="0" smtClean="0"/>
          </a:p>
          <a:p>
            <a:r>
              <a:rPr dirty="0" smtClean="0"/>
              <a:t>Smanjenje broja sastanaka uživo </a:t>
            </a:r>
            <a:endParaRPr lang="hr-HR" dirty="0" smtClean="0"/>
          </a:p>
          <a:p>
            <a:r>
              <a:rPr dirty="0" smtClean="0"/>
              <a:t>Zajednički skupovi s drugim organizacijama (zajednički skup BCOP-a i OECD-a)</a:t>
            </a:r>
            <a:endParaRPr lang="hr-HR" dirty="0" smtClean="0"/>
          </a:p>
          <a:p>
            <a:r>
              <a:rPr dirty="0" smtClean="0"/>
              <a:t>Naplaćivanje tečajeva poduke 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09112B-35B6-44B2-8573-8EED978F413F}" type="slidenum">
              <a:rPr lang="ru-RU" altLang="en-US" smtClean="0">
                <a:cs typeface="Arial" charset="0"/>
              </a:rPr>
              <a:pPr/>
              <a:t>3</a:t>
            </a:fld>
            <a:endParaRPr lang="hr-HR" altLang="en-US" dirty="0" smtClean="0">
              <a:cs typeface="Arial" charset="0"/>
            </a:endParaRPr>
          </a:p>
        </p:txBody>
      </p:sp>
      <p:pic>
        <p:nvPicPr>
          <p:cNvPr id="4101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8927</TotalTime>
  <Words>280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Dodatni prijedlozi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Assia</cp:lastModifiedBy>
  <cp:revision>376</cp:revision>
  <dcterms:created xsi:type="dcterms:W3CDTF">2013-05-14T13:14:50Z</dcterms:created>
  <dcterms:modified xsi:type="dcterms:W3CDTF">2016-07-21T11:17:15Z</dcterms:modified>
</cp:coreProperties>
</file>