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4205" r:id="rId2"/>
    <p:sldMasterId id="2147484471" r:id="rId3"/>
  </p:sldMasterIdLst>
  <p:notesMasterIdLst>
    <p:notesMasterId r:id="rId14"/>
  </p:notesMasterIdLst>
  <p:handoutMasterIdLst>
    <p:handoutMasterId r:id="rId15"/>
  </p:handoutMasterIdLst>
  <p:sldIdLst>
    <p:sldId id="384" r:id="rId4"/>
    <p:sldId id="485" r:id="rId5"/>
    <p:sldId id="456" r:id="rId6"/>
    <p:sldId id="463" r:id="rId7"/>
    <p:sldId id="457" r:id="rId8"/>
    <p:sldId id="409" r:id="rId9"/>
    <p:sldId id="483" r:id="rId10"/>
    <p:sldId id="467" r:id="rId11"/>
    <p:sldId id="479" r:id="rId12"/>
    <p:sldId id="484" r:id="rId13"/>
  </p:sldIdLst>
  <p:sldSz cx="9144000" cy="6858000" type="screen4x3"/>
  <p:notesSz cx="6797675" cy="9928225"/>
  <p:defaultTextStyle>
    <a:defPPr>
      <a:defRPr lang="hr-H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26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79" autoAdjust="0"/>
    <p:restoredTop sz="89027" autoAdjust="0"/>
  </p:normalViewPr>
  <p:slideViewPr>
    <p:cSldViewPr>
      <p:cViewPr varScale="1">
        <p:scale>
          <a:sx n="55" d="100"/>
          <a:sy n="55" d="100"/>
        </p:scale>
        <p:origin x="194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8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tyana Ossennikova" userId="e0388720-9774-471c-ad60-52e2072014ae" providerId="ADAL" clId="{D42F25C0-B556-45F0-8F24-A9DBCD779CDE}"/>
    <pc:docChg chg="modSld">
      <pc:chgData name="Tatyana Ossennikova" userId="e0388720-9774-471c-ad60-52e2072014ae" providerId="ADAL" clId="{D42F25C0-B556-45F0-8F24-A9DBCD779CDE}" dt="2021-06-21T13:15:30.356" v="0" actId="1076"/>
      <pc:docMkLst>
        <pc:docMk/>
      </pc:docMkLst>
      <pc:sldChg chg="modSp">
        <pc:chgData name="Tatyana Ossennikova" userId="e0388720-9774-471c-ad60-52e2072014ae" providerId="ADAL" clId="{D42F25C0-B556-45F0-8F24-A9DBCD779CDE}" dt="2021-06-21T13:15:30.356" v="0" actId="1076"/>
        <pc:sldMkLst>
          <pc:docMk/>
          <pc:sldMk cId="0" sldId="484"/>
        </pc:sldMkLst>
        <pc:spChg chg="mod">
          <ac:chgData name="Tatyana Ossennikova" userId="e0388720-9774-471c-ad60-52e2072014ae" providerId="ADAL" clId="{D42F25C0-B556-45F0-8F24-A9DBCD779CDE}" dt="2021-06-21T13:15:30.356" v="0" actId="1076"/>
          <ac:spMkLst>
            <pc:docMk/>
            <pc:sldMk cId="0" sldId="484"/>
            <ac:spMk id="31752" creationId="{3E43F1F1-508F-4952-AEDB-9FDB97822AB6}"/>
          </ac:spMkLst>
        </pc:spChg>
      </pc:sldChg>
    </pc:docChg>
  </pc:docChgLst>
  <pc:docChgLst>
    <pc:chgData name="Ksenia Malafeeva" userId="fe71a550-e733-4641-acd1-a03f0d78ccea" providerId="ADAL" clId="{09377E3D-EDBF-4384-906E-00269F77D0B9}"/>
    <pc:docChg chg="modSld">
      <pc:chgData name="Ksenia Malafeeva" userId="fe71a550-e733-4641-acd1-a03f0d78ccea" providerId="ADAL" clId="{09377E3D-EDBF-4384-906E-00269F77D0B9}" dt="2021-06-23T12:07:53.502" v="7" actId="6549"/>
      <pc:docMkLst>
        <pc:docMk/>
      </pc:docMkLst>
      <pc:sldChg chg="modNotesTx">
        <pc:chgData name="Ksenia Malafeeva" userId="fe71a550-e733-4641-acd1-a03f0d78ccea" providerId="ADAL" clId="{09377E3D-EDBF-4384-906E-00269F77D0B9}" dt="2021-06-23T12:07:28.817" v="0" actId="6549"/>
        <pc:sldMkLst>
          <pc:docMk/>
          <pc:sldMk cId="0" sldId="384"/>
        </pc:sldMkLst>
      </pc:sldChg>
      <pc:sldChg chg="modNotesTx">
        <pc:chgData name="Ksenia Malafeeva" userId="fe71a550-e733-4641-acd1-a03f0d78ccea" providerId="ADAL" clId="{09377E3D-EDBF-4384-906E-00269F77D0B9}" dt="2021-06-23T12:07:45.949" v="5" actId="6549"/>
        <pc:sldMkLst>
          <pc:docMk/>
          <pc:sldMk cId="0" sldId="409"/>
        </pc:sldMkLst>
      </pc:sldChg>
      <pc:sldChg chg="modNotesTx">
        <pc:chgData name="Ksenia Malafeeva" userId="fe71a550-e733-4641-acd1-a03f0d78ccea" providerId="ADAL" clId="{09377E3D-EDBF-4384-906E-00269F77D0B9}" dt="2021-06-23T12:07:35.654" v="2" actId="6549"/>
        <pc:sldMkLst>
          <pc:docMk/>
          <pc:sldMk cId="0" sldId="456"/>
        </pc:sldMkLst>
      </pc:sldChg>
      <pc:sldChg chg="modNotesTx">
        <pc:chgData name="Ksenia Malafeeva" userId="fe71a550-e733-4641-acd1-a03f0d78ccea" providerId="ADAL" clId="{09377E3D-EDBF-4384-906E-00269F77D0B9}" dt="2021-06-23T12:07:42.357" v="4" actId="6549"/>
        <pc:sldMkLst>
          <pc:docMk/>
          <pc:sldMk cId="0" sldId="457"/>
        </pc:sldMkLst>
      </pc:sldChg>
      <pc:sldChg chg="modNotesTx">
        <pc:chgData name="Ksenia Malafeeva" userId="fe71a550-e733-4641-acd1-a03f0d78ccea" providerId="ADAL" clId="{09377E3D-EDBF-4384-906E-00269F77D0B9}" dt="2021-06-23T12:07:39.184" v="3" actId="6549"/>
        <pc:sldMkLst>
          <pc:docMk/>
          <pc:sldMk cId="0" sldId="463"/>
        </pc:sldMkLst>
      </pc:sldChg>
      <pc:sldChg chg="modNotesTx">
        <pc:chgData name="Ksenia Malafeeva" userId="fe71a550-e733-4641-acd1-a03f0d78ccea" providerId="ADAL" clId="{09377E3D-EDBF-4384-906E-00269F77D0B9}" dt="2021-06-23T12:07:53.502" v="7" actId="6549"/>
        <pc:sldMkLst>
          <pc:docMk/>
          <pc:sldMk cId="0" sldId="467"/>
        </pc:sldMkLst>
      </pc:sldChg>
      <pc:sldChg chg="modNotesTx">
        <pc:chgData name="Ksenia Malafeeva" userId="fe71a550-e733-4641-acd1-a03f0d78ccea" providerId="ADAL" clId="{09377E3D-EDBF-4384-906E-00269F77D0B9}" dt="2021-06-23T12:07:50.176" v="6" actId="6549"/>
        <pc:sldMkLst>
          <pc:docMk/>
          <pc:sldMk cId="0" sldId="483"/>
        </pc:sldMkLst>
      </pc:sldChg>
      <pc:sldChg chg="modNotesTx">
        <pc:chgData name="Ksenia Malafeeva" userId="fe71a550-e733-4641-acd1-a03f0d78ccea" providerId="ADAL" clId="{09377E3D-EDBF-4384-906E-00269F77D0B9}" dt="2021-06-23T12:07:32.402" v="1" actId="6549"/>
        <pc:sldMkLst>
          <pc:docMk/>
          <pc:sldMk cId="3853927727" sldId="48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B9D147-D808-42BA-B7C9-EA32BF5D404E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506FDACC-6B5E-4F9A-AFBE-6E959C1ECCF5}">
      <dgm:prSet phldrT="[Tekst]" custT="1"/>
      <dgm:spPr/>
      <dgm:t>
        <a:bodyPr/>
        <a:lstStyle/>
        <a:p>
          <a:pPr marL="0" marR="0" lvl="2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sr-Latn-RS" sz="1200" b="1" dirty="0">
              <a:latin typeface="Arial" charset="0"/>
              <a:ea typeface="+mn-ea"/>
            </a:rPr>
            <a:t>Решение о проведении ОБР</a:t>
          </a:r>
          <a:endParaRPr lang="hr-HR" dirty="0"/>
        </a:p>
      </dgm:t>
    </dgm:pt>
    <dgm:pt modelId="{6A7FA6F1-C80A-4C7F-86CA-92D8A29BAC03}" type="parTrans" cxnId="{ED0CFD1B-1C7E-4FCF-A0D0-32AF6E087B39}">
      <dgm:prSet/>
      <dgm:spPr/>
      <dgm:t>
        <a:bodyPr/>
        <a:lstStyle/>
        <a:p>
          <a:endParaRPr lang="hr-HR"/>
        </a:p>
      </dgm:t>
    </dgm:pt>
    <dgm:pt modelId="{AE469B43-F96E-4749-8FD0-39344CAE1A53}" type="sibTrans" cxnId="{ED0CFD1B-1C7E-4FCF-A0D0-32AF6E087B39}">
      <dgm:prSet/>
      <dgm:spPr/>
      <dgm:t>
        <a:bodyPr/>
        <a:lstStyle/>
        <a:p>
          <a:endParaRPr lang="hr-HR"/>
        </a:p>
      </dgm:t>
    </dgm:pt>
    <dgm:pt modelId="{5E72DAE9-9A6F-4290-8601-C071B5981229}">
      <dgm:prSet phldrT="[Tekst]" custT="1"/>
      <dgm:spPr/>
      <dgm:t>
        <a:bodyPr/>
        <a:lstStyle/>
        <a:p>
          <a:pPr marL="0" marR="0" lvl="2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hr-HR" altLang="sr-Latn-RS" sz="1000" b="0" dirty="0">
            <a:latin typeface="Arial" charset="0"/>
            <a:ea typeface="+mn-ea"/>
          </a:endParaRPr>
        </a:p>
        <a:p>
          <a:pPr marL="0" marR="0" lvl="2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sr-Latn-RS" sz="1000" b="1" dirty="0">
              <a:latin typeface="Arial" charset="0"/>
              <a:ea typeface="+mn-ea"/>
            </a:rPr>
            <a:t>Решение о назначении председателей и членов Комитетов по проведению ОБР</a:t>
          </a:r>
          <a:endParaRPr lang="hr-HR" dirty="0"/>
        </a:p>
      </dgm:t>
    </dgm:pt>
    <dgm:pt modelId="{77CE7732-96DC-4FF7-9246-F1F81225A0FD}" type="parTrans" cxnId="{E33B3599-8454-437F-8B7D-F3A7C4FC4A94}">
      <dgm:prSet/>
      <dgm:spPr/>
      <dgm:t>
        <a:bodyPr/>
        <a:lstStyle/>
        <a:p>
          <a:endParaRPr lang="hr-HR"/>
        </a:p>
      </dgm:t>
    </dgm:pt>
    <dgm:pt modelId="{16185BBA-9ADB-439B-A406-7B4D73B75C46}" type="sibTrans" cxnId="{E33B3599-8454-437F-8B7D-F3A7C4FC4A94}">
      <dgm:prSet/>
      <dgm:spPr/>
      <dgm:t>
        <a:bodyPr/>
        <a:lstStyle/>
        <a:p>
          <a:endParaRPr lang="hr-HR"/>
        </a:p>
      </dgm:t>
    </dgm:pt>
    <dgm:pt modelId="{FC157A28-B489-4716-B208-3B8EE7DB25C6}">
      <dgm:prSet phldrT="[Tekst]" custT="1"/>
      <dgm:spPr/>
      <dgm:t>
        <a:bodyPr/>
        <a:lstStyle/>
        <a:p>
          <a:pPr marL="0" marR="0" lvl="2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sr-Latn-RS" sz="1200" b="1" dirty="0">
              <a:latin typeface="Arial" charset="0"/>
              <a:ea typeface="+mn-ea"/>
            </a:rPr>
            <a:t>Руководства по проведению ОБР</a:t>
          </a:r>
          <a:endParaRPr lang="hr-HR" sz="1200" b="1" dirty="0"/>
        </a:p>
      </dgm:t>
    </dgm:pt>
    <dgm:pt modelId="{33D59847-E07B-4A6E-956C-5B88B2AA9A3E}" type="parTrans" cxnId="{C4898E8A-6063-4810-89FE-18229CA21EEA}">
      <dgm:prSet/>
      <dgm:spPr/>
      <dgm:t>
        <a:bodyPr/>
        <a:lstStyle/>
        <a:p>
          <a:endParaRPr lang="hr-HR"/>
        </a:p>
      </dgm:t>
    </dgm:pt>
    <dgm:pt modelId="{676E0C82-8FDF-41B3-9431-13C15392ED4E}" type="sibTrans" cxnId="{C4898E8A-6063-4810-89FE-18229CA21EEA}">
      <dgm:prSet/>
      <dgm:spPr/>
      <dgm:t>
        <a:bodyPr/>
        <a:lstStyle/>
        <a:p>
          <a:endParaRPr lang="hr-HR"/>
        </a:p>
      </dgm:t>
    </dgm:pt>
    <dgm:pt modelId="{8652F48D-7666-4180-88E1-23B39CB6BEEC}">
      <dgm:prSet custT="1"/>
      <dgm:spPr/>
      <dgm:t>
        <a:bodyPr/>
        <a:lstStyle/>
        <a:p>
          <a:r>
            <a:rPr lang="ru-RU" altLang="sr-Latn-RS" sz="1200" b="1" dirty="0">
              <a:latin typeface="Arial" charset="0"/>
              <a:ea typeface="+mn-ea"/>
            </a:rPr>
            <a:t>Итоговые отчёты с детальным анализом госрасходов</a:t>
          </a:r>
          <a:endParaRPr lang="hr-HR" altLang="sr-Latn-RS" sz="1200" b="1" dirty="0">
            <a:latin typeface="Arial" charset="0"/>
            <a:ea typeface="+mn-ea"/>
          </a:endParaRPr>
        </a:p>
      </dgm:t>
    </dgm:pt>
    <dgm:pt modelId="{46E34A96-03A5-43A3-87F8-040141708434}" type="parTrans" cxnId="{F215B4BE-6123-4FB2-9B7C-C71BF5CD2C47}">
      <dgm:prSet/>
      <dgm:spPr/>
      <dgm:t>
        <a:bodyPr/>
        <a:lstStyle/>
        <a:p>
          <a:endParaRPr lang="hr-HR"/>
        </a:p>
      </dgm:t>
    </dgm:pt>
    <dgm:pt modelId="{0551FC9A-B984-467A-B81C-3E4D20FDCAEE}" type="sibTrans" cxnId="{F215B4BE-6123-4FB2-9B7C-C71BF5CD2C47}">
      <dgm:prSet/>
      <dgm:spPr/>
      <dgm:t>
        <a:bodyPr/>
        <a:lstStyle/>
        <a:p>
          <a:endParaRPr lang="hr-HR"/>
        </a:p>
      </dgm:t>
    </dgm:pt>
    <dgm:pt modelId="{A788F40B-CB95-46A1-893F-443972851469}" type="pres">
      <dgm:prSet presAssocID="{AAB9D147-D808-42BA-B7C9-EA32BF5D404E}" presName="Name0" presStyleCnt="0">
        <dgm:presLayoutVars>
          <dgm:dir/>
          <dgm:animLvl val="lvl"/>
          <dgm:resizeHandles val="exact"/>
        </dgm:presLayoutVars>
      </dgm:prSet>
      <dgm:spPr/>
    </dgm:pt>
    <dgm:pt modelId="{5DF768B3-624D-4F26-8484-65E6412418BF}" type="pres">
      <dgm:prSet presAssocID="{506FDACC-6B5E-4F9A-AFBE-6E959C1ECCF5}" presName="parTxOnly" presStyleLbl="node1" presStyleIdx="0" presStyleCnt="4" custLinFactX="-7075" custLinFactNeighborX="-100000" custLinFactNeighborY="-5333">
        <dgm:presLayoutVars>
          <dgm:chMax val="0"/>
          <dgm:chPref val="0"/>
          <dgm:bulletEnabled val="1"/>
        </dgm:presLayoutVars>
      </dgm:prSet>
      <dgm:spPr/>
    </dgm:pt>
    <dgm:pt modelId="{8F8DB38E-665B-4028-8907-FF6A3DCF3382}" type="pres">
      <dgm:prSet presAssocID="{AE469B43-F96E-4749-8FD0-39344CAE1A53}" presName="parTxOnlySpace" presStyleCnt="0"/>
      <dgm:spPr/>
    </dgm:pt>
    <dgm:pt modelId="{7D19E779-FB05-4A88-92A6-9EA265F95AEE}" type="pres">
      <dgm:prSet presAssocID="{5E72DAE9-9A6F-4290-8601-C071B5981229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49BABCB2-C3BB-4891-9BC4-B19C786FE32A}" type="pres">
      <dgm:prSet presAssocID="{16185BBA-9ADB-439B-A406-7B4D73B75C46}" presName="parTxOnlySpace" presStyleCnt="0"/>
      <dgm:spPr/>
    </dgm:pt>
    <dgm:pt modelId="{5A716BE8-7FEF-435A-A76A-E619B4E6CEB1}" type="pres">
      <dgm:prSet presAssocID="{FC157A28-B489-4716-B208-3B8EE7DB25C6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813BEFC-ED54-4E6C-B053-6FC93893FC9B}" type="pres">
      <dgm:prSet presAssocID="{676E0C82-8FDF-41B3-9431-13C15392ED4E}" presName="parTxOnlySpace" presStyleCnt="0"/>
      <dgm:spPr/>
    </dgm:pt>
    <dgm:pt modelId="{E8758357-3CB0-41FE-B116-956E93AF1A59}" type="pres">
      <dgm:prSet presAssocID="{8652F48D-7666-4180-88E1-23B39CB6BEEC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D0CFD1B-1C7E-4FCF-A0D0-32AF6E087B39}" srcId="{AAB9D147-D808-42BA-B7C9-EA32BF5D404E}" destId="{506FDACC-6B5E-4F9A-AFBE-6E959C1ECCF5}" srcOrd="0" destOrd="0" parTransId="{6A7FA6F1-C80A-4C7F-86CA-92D8A29BAC03}" sibTransId="{AE469B43-F96E-4749-8FD0-39344CAE1A53}"/>
    <dgm:cxn modelId="{200F2544-C20C-4C13-91A3-A67200D8C659}" type="presOf" srcId="{AAB9D147-D808-42BA-B7C9-EA32BF5D404E}" destId="{A788F40B-CB95-46A1-893F-443972851469}" srcOrd="0" destOrd="0" presId="urn:microsoft.com/office/officeart/2005/8/layout/chevron1"/>
    <dgm:cxn modelId="{1FAF4B7B-2C74-4C10-9AD1-3F45E6224B0A}" type="presOf" srcId="{FC157A28-B489-4716-B208-3B8EE7DB25C6}" destId="{5A716BE8-7FEF-435A-A76A-E619B4E6CEB1}" srcOrd="0" destOrd="0" presId="urn:microsoft.com/office/officeart/2005/8/layout/chevron1"/>
    <dgm:cxn modelId="{C4898E8A-6063-4810-89FE-18229CA21EEA}" srcId="{AAB9D147-D808-42BA-B7C9-EA32BF5D404E}" destId="{FC157A28-B489-4716-B208-3B8EE7DB25C6}" srcOrd="2" destOrd="0" parTransId="{33D59847-E07B-4A6E-956C-5B88B2AA9A3E}" sibTransId="{676E0C82-8FDF-41B3-9431-13C15392ED4E}"/>
    <dgm:cxn modelId="{E33B3599-8454-437F-8B7D-F3A7C4FC4A94}" srcId="{AAB9D147-D808-42BA-B7C9-EA32BF5D404E}" destId="{5E72DAE9-9A6F-4290-8601-C071B5981229}" srcOrd="1" destOrd="0" parTransId="{77CE7732-96DC-4FF7-9246-F1F81225A0FD}" sibTransId="{16185BBA-9ADB-439B-A406-7B4D73B75C46}"/>
    <dgm:cxn modelId="{121697A0-6361-4800-8979-190C89F0933B}" type="presOf" srcId="{506FDACC-6B5E-4F9A-AFBE-6E959C1ECCF5}" destId="{5DF768B3-624D-4F26-8484-65E6412418BF}" srcOrd="0" destOrd="0" presId="urn:microsoft.com/office/officeart/2005/8/layout/chevron1"/>
    <dgm:cxn modelId="{44F1DAA2-764E-4B56-80E1-A4C76E6C3859}" type="presOf" srcId="{5E72DAE9-9A6F-4290-8601-C071B5981229}" destId="{7D19E779-FB05-4A88-92A6-9EA265F95AEE}" srcOrd="0" destOrd="0" presId="urn:microsoft.com/office/officeart/2005/8/layout/chevron1"/>
    <dgm:cxn modelId="{F215B4BE-6123-4FB2-9B7C-C71BF5CD2C47}" srcId="{AAB9D147-D808-42BA-B7C9-EA32BF5D404E}" destId="{8652F48D-7666-4180-88E1-23B39CB6BEEC}" srcOrd="3" destOrd="0" parTransId="{46E34A96-03A5-43A3-87F8-040141708434}" sibTransId="{0551FC9A-B984-467A-B81C-3E4D20FDCAEE}"/>
    <dgm:cxn modelId="{98F86BC4-4B3F-4DD9-927F-19CD85BBD382}" type="presOf" srcId="{8652F48D-7666-4180-88E1-23B39CB6BEEC}" destId="{E8758357-3CB0-41FE-B116-956E93AF1A59}" srcOrd="0" destOrd="0" presId="urn:microsoft.com/office/officeart/2005/8/layout/chevron1"/>
    <dgm:cxn modelId="{207DB0EF-8CDB-4626-8500-1F35313D4F42}" type="presParOf" srcId="{A788F40B-CB95-46A1-893F-443972851469}" destId="{5DF768B3-624D-4F26-8484-65E6412418BF}" srcOrd="0" destOrd="0" presId="urn:microsoft.com/office/officeart/2005/8/layout/chevron1"/>
    <dgm:cxn modelId="{4F4234CB-13B8-4A03-8B4D-2FC9E66E5C69}" type="presParOf" srcId="{A788F40B-CB95-46A1-893F-443972851469}" destId="{8F8DB38E-665B-4028-8907-FF6A3DCF3382}" srcOrd="1" destOrd="0" presId="urn:microsoft.com/office/officeart/2005/8/layout/chevron1"/>
    <dgm:cxn modelId="{B85935B9-343B-4279-81BC-587E94ED2B80}" type="presParOf" srcId="{A788F40B-CB95-46A1-893F-443972851469}" destId="{7D19E779-FB05-4A88-92A6-9EA265F95AEE}" srcOrd="2" destOrd="0" presId="urn:microsoft.com/office/officeart/2005/8/layout/chevron1"/>
    <dgm:cxn modelId="{46FF4563-0396-42DE-83C6-FF52F298BAD8}" type="presParOf" srcId="{A788F40B-CB95-46A1-893F-443972851469}" destId="{49BABCB2-C3BB-4891-9BC4-B19C786FE32A}" srcOrd="3" destOrd="0" presId="urn:microsoft.com/office/officeart/2005/8/layout/chevron1"/>
    <dgm:cxn modelId="{4749D504-1674-4298-9D60-4875F9A1B2F0}" type="presParOf" srcId="{A788F40B-CB95-46A1-893F-443972851469}" destId="{5A716BE8-7FEF-435A-A76A-E619B4E6CEB1}" srcOrd="4" destOrd="0" presId="urn:microsoft.com/office/officeart/2005/8/layout/chevron1"/>
    <dgm:cxn modelId="{6C3654EC-8B7C-4E3A-B623-EFD4A67CE627}" type="presParOf" srcId="{A788F40B-CB95-46A1-893F-443972851469}" destId="{E813BEFC-ED54-4E6C-B053-6FC93893FC9B}" srcOrd="5" destOrd="0" presId="urn:microsoft.com/office/officeart/2005/8/layout/chevron1"/>
    <dgm:cxn modelId="{B73C355F-F298-4D08-8614-07841811B67E}" type="presParOf" srcId="{A788F40B-CB95-46A1-893F-443972851469}" destId="{E8758357-3CB0-41FE-B116-956E93AF1A59}" srcOrd="6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EB93EB-7895-4BA2-BF95-CF4A1922B233}" type="doc">
      <dgm:prSet loTypeId="urn:microsoft.com/office/officeart/2005/8/layout/orgChart1" loCatId="hierarchy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37DFF73-509B-4C59-B381-475F23883F3B}">
      <dgm:prSet phldrT="[Text]"/>
      <dgm:spPr>
        <a:xfrm>
          <a:off x="3220868" y="668044"/>
          <a:ext cx="1330662" cy="665331"/>
        </a:xfrm>
      </dgm:spPr>
      <dgm:t>
        <a:bodyPr/>
        <a:lstStyle/>
        <a:p>
          <a:r>
            <a:rPr lang="ru-RU" dirty="0">
              <a:latin typeface="Calibri"/>
              <a:ea typeface="+mn-ea"/>
              <a:cs typeface="+mn-cs"/>
            </a:rPr>
            <a:t>Центральный комитет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F5FDE5B2-6B76-42D2-82AD-6A0EB9BF501C}" type="parTrans" cxnId="{04B073FE-301B-4DB7-A622-48F6A483D2D8}">
      <dgm:prSet/>
      <dgm:spPr/>
      <dgm:t>
        <a:bodyPr/>
        <a:lstStyle/>
        <a:p>
          <a:endParaRPr lang="en-US"/>
        </a:p>
      </dgm:t>
    </dgm:pt>
    <dgm:pt modelId="{6FF0B523-B86B-4973-8E0B-CE9745C633DD}" type="sibTrans" cxnId="{04B073FE-301B-4DB7-A622-48F6A483D2D8}">
      <dgm:prSet/>
      <dgm:spPr/>
      <dgm:t>
        <a:bodyPr/>
        <a:lstStyle/>
        <a:p>
          <a:endParaRPr lang="en-US"/>
        </a:p>
      </dgm:t>
    </dgm:pt>
    <dgm:pt modelId="{E0D95573-6544-4595-854E-8EDCA0176AA4}" type="asst">
      <dgm:prSet phldrT="[Text]"/>
      <dgm:spPr>
        <a:xfrm>
          <a:off x="2415817" y="1612815"/>
          <a:ext cx="1330662" cy="665331"/>
        </a:xfrm>
      </dgm:spPr>
      <dgm:t>
        <a:bodyPr/>
        <a:lstStyle/>
        <a:p>
          <a:r>
            <a:rPr lang="ru-RU" dirty="0">
              <a:latin typeface="Calibri"/>
              <a:ea typeface="+mn-ea"/>
              <a:cs typeface="+mn-cs"/>
            </a:rPr>
            <a:t>Консультативная группа (МВФ, ВБ)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79EEA227-63DE-4FD6-A124-B1B5DBF637C2}" type="parTrans" cxnId="{82328A53-A2C2-43F1-B2DE-C55E63F61DBF}">
      <dgm:prSet/>
      <dgm:spPr>
        <a:xfrm>
          <a:off x="3746480" y="1333376"/>
          <a:ext cx="139719" cy="612104"/>
        </a:xfrm>
      </dgm:spPr>
      <dgm:t>
        <a:bodyPr/>
        <a:lstStyle/>
        <a:p>
          <a:endParaRPr lang="en-US"/>
        </a:p>
      </dgm:t>
    </dgm:pt>
    <dgm:pt modelId="{07956617-3969-4D99-84BA-E6AFCAD91A9D}" type="sibTrans" cxnId="{82328A53-A2C2-43F1-B2DE-C55E63F61DBF}">
      <dgm:prSet/>
      <dgm:spPr/>
      <dgm:t>
        <a:bodyPr/>
        <a:lstStyle/>
        <a:p>
          <a:endParaRPr lang="en-US"/>
        </a:p>
      </dgm:t>
    </dgm:pt>
    <dgm:pt modelId="{88603524-5051-4F8E-881C-AA5EDB43C314}">
      <dgm:prSet phldrT="[Text]"/>
      <dgm:spPr>
        <a:xfrm>
          <a:off x="664" y="2557585"/>
          <a:ext cx="1330662" cy="665331"/>
        </a:xfrm>
      </dgm:spPr>
      <dgm:t>
        <a:bodyPr/>
        <a:lstStyle/>
        <a:p>
          <a:r>
            <a:rPr lang="ru-RU" dirty="0">
              <a:latin typeface="Calibri"/>
              <a:ea typeface="+mn-ea"/>
              <a:cs typeface="+mn-cs"/>
            </a:rPr>
            <a:t>Комитет по здравоохранению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561BD613-2261-418D-83B0-34435F39C9BB}" type="parTrans" cxnId="{E246888C-FF56-41DE-9089-48025DD2E9AD}">
      <dgm:prSet/>
      <dgm:spPr>
        <a:xfrm>
          <a:off x="665995" y="1333376"/>
          <a:ext cx="3220204" cy="1224209"/>
        </a:xfrm>
      </dgm:spPr>
      <dgm:t>
        <a:bodyPr/>
        <a:lstStyle/>
        <a:p>
          <a:endParaRPr lang="en-US"/>
        </a:p>
      </dgm:t>
    </dgm:pt>
    <dgm:pt modelId="{67635826-5BAE-4E50-B37E-93FDB49B390C}" type="sibTrans" cxnId="{E246888C-FF56-41DE-9089-48025DD2E9AD}">
      <dgm:prSet/>
      <dgm:spPr/>
      <dgm:t>
        <a:bodyPr/>
        <a:lstStyle/>
        <a:p>
          <a:endParaRPr lang="en-US"/>
        </a:p>
      </dgm:t>
    </dgm:pt>
    <dgm:pt modelId="{4B78524E-222A-4432-8379-3D20F192B576}">
      <dgm:prSet phldrT="[Text]"/>
      <dgm:spPr>
        <a:xfrm>
          <a:off x="1610766" y="2557585"/>
          <a:ext cx="1330662" cy="665331"/>
        </a:xfrm>
      </dgm:spPr>
      <dgm:t>
        <a:bodyPr/>
        <a:lstStyle/>
        <a:p>
          <a:r>
            <a:rPr lang="ru-RU">
              <a:latin typeface="Calibri"/>
              <a:ea typeface="+mn-ea"/>
              <a:cs typeface="+mn-cs"/>
            </a:rPr>
            <a:t>Комитет </a:t>
          </a:r>
          <a:r>
            <a:rPr lang="ru-RU" dirty="0">
              <a:latin typeface="Calibri"/>
              <a:ea typeface="+mn-ea"/>
              <a:cs typeface="+mn-cs"/>
            </a:rPr>
            <a:t>по налоговым расходам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AEA92272-C475-4FB8-B60C-29BF903486DD}" type="parTrans" cxnId="{0AC17548-5F66-458D-8DAB-A40782638DB8}">
      <dgm:prSet/>
      <dgm:spPr>
        <a:xfrm>
          <a:off x="2276097" y="1333376"/>
          <a:ext cx="1610102" cy="1224209"/>
        </a:xfrm>
      </dgm:spPr>
      <dgm:t>
        <a:bodyPr/>
        <a:lstStyle/>
        <a:p>
          <a:endParaRPr lang="en-US"/>
        </a:p>
      </dgm:t>
    </dgm:pt>
    <dgm:pt modelId="{8C238F91-112E-4D2B-B5C2-FE2CCA82DDDA}" type="sibTrans" cxnId="{0AC17548-5F66-458D-8DAB-A40782638DB8}">
      <dgm:prSet/>
      <dgm:spPr/>
      <dgm:t>
        <a:bodyPr/>
        <a:lstStyle/>
        <a:p>
          <a:endParaRPr lang="en-US"/>
        </a:p>
      </dgm:t>
    </dgm:pt>
    <dgm:pt modelId="{A9B7F9FC-ADCF-42DD-9179-748483491486}">
      <dgm:prSet phldrT="[Text]"/>
      <dgm:spPr>
        <a:xfrm>
          <a:off x="3220868" y="2557585"/>
          <a:ext cx="1330662" cy="665331"/>
        </a:xfrm>
      </dgm:spPr>
      <dgm:t>
        <a:bodyPr/>
        <a:lstStyle/>
        <a:p>
          <a:r>
            <a:rPr lang="ru-RU" dirty="0">
              <a:latin typeface="Calibri"/>
              <a:ea typeface="+mn-ea"/>
              <a:cs typeface="+mn-cs"/>
            </a:rPr>
            <a:t>Комитет по ведомствам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3A616159-9281-4EE2-AE8C-8FA8634BC548}" type="parTrans" cxnId="{992D11A9-E0CB-4A19-ACE8-54CBB7D55305}">
      <dgm:prSet/>
      <dgm:spPr>
        <a:xfrm>
          <a:off x="3840480" y="1333376"/>
          <a:ext cx="91440" cy="1224209"/>
        </a:xfrm>
      </dgm:spPr>
      <dgm:t>
        <a:bodyPr/>
        <a:lstStyle/>
        <a:p>
          <a:endParaRPr lang="en-US"/>
        </a:p>
      </dgm:t>
    </dgm:pt>
    <dgm:pt modelId="{AB7AD38C-5E85-47C3-A0E8-060B74966D66}" type="sibTrans" cxnId="{992D11A9-E0CB-4A19-ACE8-54CBB7D55305}">
      <dgm:prSet/>
      <dgm:spPr/>
      <dgm:t>
        <a:bodyPr/>
        <a:lstStyle/>
        <a:p>
          <a:endParaRPr lang="en-US"/>
        </a:p>
      </dgm:t>
    </dgm:pt>
    <dgm:pt modelId="{94A79FAE-473F-419B-BB95-94E7BE440E20}">
      <dgm:prSet/>
      <dgm:spPr>
        <a:xfrm>
          <a:off x="6441072" y="2557585"/>
          <a:ext cx="1330662" cy="665331"/>
        </a:xfrm>
      </dgm:spPr>
      <dgm:t>
        <a:bodyPr/>
        <a:lstStyle/>
        <a:p>
          <a:r>
            <a:rPr lang="ru-RU" dirty="0">
              <a:latin typeface="Calibri"/>
              <a:ea typeface="+mn-ea"/>
              <a:cs typeface="+mn-cs"/>
            </a:rPr>
            <a:t>Комитет по ФОТ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1F9D2093-822E-4AD3-8A0B-A14E06B932C1}" type="parTrans" cxnId="{46BF5CA4-B030-47D4-B45E-C4D5276E540E}">
      <dgm:prSet/>
      <dgm:spPr>
        <a:xfrm>
          <a:off x="3886200" y="1333376"/>
          <a:ext cx="3220204" cy="1224209"/>
        </a:xfrm>
      </dgm:spPr>
      <dgm:t>
        <a:bodyPr/>
        <a:lstStyle/>
        <a:p>
          <a:endParaRPr lang="en-US"/>
        </a:p>
      </dgm:t>
    </dgm:pt>
    <dgm:pt modelId="{11134477-FFB7-42A8-8C13-02487E7DB97E}" type="sibTrans" cxnId="{46BF5CA4-B030-47D4-B45E-C4D5276E540E}">
      <dgm:prSet/>
      <dgm:spPr/>
      <dgm:t>
        <a:bodyPr/>
        <a:lstStyle/>
        <a:p>
          <a:endParaRPr lang="en-US"/>
        </a:p>
      </dgm:t>
    </dgm:pt>
    <dgm:pt modelId="{91342B59-9FFB-4E73-B840-83F26822976B}">
      <dgm:prSet/>
      <dgm:spPr>
        <a:xfrm>
          <a:off x="4830970" y="2557585"/>
          <a:ext cx="1330662" cy="665331"/>
        </a:xfrm>
      </dgm:spPr>
      <dgm:t>
        <a:bodyPr/>
        <a:lstStyle/>
        <a:p>
          <a:r>
            <a:rPr lang="ru-RU" dirty="0">
              <a:latin typeface="Calibri"/>
              <a:ea typeface="+mn-ea"/>
              <a:cs typeface="+mn-cs"/>
            </a:rPr>
            <a:t>Комитет по субсидиям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8B5AF6F8-A896-4AE4-BE2C-50F00253CC46}" type="parTrans" cxnId="{22FFF47A-EC98-4B4A-A363-5B23047B0863}">
      <dgm:prSet/>
      <dgm:spPr>
        <a:xfrm>
          <a:off x="3886200" y="1333376"/>
          <a:ext cx="1610102" cy="1224209"/>
        </a:xfrm>
      </dgm:spPr>
      <dgm:t>
        <a:bodyPr/>
        <a:lstStyle/>
        <a:p>
          <a:endParaRPr lang="en-US"/>
        </a:p>
      </dgm:t>
    </dgm:pt>
    <dgm:pt modelId="{A5A97077-BF98-4DF2-9724-224B6F9A9195}" type="sibTrans" cxnId="{22FFF47A-EC98-4B4A-A363-5B23047B0863}">
      <dgm:prSet/>
      <dgm:spPr/>
      <dgm:t>
        <a:bodyPr/>
        <a:lstStyle/>
        <a:p>
          <a:endParaRPr lang="en-US"/>
        </a:p>
      </dgm:t>
    </dgm:pt>
    <dgm:pt modelId="{4378E196-FA73-463E-9CDB-DD5CB8DA5171}" type="pres">
      <dgm:prSet presAssocID="{1DEB93EB-7895-4BA2-BF95-CF4A1922B23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5F09D83-1979-40DF-9C1C-8F905337BD23}" type="pres">
      <dgm:prSet presAssocID="{437DFF73-509B-4C59-B381-475F23883F3B}" presName="hierRoot1" presStyleCnt="0">
        <dgm:presLayoutVars>
          <dgm:hierBranch val="init"/>
        </dgm:presLayoutVars>
      </dgm:prSet>
      <dgm:spPr/>
    </dgm:pt>
    <dgm:pt modelId="{319E11DB-DCA1-48C2-9B1F-A0E8E7D4D115}" type="pres">
      <dgm:prSet presAssocID="{437DFF73-509B-4C59-B381-475F23883F3B}" presName="rootComposite1" presStyleCnt="0"/>
      <dgm:spPr/>
    </dgm:pt>
    <dgm:pt modelId="{08BDB795-908C-4972-BECE-371D7BD9CDA0}" type="pres">
      <dgm:prSet presAssocID="{437DFF73-509B-4C59-B381-475F23883F3B}" presName="rootText1" presStyleLbl="node0" presStyleIdx="0" presStyleCnt="1">
        <dgm:presLayoutVars>
          <dgm:chPref val="3"/>
        </dgm:presLayoutVars>
      </dgm:prSet>
      <dgm:spPr>
        <a:prstGeom prst="rect">
          <a:avLst/>
        </a:prstGeom>
      </dgm:spPr>
    </dgm:pt>
    <dgm:pt modelId="{7F6626F6-AB7E-40E7-99A2-13E987CD6E85}" type="pres">
      <dgm:prSet presAssocID="{437DFF73-509B-4C59-B381-475F23883F3B}" presName="rootConnector1" presStyleLbl="node1" presStyleIdx="0" presStyleCnt="0"/>
      <dgm:spPr/>
    </dgm:pt>
    <dgm:pt modelId="{DF8B6FD5-5991-487E-8577-0AA7BA3B199D}" type="pres">
      <dgm:prSet presAssocID="{437DFF73-509B-4C59-B381-475F23883F3B}" presName="hierChild2" presStyleCnt="0"/>
      <dgm:spPr/>
    </dgm:pt>
    <dgm:pt modelId="{24730A37-354F-47EF-8876-36CF3695A8A1}" type="pres">
      <dgm:prSet presAssocID="{561BD613-2261-418D-83B0-34435F39C9BB}" presName="Name37" presStyleLbl="parChTrans1D2" presStyleIdx="0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3220204" y="0"/>
              </a:moveTo>
              <a:lnTo>
                <a:pt x="3220204" y="1084490"/>
              </a:lnTo>
              <a:lnTo>
                <a:pt x="0" y="1084490"/>
              </a:lnTo>
              <a:lnTo>
                <a:pt x="0" y="1224209"/>
              </a:lnTo>
            </a:path>
          </a:pathLst>
        </a:custGeom>
      </dgm:spPr>
    </dgm:pt>
    <dgm:pt modelId="{5D63A961-4D13-491C-914A-249A8F09381D}" type="pres">
      <dgm:prSet presAssocID="{88603524-5051-4F8E-881C-AA5EDB43C314}" presName="hierRoot2" presStyleCnt="0">
        <dgm:presLayoutVars>
          <dgm:hierBranch val="init"/>
        </dgm:presLayoutVars>
      </dgm:prSet>
      <dgm:spPr/>
    </dgm:pt>
    <dgm:pt modelId="{6C809BEA-1639-4478-823B-A42D338C225F}" type="pres">
      <dgm:prSet presAssocID="{88603524-5051-4F8E-881C-AA5EDB43C314}" presName="rootComposite" presStyleCnt="0"/>
      <dgm:spPr/>
    </dgm:pt>
    <dgm:pt modelId="{8C3C5AEE-1DA0-4A32-9188-97458CC0E7E9}" type="pres">
      <dgm:prSet presAssocID="{88603524-5051-4F8E-881C-AA5EDB43C314}" presName="rootText" presStyleLbl="node2" presStyleIdx="0" presStyleCnt="5">
        <dgm:presLayoutVars>
          <dgm:chPref val="3"/>
        </dgm:presLayoutVars>
      </dgm:prSet>
      <dgm:spPr>
        <a:prstGeom prst="rect">
          <a:avLst/>
        </a:prstGeom>
      </dgm:spPr>
    </dgm:pt>
    <dgm:pt modelId="{A9DBB6FE-F19C-4E74-A69A-BCCAE077FA06}" type="pres">
      <dgm:prSet presAssocID="{88603524-5051-4F8E-881C-AA5EDB43C314}" presName="rootConnector" presStyleLbl="node2" presStyleIdx="0" presStyleCnt="5"/>
      <dgm:spPr/>
    </dgm:pt>
    <dgm:pt modelId="{C3E7C7C3-3792-4821-9CC2-5856699C1D29}" type="pres">
      <dgm:prSet presAssocID="{88603524-5051-4F8E-881C-AA5EDB43C314}" presName="hierChild4" presStyleCnt="0"/>
      <dgm:spPr/>
    </dgm:pt>
    <dgm:pt modelId="{3D9F9E08-DE05-43BE-8E73-66A66EA21634}" type="pres">
      <dgm:prSet presAssocID="{88603524-5051-4F8E-881C-AA5EDB43C314}" presName="hierChild5" presStyleCnt="0"/>
      <dgm:spPr/>
    </dgm:pt>
    <dgm:pt modelId="{A50D8E73-CDDB-4F5A-A9FE-274C462F58B1}" type="pres">
      <dgm:prSet presAssocID="{AEA92272-C475-4FB8-B60C-29BF903486DD}" presName="Name37" presStyleLbl="parChTrans1D2" presStyleIdx="1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1610102" y="0"/>
              </a:moveTo>
              <a:lnTo>
                <a:pt x="1610102" y="1084490"/>
              </a:lnTo>
              <a:lnTo>
                <a:pt x="0" y="1084490"/>
              </a:lnTo>
              <a:lnTo>
                <a:pt x="0" y="1224209"/>
              </a:lnTo>
            </a:path>
          </a:pathLst>
        </a:custGeom>
      </dgm:spPr>
    </dgm:pt>
    <dgm:pt modelId="{EEF57575-40BA-427E-A398-2A8F8A9D98CB}" type="pres">
      <dgm:prSet presAssocID="{4B78524E-222A-4432-8379-3D20F192B576}" presName="hierRoot2" presStyleCnt="0">
        <dgm:presLayoutVars>
          <dgm:hierBranch val="init"/>
        </dgm:presLayoutVars>
      </dgm:prSet>
      <dgm:spPr/>
    </dgm:pt>
    <dgm:pt modelId="{24FE83DC-CC28-4E4F-B2B0-4AF8CB22FA27}" type="pres">
      <dgm:prSet presAssocID="{4B78524E-222A-4432-8379-3D20F192B576}" presName="rootComposite" presStyleCnt="0"/>
      <dgm:spPr/>
    </dgm:pt>
    <dgm:pt modelId="{F2019ABA-107A-48F7-AFDD-970468C421E3}" type="pres">
      <dgm:prSet presAssocID="{4B78524E-222A-4432-8379-3D20F192B576}" presName="rootText" presStyleLbl="node2" presStyleIdx="1" presStyleCnt="5">
        <dgm:presLayoutVars>
          <dgm:chPref val="3"/>
        </dgm:presLayoutVars>
      </dgm:prSet>
      <dgm:spPr>
        <a:prstGeom prst="rect">
          <a:avLst/>
        </a:prstGeom>
      </dgm:spPr>
    </dgm:pt>
    <dgm:pt modelId="{5EAA940F-C02E-446C-BBB7-52759BBE891A}" type="pres">
      <dgm:prSet presAssocID="{4B78524E-222A-4432-8379-3D20F192B576}" presName="rootConnector" presStyleLbl="node2" presStyleIdx="1" presStyleCnt="5"/>
      <dgm:spPr/>
    </dgm:pt>
    <dgm:pt modelId="{DE4A7301-C75D-47FF-9A05-2195A1A4D25D}" type="pres">
      <dgm:prSet presAssocID="{4B78524E-222A-4432-8379-3D20F192B576}" presName="hierChild4" presStyleCnt="0"/>
      <dgm:spPr/>
    </dgm:pt>
    <dgm:pt modelId="{8EA8518D-64F9-416E-863E-36899DB587F8}" type="pres">
      <dgm:prSet presAssocID="{4B78524E-222A-4432-8379-3D20F192B576}" presName="hierChild5" presStyleCnt="0"/>
      <dgm:spPr/>
    </dgm:pt>
    <dgm:pt modelId="{C3583F91-2C5C-4850-B828-B56690F36083}" type="pres">
      <dgm:prSet presAssocID="{3A616159-9281-4EE2-AE8C-8FA8634BC548}" presName="Name37" presStyleLbl="parChTrans1D2" presStyleIdx="2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24209"/>
              </a:lnTo>
            </a:path>
          </a:pathLst>
        </a:custGeom>
      </dgm:spPr>
    </dgm:pt>
    <dgm:pt modelId="{B0B31D0A-3921-45E3-A711-726BC3AE56D2}" type="pres">
      <dgm:prSet presAssocID="{A9B7F9FC-ADCF-42DD-9179-748483491486}" presName="hierRoot2" presStyleCnt="0">
        <dgm:presLayoutVars>
          <dgm:hierBranch val="init"/>
        </dgm:presLayoutVars>
      </dgm:prSet>
      <dgm:spPr/>
    </dgm:pt>
    <dgm:pt modelId="{D4500F82-345B-4BB1-809B-8CA65133819B}" type="pres">
      <dgm:prSet presAssocID="{A9B7F9FC-ADCF-42DD-9179-748483491486}" presName="rootComposite" presStyleCnt="0"/>
      <dgm:spPr/>
    </dgm:pt>
    <dgm:pt modelId="{BE179C77-06B6-499D-8772-6E1084FC1A9C}" type="pres">
      <dgm:prSet presAssocID="{A9B7F9FC-ADCF-42DD-9179-748483491486}" presName="rootText" presStyleLbl="node2" presStyleIdx="2" presStyleCnt="5">
        <dgm:presLayoutVars>
          <dgm:chPref val="3"/>
        </dgm:presLayoutVars>
      </dgm:prSet>
      <dgm:spPr>
        <a:prstGeom prst="rect">
          <a:avLst/>
        </a:prstGeom>
      </dgm:spPr>
    </dgm:pt>
    <dgm:pt modelId="{03147488-C626-491D-9055-35113FB0152F}" type="pres">
      <dgm:prSet presAssocID="{A9B7F9FC-ADCF-42DD-9179-748483491486}" presName="rootConnector" presStyleLbl="node2" presStyleIdx="2" presStyleCnt="5"/>
      <dgm:spPr/>
    </dgm:pt>
    <dgm:pt modelId="{F0B63AA0-4615-424B-A74D-21F138BAF2EB}" type="pres">
      <dgm:prSet presAssocID="{A9B7F9FC-ADCF-42DD-9179-748483491486}" presName="hierChild4" presStyleCnt="0"/>
      <dgm:spPr/>
    </dgm:pt>
    <dgm:pt modelId="{A5A2CA8A-AD35-422B-A181-8F254688B158}" type="pres">
      <dgm:prSet presAssocID="{A9B7F9FC-ADCF-42DD-9179-748483491486}" presName="hierChild5" presStyleCnt="0"/>
      <dgm:spPr/>
    </dgm:pt>
    <dgm:pt modelId="{42FA940F-CD75-4C06-A4D3-F2040B34D379}" type="pres">
      <dgm:prSet presAssocID="{8B5AF6F8-A896-4AE4-BE2C-50F00253CC46}" presName="Name37" presStyleLbl="parChTrans1D2" presStyleIdx="3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4490"/>
              </a:lnTo>
              <a:lnTo>
                <a:pt x="1610102" y="1084490"/>
              </a:lnTo>
              <a:lnTo>
                <a:pt x="1610102" y="1224209"/>
              </a:lnTo>
            </a:path>
          </a:pathLst>
        </a:custGeom>
      </dgm:spPr>
    </dgm:pt>
    <dgm:pt modelId="{53F233FC-3506-4BC3-AE90-163043267DC6}" type="pres">
      <dgm:prSet presAssocID="{91342B59-9FFB-4E73-B840-83F26822976B}" presName="hierRoot2" presStyleCnt="0">
        <dgm:presLayoutVars>
          <dgm:hierBranch val="init"/>
        </dgm:presLayoutVars>
      </dgm:prSet>
      <dgm:spPr/>
    </dgm:pt>
    <dgm:pt modelId="{6AA11CE5-94A9-4CF3-8A20-01C853F47B91}" type="pres">
      <dgm:prSet presAssocID="{91342B59-9FFB-4E73-B840-83F26822976B}" presName="rootComposite" presStyleCnt="0"/>
      <dgm:spPr/>
    </dgm:pt>
    <dgm:pt modelId="{F3BD9D38-2271-4BF5-8081-95ED1838F3E9}" type="pres">
      <dgm:prSet presAssocID="{91342B59-9FFB-4E73-B840-83F26822976B}" presName="rootText" presStyleLbl="node2" presStyleIdx="3" presStyleCnt="5">
        <dgm:presLayoutVars>
          <dgm:chPref val="3"/>
        </dgm:presLayoutVars>
      </dgm:prSet>
      <dgm:spPr>
        <a:prstGeom prst="rect">
          <a:avLst/>
        </a:prstGeom>
      </dgm:spPr>
    </dgm:pt>
    <dgm:pt modelId="{4766785B-3FD3-4994-8B7D-35D7BA7BC89B}" type="pres">
      <dgm:prSet presAssocID="{91342B59-9FFB-4E73-B840-83F26822976B}" presName="rootConnector" presStyleLbl="node2" presStyleIdx="3" presStyleCnt="5"/>
      <dgm:spPr/>
    </dgm:pt>
    <dgm:pt modelId="{38A5DBEE-C6AB-455F-A055-DFFA63FE0414}" type="pres">
      <dgm:prSet presAssocID="{91342B59-9FFB-4E73-B840-83F26822976B}" presName="hierChild4" presStyleCnt="0"/>
      <dgm:spPr/>
    </dgm:pt>
    <dgm:pt modelId="{EADDCE59-9A1B-4D4C-93FE-9DEAAA5A017F}" type="pres">
      <dgm:prSet presAssocID="{91342B59-9FFB-4E73-B840-83F26822976B}" presName="hierChild5" presStyleCnt="0"/>
      <dgm:spPr/>
    </dgm:pt>
    <dgm:pt modelId="{80D40CDB-FE68-41DE-81FC-DC29980CC45D}" type="pres">
      <dgm:prSet presAssocID="{1F9D2093-822E-4AD3-8A0B-A14E06B932C1}" presName="Name37" presStyleLbl="parChTrans1D2" presStyleIdx="4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4490"/>
              </a:lnTo>
              <a:lnTo>
                <a:pt x="3220204" y="1084490"/>
              </a:lnTo>
              <a:lnTo>
                <a:pt x="3220204" y="1224209"/>
              </a:lnTo>
            </a:path>
          </a:pathLst>
        </a:custGeom>
      </dgm:spPr>
    </dgm:pt>
    <dgm:pt modelId="{424ECCEC-9C9A-4D62-9D50-F2A262EC2329}" type="pres">
      <dgm:prSet presAssocID="{94A79FAE-473F-419B-BB95-94E7BE440E20}" presName="hierRoot2" presStyleCnt="0">
        <dgm:presLayoutVars>
          <dgm:hierBranch val="init"/>
        </dgm:presLayoutVars>
      </dgm:prSet>
      <dgm:spPr/>
    </dgm:pt>
    <dgm:pt modelId="{8B2A5D33-D39D-4740-9770-54BD8EF29195}" type="pres">
      <dgm:prSet presAssocID="{94A79FAE-473F-419B-BB95-94E7BE440E20}" presName="rootComposite" presStyleCnt="0"/>
      <dgm:spPr/>
    </dgm:pt>
    <dgm:pt modelId="{A1F0979C-3405-43CD-B8DD-77AC587D1188}" type="pres">
      <dgm:prSet presAssocID="{94A79FAE-473F-419B-BB95-94E7BE440E20}" presName="rootText" presStyleLbl="node2" presStyleIdx="4" presStyleCnt="5">
        <dgm:presLayoutVars>
          <dgm:chPref val="3"/>
        </dgm:presLayoutVars>
      </dgm:prSet>
      <dgm:spPr>
        <a:prstGeom prst="rect">
          <a:avLst/>
        </a:prstGeom>
      </dgm:spPr>
    </dgm:pt>
    <dgm:pt modelId="{0A7279F6-798E-4BDB-BEAE-0C2D2B51A06E}" type="pres">
      <dgm:prSet presAssocID="{94A79FAE-473F-419B-BB95-94E7BE440E20}" presName="rootConnector" presStyleLbl="node2" presStyleIdx="4" presStyleCnt="5"/>
      <dgm:spPr/>
    </dgm:pt>
    <dgm:pt modelId="{43BC8DEB-BBCF-4CC1-A7FB-5E6E34754964}" type="pres">
      <dgm:prSet presAssocID="{94A79FAE-473F-419B-BB95-94E7BE440E20}" presName="hierChild4" presStyleCnt="0"/>
      <dgm:spPr/>
    </dgm:pt>
    <dgm:pt modelId="{ACEA003C-97BB-46FD-91E8-BD861C8AFAAA}" type="pres">
      <dgm:prSet presAssocID="{94A79FAE-473F-419B-BB95-94E7BE440E20}" presName="hierChild5" presStyleCnt="0"/>
      <dgm:spPr/>
    </dgm:pt>
    <dgm:pt modelId="{A3776E2E-4DAF-4E82-90FE-7B62EAB661C6}" type="pres">
      <dgm:prSet presAssocID="{437DFF73-509B-4C59-B381-475F23883F3B}" presName="hierChild3" presStyleCnt="0"/>
      <dgm:spPr/>
    </dgm:pt>
    <dgm:pt modelId="{3029F46B-399E-4672-A54D-7C4DED7F00F0}" type="pres">
      <dgm:prSet presAssocID="{79EEA227-63DE-4FD6-A124-B1B5DBF637C2}" presName="Name111" presStyleLbl="parChTrans1D2" presStyleIdx="5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139719" y="0"/>
              </a:moveTo>
              <a:lnTo>
                <a:pt x="139719" y="612104"/>
              </a:lnTo>
              <a:lnTo>
                <a:pt x="0" y="612104"/>
              </a:lnTo>
            </a:path>
          </a:pathLst>
        </a:custGeom>
      </dgm:spPr>
    </dgm:pt>
    <dgm:pt modelId="{6642E460-4687-440E-B481-350F3DA8C9DB}" type="pres">
      <dgm:prSet presAssocID="{E0D95573-6544-4595-854E-8EDCA0176AA4}" presName="hierRoot3" presStyleCnt="0">
        <dgm:presLayoutVars>
          <dgm:hierBranch val="init"/>
        </dgm:presLayoutVars>
      </dgm:prSet>
      <dgm:spPr/>
    </dgm:pt>
    <dgm:pt modelId="{5C312C05-127F-480D-9E56-BBAFB97B4312}" type="pres">
      <dgm:prSet presAssocID="{E0D95573-6544-4595-854E-8EDCA0176AA4}" presName="rootComposite3" presStyleCnt="0"/>
      <dgm:spPr/>
    </dgm:pt>
    <dgm:pt modelId="{DE39FD6B-E50A-41F4-8992-1C4FAAC2DB4B}" type="pres">
      <dgm:prSet presAssocID="{E0D95573-6544-4595-854E-8EDCA0176AA4}" presName="rootText3" presStyleLbl="asst1" presStyleIdx="0" presStyleCnt="1">
        <dgm:presLayoutVars>
          <dgm:chPref val="3"/>
        </dgm:presLayoutVars>
      </dgm:prSet>
      <dgm:spPr>
        <a:prstGeom prst="rect">
          <a:avLst/>
        </a:prstGeom>
      </dgm:spPr>
    </dgm:pt>
    <dgm:pt modelId="{D8223BD9-C903-49F2-8D99-CBB8F17F3380}" type="pres">
      <dgm:prSet presAssocID="{E0D95573-6544-4595-854E-8EDCA0176AA4}" presName="rootConnector3" presStyleLbl="asst1" presStyleIdx="0" presStyleCnt="1"/>
      <dgm:spPr/>
    </dgm:pt>
    <dgm:pt modelId="{BFD417DF-32AB-4D7C-A857-00D80895ADD6}" type="pres">
      <dgm:prSet presAssocID="{E0D95573-6544-4595-854E-8EDCA0176AA4}" presName="hierChild6" presStyleCnt="0"/>
      <dgm:spPr/>
    </dgm:pt>
    <dgm:pt modelId="{70987891-222E-4FA5-978A-9CD87C80720F}" type="pres">
      <dgm:prSet presAssocID="{E0D95573-6544-4595-854E-8EDCA0176AA4}" presName="hierChild7" presStyleCnt="0"/>
      <dgm:spPr/>
    </dgm:pt>
  </dgm:ptLst>
  <dgm:cxnLst>
    <dgm:cxn modelId="{99681C05-05E0-43F9-9732-7E7F0709080C}" type="presOf" srcId="{8B5AF6F8-A896-4AE4-BE2C-50F00253CC46}" destId="{42FA940F-CD75-4C06-A4D3-F2040B34D379}" srcOrd="0" destOrd="0" presId="urn:microsoft.com/office/officeart/2005/8/layout/orgChart1"/>
    <dgm:cxn modelId="{CFC62C0B-9562-4A9D-9578-3C3941409C5D}" type="presOf" srcId="{79EEA227-63DE-4FD6-A124-B1B5DBF637C2}" destId="{3029F46B-399E-4672-A54D-7C4DED7F00F0}" srcOrd="0" destOrd="0" presId="urn:microsoft.com/office/officeart/2005/8/layout/orgChart1"/>
    <dgm:cxn modelId="{0923F00F-72FE-46E9-946C-003CCAB09F58}" type="presOf" srcId="{1DEB93EB-7895-4BA2-BF95-CF4A1922B233}" destId="{4378E196-FA73-463E-9CDB-DD5CB8DA5171}" srcOrd="0" destOrd="0" presId="urn:microsoft.com/office/officeart/2005/8/layout/orgChart1"/>
    <dgm:cxn modelId="{12A5161B-69A7-4A93-BEC0-AB25DD763082}" type="presOf" srcId="{E0D95573-6544-4595-854E-8EDCA0176AA4}" destId="{D8223BD9-C903-49F2-8D99-CBB8F17F3380}" srcOrd="1" destOrd="0" presId="urn:microsoft.com/office/officeart/2005/8/layout/orgChart1"/>
    <dgm:cxn modelId="{19D37C26-80D1-4937-A208-2E1A125B5C82}" type="presOf" srcId="{94A79FAE-473F-419B-BB95-94E7BE440E20}" destId="{0A7279F6-798E-4BDB-BEAE-0C2D2B51A06E}" srcOrd="1" destOrd="0" presId="urn:microsoft.com/office/officeart/2005/8/layout/orgChart1"/>
    <dgm:cxn modelId="{2A69412C-97C3-4767-96B9-10A255409DEE}" type="presOf" srcId="{4B78524E-222A-4432-8379-3D20F192B576}" destId="{5EAA940F-C02E-446C-BBB7-52759BBE891A}" srcOrd="1" destOrd="0" presId="urn:microsoft.com/office/officeart/2005/8/layout/orgChart1"/>
    <dgm:cxn modelId="{10AEC95B-F8B1-4DEE-B7BB-DF98787CA590}" type="presOf" srcId="{88603524-5051-4F8E-881C-AA5EDB43C314}" destId="{A9DBB6FE-F19C-4E74-A69A-BCCAE077FA06}" srcOrd="1" destOrd="0" presId="urn:microsoft.com/office/officeart/2005/8/layout/orgChart1"/>
    <dgm:cxn modelId="{09BF3646-E019-4B6F-9BA4-FA74A6B05ACC}" type="presOf" srcId="{A9B7F9FC-ADCF-42DD-9179-748483491486}" destId="{03147488-C626-491D-9055-35113FB0152F}" srcOrd="1" destOrd="0" presId="urn:microsoft.com/office/officeart/2005/8/layout/orgChart1"/>
    <dgm:cxn modelId="{0AC17548-5F66-458D-8DAB-A40782638DB8}" srcId="{437DFF73-509B-4C59-B381-475F23883F3B}" destId="{4B78524E-222A-4432-8379-3D20F192B576}" srcOrd="2" destOrd="0" parTransId="{AEA92272-C475-4FB8-B60C-29BF903486DD}" sibTransId="{8C238F91-112E-4D2B-B5C2-FE2CCA82DDDA}"/>
    <dgm:cxn modelId="{82328A53-A2C2-43F1-B2DE-C55E63F61DBF}" srcId="{437DFF73-509B-4C59-B381-475F23883F3B}" destId="{E0D95573-6544-4595-854E-8EDCA0176AA4}" srcOrd="0" destOrd="0" parTransId="{79EEA227-63DE-4FD6-A124-B1B5DBF637C2}" sibTransId="{07956617-3969-4D99-84BA-E6AFCAD91A9D}"/>
    <dgm:cxn modelId="{1C558B78-C28C-4A01-92E7-D39A184FCF23}" type="presOf" srcId="{437DFF73-509B-4C59-B381-475F23883F3B}" destId="{08BDB795-908C-4972-BECE-371D7BD9CDA0}" srcOrd="0" destOrd="0" presId="urn:microsoft.com/office/officeart/2005/8/layout/orgChart1"/>
    <dgm:cxn modelId="{22FFF47A-EC98-4B4A-A363-5B23047B0863}" srcId="{437DFF73-509B-4C59-B381-475F23883F3B}" destId="{91342B59-9FFB-4E73-B840-83F26822976B}" srcOrd="4" destOrd="0" parTransId="{8B5AF6F8-A896-4AE4-BE2C-50F00253CC46}" sibTransId="{A5A97077-BF98-4DF2-9724-224B6F9A9195}"/>
    <dgm:cxn modelId="{ACD14E80-5843-4AB0-9E0C-80717BDC933E}" type="presOf" srcId="{A9B7F9FC-ADCF-42DD-9179-748483491486}" destId="{BE179C77-06B6-499D-8772-6E1084FC1A9C}" srcOrd="0" destOrd="0" presId="urn:microsoft.com/office/officeart/2005/8/layout/orgChart1"/>
    <dgm:cxn modelId="{E246888C-FF56-41DE-9089-48025DD2E9AD}" srcId="{437DFF73-509B-4C59-B381-475F23883F3B}" destId="{88603524-5051-4F8E-881C-AA5EDB43C314}" srcOrd="1" destOrd="0" parTransId="{561BD613-2261-418D-83B0-34435F39C9BB}" sibTransId="{67635826-5BAE-4E50-B37E-93FDB49B390C}"/>
    <dgm:cxn modelId="{4DBBEA8C-5559-4C23-A535-1B2030C34F27}" type="presOf" srcId="{561BD613-2261-418D-83B0-34435F39C9BB}" destId="{24730A37-354F-47EF-8876-36CF3695A8A1}" srcOrd="0" destOrd="0" presId="urn:microsoft.com/office/officeart/2005/8/layout/orgChart1"/>
    <dgm:cxn modelId="{039F689C-B9F4-4317-A1E6-3BA4AA49CD3F}" type="presOf" srcId="{88603524-5051-4F8E-881C-AA5EDB43C314}" destId="{8C3C5AEE-1DA0-4A32-9188-97458CC0E7E9}" srcOrd="0" destOrd="0" presId="urn:microsoft.com/office/officeart/2005/8/layout/orgChart1"/>
    <dgm:cxn modelId="{46BF5CA4-B030-47D4-B45E-C4D5276E540E}" srcId="{437DFF73-509B-4C59-B381-475F23883F3B}" destId="{94A79FAE-473F-419B-BB95-94E7BE440E20}" srcOrd="5" destOrd="0" parTransId="{1F9D2093-822E-4AD3-8A0B-A14E06B932C1}" sibTransId="{11134477-FFB7-42A8-8C13-02487E7DB97E}"/>
    <dgm:cxn modelId="{992D11A9-E0CB-4A19-ACE8-54CBB7D55305}" srcId="{437DFF73-509B-4C59-B381-475F23883F3B}" destId="{A9B7F9FC-ADCF-42DD-9179-748483491486}" srcOrd="3" destOrd="0" parTransId="{3A616159-9281-4EE2-AE8C-8FA8634BC548}" sibTransId="{AB7AD38C-5E85-47C3-A0E8-060B74966D66}"/>
    <dgm:cxn modelId="{FE3356B0-86DB-4222-BA99-29E2BC83430E}" type="presOf" srcId="{4B78524E-222A-4432-8379-3D20F192B576}" destId="{F2019ABA-107A-48F7-AFDD-970468C421E3}" srcOrd="0" destOrd="0" presId="urn:microsoft.com/office/officeart/2005/8/layout/orgChart1"/>
    <dgm:cxn modelId="{56B097B1-2BE6-4788-8C8B-CBAF29EF1F01}" type="presOf" srcId="{437DFF73-509B-4C59-B381-475F23883F3B}" destId="{7F6626F6-AB7E-40E7-99A2-13E987CD6E85}" srcOrd="1" destOrd="0" presId="urn:microsoft.com/office/officeart/2005/8/layout/orgChart1"/>
    <dgm:cxn modelId="{BBA9F4C7-11E0-4171-98C5-8A2CEADD59FC}" type="presOf" srcId="{91342B59-9FFB-4E73-B840-83F26822976B}" destId="{4766785B-3FD3-4994-8B7D-35D7BA7BC89B}" srcOrd="1" destOrd="0" presId="urn:microsoft.com/office/officeart/2005/8/layout/orgChart1"/>
    <dgm:cxn modelId="{6E0339CC-1B98-4221-A239-D0A42B3FAEAA}" type="presOf" srcId="{94A79FAE-473F-419B-BB95-94E7BE440E20}" destId="{A1F0979C-3405-43CD-B8DD-77AC587D1188}" srcOrd="0" destOrd="0" presId="urn:microsoft.com/office/officeart/2005/8/layout/orgChart1"/>
    <dgm:cxn modelId="{63A910CD-1C6C-4047-937D-A55A17AA9D79}" type="presOf" srcId="{1F9D2093-822E-4AD3-8A0B-A14E06B932C1}" destId="{80D40CDB-FE68-41DE-81FC-DC29980CC45D}" srcOrd="0" destOrd="0" presId="urn:microsoft.com/office/officeart/2005/8/layout/orgChart1"/>
    <dgm:cxn modelId="{92597ACD-CE1E-4D36-A071-0D72E10062D9}" type="presOf" srcId="{3A616159-9281-4EE2-AE8C-8FA8634BC548}" destId="{C3583F91-2C5C-4850-B828-B56690F36083}" srcOrd="0" destOrd="0" presId="urn:microsoft.com/office/officeart/2005/8/layout/orgChart1"/>
    <dgm:cxn modelId="{44B040DC-174B-4105-AE20-65BE8B5DAB9A}" type="presOf" srcId="{91342B59-9FFB-4E73-B840-83F26822976B}" destId="{F3BD9D38-2271-4BF5-8081-95ED1838F3E9}" srcOrd="0" destOrd="0" presId="urn:microsoft.com/office/officeart/2005/8/layout/orgChart1"/>
    <dgm:cxn modelId="{32ED33E6-F89E-45DA-B0A9-CCF9CABEF947}" type="presOf" srcId="{E0D95573-6544-4595-854E-8EDCA0176AA4}" destId="{DE39FD6B-E50A-41F4-8992-1C4FAAC2DB4B}" srcOrd="0" destOrd="0" presId="urn:microsoft.com/office/officeart/2005/8/layout/orgChart1"/>
    <dgm:cxn modelId="{72F1C0FD-48AE-43EB-A64B-51B802C03C7B}" type="presOf" srcId="{AEA92272-C475-4FB8-B60C-29BF903486DD}" destId="{A50D8E73-CDDB-4F5A-A9FE-274C462F58B1}" srcOrd="0" destOrd="0" presId="urn:microsoft.com/office/officeart/2005/8/layout/orgChart1"/>
    <dgm:cxn modelId="{04B073FE-301B-4DB7-A622-48F6A483D2D8}" srcId="{1DEB93EB-7895-4BA2-BF95-CF4A1922B233}" destId="{437DFF73-509B-4C59-B381-475F23883F3B}" srcOrd="0" destOrd="0" parTransId="{F5FDE5B2-6B76-42D2-82AD-6A0EB9BF501C}" sibTransId="{6FF0B523-B86B-4973-8E0B-CE9745C633DD}"/>
    <dgm:cxn modelId="{8093F912-E283-4325-BEE6-DBA2A957D287}" type="presParOf" srcId="{4378E196-FA73-463E-9CDB-DD5CB8DA5171}" destId="{05F09D83-1979-40DF-9C1C-8F905337BD23}" srcOrd="0" destOrd="0" presId="urn:microsoft.com/office/officeart/2005/8/layout/orgChart1"/>
    <dgm:cxn modelId="{5A7C4917-9EF0-47AA-B377-15FFB1804D32}" type="presParOf" srcId="{05F09D83-1979-40DF-9C1C-8F905337BD23}" destId="{319E11DB-DCA1-48C2-9B1F-A0E8E7D4D115}" srcOrd="0" destOrd="0" presId="urn:microsoft.com/office/officeart/2005/8/layout/orgChart1"/>
    <dgm:cxn modelId="{C75DE73A-A00A-498B-9218-EB73428CE74D}" type="presParOf" srcId="{319E11DB-DCA1-48C2-9B1F-A0E8E7D4D115}" destId="{08BDB795-908C-4972-BECE-371D7BD9CDA0}" srcOrd="0" destOrd="0" presId="urn:microsoft.com/office/officeart/2005/8/layout/orgChart1"/>
    <dgm:cxn modelId="{36EA4DA8-224D-4B83-887B-D2E87735096E}" type="presParOf" srcId="{319E11DB-DCA1-48C2-9B1F-A0E8E7D4D115}" destId="{7F6626F6-AB7E-40E7-99A2-13E987CD6E85}" srcOrd="1" destOrd="0" presId="urn:microsoft.com/office/officeart/2005/8/layout/orgChart1"/>
    <dgm:cxn modelId="{E1B3A60B-5D54-47E6-96EC-D6D1EA5E0B2C}" type="presParOf" srcId="{05F09D83-1979-40DF-9C1C-8F905337BD23}" destId="{DF8B6FD5-5991-487E-8577-0AA7BA3B199D}" srcOrd="1" destOrd="0" presId="urn:microsoft.com/office/officeart/2005/8/layout/orgChart1"/>
    <dgm:cxn modelId="{EE8A4846-DBCE-4C34-9D12-64579738B7F3}" type="presParOf" srcId="{DF8B6FD5-5991-487E-8577-0AA7BA3B199D}" destId="{24730A37-354F-47EF-8876-36CF3695A8A1}" srcOrd="0" destOrd="0" presId="urn:microsoft.com/office/officeart/2005/8/layout/orgChart1"/>
    <dgm:cxn modelId="{5395C73B-9158-439F-B995-F3945B3FAA98}" type="presParOf" srcId="{DF8B6FD5-5991-487E-8577-0AA7BA3B199D}" destId="{5D63A961-4D13-491C-914A-249A8F09381D}" srcOrd="1" destOrd="0" presId="urn:microsoft.com/office/officeart/2005/8/layout/orgChart1"/>
    <dgm:cxn modelId="{CB60A6EB-4B1C-4104-89B7-142D77D32AB7}" type="presParOf" srcId="{5D63A961-4D13-491C-914A-249A8F09381D}" destId="{6C809BEA-1639-4478-823B-A42D338C225F}" srcOrd="0" destOrd="0" presId="urn:microsoft.com/office/officeart/2005/8/layout/orgChart1"/>
    <dgm:cxn modelId="{40847505-7F46-4FA6-8606-60F5B0B99BA6}" type="presParOf" srcId="{6C809BEA-1639-4478-823B-A42D338C225F}" destId="{8C3C5AEE-1DA0-4A32-9188-97458CC0E7E9}" srcOrd="0" destOrd="0" presId="urn:microsoft.com/office/officeart/2005/8/layout/orgChart1"/>
    <dgm:cxn modelId="{E860F42D-297B-4A6C-A624-7A1B05684DF4}" type="presParOf" srcId="{6C809BEA-1639-4478-823B-A42D338C225F}" destId="{A9DBB6FE-F19C-4E74-A69A-BCCAE077FA06}" srcOrd="1" destOrd="0" presId="urn:microsoft.com/office/officeart/2005/8/layout/orgChart1"/>
    <dgm:cxn modelId="{FCB58ABD-FB15-454A-A2FB-985470E336AE}" type="presParOf" srcId="{5D63A961-4D13-491C-914A-249A8F09381D}" destId="{C3E7C7C3-3792-4821-9CC2-5856699C1D29}" srcOrd="1" destOrd="0" presId="urn:microsoft.com/office/officeart/2005/8/layout/orgChart1"/>
    <dgm:cxn modelId="{44B53606-CC13-4EBF-B6FB-4FBC0AF3A75A}" type="presParOf" srcId="{5D63A961-4D13-491C-914A-249A8F09381D}" destId="{3D9F9E08-DE05-43BE-8E73-66A66EA21634}" srcOrd="2" destOrd="0" presId="urn:microsoft.com/office/officeart/2005/8/layout/orgChart1"/>
    <dgm:cxn modelId="{2F8043AD-9FBA-433A-AD43-6E4140A341B4}" type="presParOf" srcId="{DF8B6FD5-5991-487E-8577-0AA7BA3B199D}" destId="{A50D8E73-CDDB-4F5A-A9FE-274C462F58B1}" srcOrd="2" destOrd="0" presId="urn:microsoft.com/office/officeart/2005/8/layout/orgChart1"/>
    <dgm:cxn modelId="{64D931CC-1259-4768-9491-CBD11705E04D}" type="presParOf" srcId="{DF8B6FD5-5991-487E-8577-0AA7BA3B199D}" destId="{EEF57575-40BA-427E-A398-2A8F8A9D98CB}" srcOrd="3" destOrd="0" presId="urn:microsoft.com/office/officeart/2005/8/layout/orgChart1"/>
    <dgm:cxn modelId="{E76431A4-B9A0-4BB5-976F-D4FCF2978A56}" type="presParOf" srcId="{EEF57575-40BA-427E-A398-2A8F8A9D98CB}" destId="{24FE83DC-CC28-4E4F-B2B0-4AF8CB22FA27}" srcOrd="0" destOrd="0" presId="urn:microsoft.com/office/officeart/2005/8/layout/orgChart1"/>
    <dgm:cxn modelId="{4862C586-BA46-4B26-8898-51D6DC91FF16}" type="presParOf" srcId="{24FE83DC-CC28-4E4F-B2B0-4AF8CB22FA27}" destId="{F2019ABA-107A-48F7-AFDD-970468C421E3}" srcOrd="0" destOrd="0" presId="urn:microsoft.com/office/officeart/2005/8/layout/orgChart1"/>
    <dgm:cxn modelId="{4AE40033-7EEA-479B-BD30-276229A3388D}" type="presParOf" srcId="{24FE83DC-CC28-4E4F-B2B0-4AF8CB22FA27}" destId="{5EAA940F-C02E-446C-BBB7-52759BBE891A}" srcOrd="1" destOrd="0" presId="urn:microsoft.com/office/officeart/2005/8/layout/orgChart1"/>
    <dgm:cxn modelId="{8BA7A3D2-ACB4-466F-A975-144D3FB19BB4}" type="presParOf" srcId="{EEF57575-40BA-427E-A398-2A8F8A9D98CB}" destId="{DE4A7301-C75D-47FF-9A05-2195A1A4D25D}" srcOrd="1" destOrd="0" presId="urn:microsoft.com/office/officeart/2005/8/layout/orgChart1"/>
    <dgm:cxn modelId="{7835255B-3BEA-4C19-8698-5E5CCAD4F32D}" type="presParOf" srcId="{EEF57575-40BA-427E-A398-2A8F8A9D98CB}" destId="{8EA8518D-64F9-416E-863E-36899DB587F8}" srcOrd="2" destOrd="0" presId="urn:microsoft.com/office/officeart/2005/8/layout/orgChart1"/>
    <dgm:cxn modelId="{B1CF5AE6-DB2E-4FD9-9D9D-8A2DA95858EE}" type="presParOf" srcId="{DF8B6FD5-5991-487E-8577-0AA7BA3B199D}" destId="{C3583F91-2C5C-4850-B828-B56690F36083}" srcOrd="4" destOrd="0" presId="urn:microsoft.com/office/officeart/2005/8/layout/orgChart1"/>
    <dgm:cxn modelId="{45BB1FC5-1D20-43D4-9563-1CEF0C441344}" type="presParOf" srcId="{DF8B6FD5-5991-487E-8577-0AA7BA3B199D}" destId="{B0B31D0A-3921-45E3-A711-726BC3AE56D2}" srcOrd="5" destOrd="0" presId="urn:microsoft.com/office/officeart/2005/8/layout/orgChart1"/>
    <dgm:cxn modelId="{16700B55-AEB3-48A3-BA71-6BA168161115}" type="presParOf" srcId="{B0B31D0A-3921-45E3-A711-726BC3AE56D2}" destId="{D4500F82-345B-4BB1-809B-8CA65133819B}" srcOrd="0" destOrd="0" presId="urn:microsoft.com/office/officeart/2005/8/layout/orgChart1"/>
    <dgm:cxn modelId="{D0958544-C384-4543-9257-5EE74E1DF5E0}" type="presParOf" srcId="{D4500F82-345B-4BB1-809B-8CA65133819B}" destId="{BE179C77-06B6-499D-8772-6E1084FC1A9C}" srcOrd="0" destOrd="0" presId="urn:microsoft.com/office/officeart/2005/8/layout/orgChart1"/>
    <dgm:cxn modelId="{94A900D7-9ACE-41F4-8C9E-AA866FCFB87F}" type="presParOf" srcId="{D4500F82-345B-4BB1-809B-8CA65133819B}" destId="{03147488-C626-491D-9055-35113FB0152F}" srcOrd="1" destOrd="0" presId="urn:microsoft.com/office/officeart/2005/8/layout/orgChart1"/>
    <dgm:cxn modelId="{F39D5F4C-914F-4D2B-9FCD-C4B9B5701A6A}" type="presParOf" srcId="{B0B31D0A-3921-45E3-A711-726BC3AE56D2}" destId="{F0B63AA0-4615-424B-A74D-21F138BAF2EB}" srcOrd="1" destOrd="0" presId="urn:microsoft.com/office/officeart/2005/8/layout/orgChart1"/>
    <dgm:cxn modelId="{17AF5DA8-BD1D-481A-8155-62F9550DEA0D}" type="presParOf" srcId="{B0B31D0A-3921-45E3-A711-726BC3AE56D2}" destId="{A5A2CA8A-AD35-422B-A181-8F254688B158}" srcOrd="2" destOrd="0" presId="urn:microsoft.com/office/officeart/2005/8/layout/orgChart1"/>
    <dgm:cxn modelId="{38D50999-A401-4DDE-A4D4-90CB7B3C37DF}" type="presParOf" srcId="{DF8B6FD5-5991-487E-8577-0AA7BA3B199D}" destId="{42FA940F-CD75-4C06-A4D3-F2040B34D379}" srcOrd="6" destOrd="0" presId="urn:microsoft.com/office/officeart/2005/8/layout/orgChart1"/>
    <dgm:cxn modelId="{78EE5251-5405-4247-A1B2-85806A36644A}" type="presParOf" srcId="{DF8B6FD5-5991-487E-8577-0AA7BA3B199D}" destId="{53F233FC-3506-4BC3-AE90-163043267DC6}" srcOrd="7" destOrd="0" presId="urn:microsoft.com/office/officeart/2005/8/layout/orgChart1"/>
    <dgm:cxn modelId="{74EB10CE-F076-47F1-82F8-277B1DA096F0}" type="presParOf" srcId="{53F233FC-3506-4BC3-AE90-163043267DC6}" destId="{6AA11CE5-94A9-4CF3-8A20-01C853F47B91}" srcOrd="0" destOrd="0" presId="urn:microsoft.com/office/officeart/2005/8/layout/orgChart1"/>
    <dgm:cxn modelId="{DB29CB8C-4BC1-483C-AF21-3F78A7B2C8C7}" type="presParOf" srcId="{6AA11CE5-94A9-4CF3-8A20-01C853F47B91}" destId="{F3BD9D38-2271-4BF5-8081-95ED1838F3E9}" srcOrd="0" destOrd="0" presId="urn:microsoft.com/office/officeart/2005/8/layout/orgChart1"/>
    <dgm:cxn modelId="{FA5C048D-1F05-4355-AF20-AD2AD38BD822}" type="presParOf" srcId="{6AA11CE5-94A9-4CF3-8A20-01C853F47B91}" destId="{4766785B-3FD3-4994-8B7D-35D7BA7BC89B}" srcOrd="1" destOrd="0" presId="urn:microsoft.com/office/officeart/2005/8/layout/orgChart1"/>
    <dgm:cxn modelId="{2F2D6D12-466D-4CF8-8E84-EDB8525D950D}" type="presParOf" srcId="{53F233FC-3506-4BC3-AE90-163043267DC6}" destId="{38A5DBEE-C6AB-455F-A055-DFFA63FE0414}" srcOrd="1" destOrd="0" presId="urn:microsoft.com/office/officeart/2005/8/layout/orgChart1"/>
    <dgm:cxn modelId="{49A8BFA0-9C29-4398-8393-B9DB7D93C209}" type="presParOf" srcId="{53F233FC-3506-4BC3-AE90-163043267DC6}" destId="{EADDCE59-9A1B-4D4C-93FE-9DEAAA5A017F}" srcOrd="2" destOrd="0" presId="urn:microsoft.com/office/officeart/2005/8/layout/orgChart1"/>
    <dgm:cxn modelId="{A14F639F-3C97-4AE7-9BB3-8D788DA58C9D}" type="presParOf" srcId="{DF8B6FD5-5991-487E-8577-0AA7BA3B199D}" destId="{80D40CDB-FE68-41DE-81FC-DC29980CC45D}" srcOrd="8" destOrd="0" presId="urn:microsoft.com/office/officeart/2005/8/layout/orgChart1"/>
    <dgm:cxn modelId="{6B2FF1F7-5EF7-4ADC-81F6-A76A042BD16A}" type="presParOf" srcId="{DF8B6FD5-5991-487E-8577-0AA7BA3B199D}" destId="{424ECCEC-9C9A-4D62-9D50-F2A262EC2329}" srcOrd="9" destOrd="0" presId="urn:microsoft.com/office/officeart/2005/8/layout/orgChart1"/>
    <dgm:cxn modelId="{F3DCC94D-A7DD-4294-9769-3A24241B9CD0}" type="presParOf" srcId="{424ECCEC-9C9A-4D62-9D50-F2A262EC2329}" destId="{8B2A5D33-D39D-4740-9770-54BD8EF29195}" srcOrd="0" destOrd="0" presId="urn:microsoft.com/office/officeart/2005/8/layout/orgChart1"/>
    <dgm:cxn modelId="{568FD1FA-FF19-4009-9BD0-53CFA68D99CE}" type="presParOf" srcId="{8B2A5D33-D39D-4740-9770-54BD8EF29195}" destId="{A1F0979C-3405-43CD-B8DD-77AC587D1188}" srcOrd="0" destOrd="0" presId="urn:microsoft.com/office/officeart/2005/8/layout/orgChart1"/>
    <dgm:cxn modelId="{51EAB864-E70C-4EA5-A375-293CA313D5F5}" type="presParOf" srcId="{8B2A5D33-D39D-4740-9770-54BD8EF29195}" destId="{0A7279F6-798E-4BDB-BEAE-0C2D2B51A06E}" srcOrd="1" destOrd="0" presId="urn:microsoft.com/office/officeart/2005/8/layout/orgChart1"/>
    <dgm:cxn modelId="{3F2068BF-1196-4C57-A9FA-68FDA360EF29}" type="presParOf" srcId="{424ECCEC-9C9A-4D62-9D50-F2A262EC2329}" destId="{43BC8DEB-BBCF-4CC1-A7FB-5E6E34754964}" srcOrd="1" destOrd="0" presId="urn:microsoft.com/office/officeart/2005/8/layout/orgChart1"/>
    <dgm:cxn modelId="{342C5B65-15FC-44CA-9E92-EC4BEB593961}" type="presParOf" srcId="{424ECCEC-9C9A-4D62-9D50-F2A262EC2329}" destId="{ACEA003C-97BB-46FD-91E8-BD861C8AFAAA}" srcOrd="2" destOrd="0" presId="urn:microsoft.com/office/officeart/2005/8/layout/orgChart1"/>
    <dgm:cxn modelId="{64D07D46-9703-4B8C-A458-3B4DCB8CA366}" type="presParOf" srcId="{05F09D83-1979-40DF-9C1C-8F905337BD23}" destId="{A3776E2E-4DAF-4E82-90FE-7B62EAB661C6}" srcOrd="2" destOrd="0" presId="urn:microsoft.com/office/officeart/2005/8/layout/orgChart1"/>
    <dgm:cxn modelId="{5A00D66F-E8A4-480C-B3AA-13626741545D}" type="presParOf" srcId="{A3776E2E-4DAF-4E82-90FE-7B62EAB661C6}" destId="{3029F46B-399E-4672-A54D-7C4DED7F00F0}" srcOrd="0" destOrd="0" presId="urn:microsoft.com/office/officeart/2005/8/layout/orgChart1"/>
    <dgm:cxn modelId="{0AE9E802-EDB5-4A33-B5DF-2EF66A2C10CC}" type="presParOf" srcId="{A3776E2E-4DAF-4E82-90FE-7B62EAB661C6}" destId="{6642E460-4687-440E-B481-350F3DA8C9DB}" srcOrd="1" destOrd="0" presId="urn:microsoft.com/office/officeart/2005/8/layout/orgChart1"/>
    <dgm:cxn modelId="{00A29105-1520-4009-B4A9-7FE8D264586B}" type="presParOf" srcId="{6642E460-4687-440E-B481-350F3DA8C9DB}" destId="{5C312C05-127F-480D-9E56-BBAFB97B4312}" srcOrd="0" destOrd="0" presId="urn:microsoft.com/office/officeart/2005/8/layout/orgChart1"/>
    <dgm:cxn modelId="{BEC17BA8-DA1D-4728-B0C1-3910A7A45F3C}" type="presParOf" srcId="{5C312C05-127F-480D-9E56-BBAFB97B4312}" destId="{DE39FD6B-E50A-41F4-8992-1C4FAAC2DB4B}" srcOrd="0" destOrd="0" presId="urn:microsoft.com/office/officeart/2005/8/layout/orgChart1"/>
    <dgm:cxn modelId="{7E206A00-2510-4A9B-AEDA-9120A96F58C6}" type="presParOf" srcId="{5C312C05-127F-480D-9E56-BBAFB97B4312}" destId="{D8223BD9-C903-49F2-8D99-CBB8F17F3380}" srcOrd="1" destOrd="0" presId="urn:microsoft.com/office/officeart/2005/8/layout/orgChart1"/>
    <dgm:cxn modelId="{62D6E0DC-F3ED-4384-9E80-D5B3E457C817}" type="presParOf" srcId="{6642E460-4687-440E-B481-350F3DA8C9DB}" destId="{BFD417DF-32AB-4D7C-A857-00D80895ADD6}" srcOrd="1" destOrd="0" presId="urn:microsoft.com/office/officeart/2005/8/layout/orgChart1"/>
    <dgm:cxn modelId="{63144888-AD5A-4EA6-AECF-CA98198CD90B}" type="presParOf" srcId="{6642E460-4687-440E-B481-350F3DA8C9DB}" destId="{70987891-222E-4FA5-978A-9CD87C8072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F768B3-624D-4F26-8484-65E6412418BF}">
      <dsp:nvSpPr>
        <dsp:cNvPr id="0" name=""/>
        <dsp:cNvSpPr/>
      </dsp:nvSpPr>
      <dsp:spPr>
        <a:xfrm>
          <a:off x="0" y="359770"/>
          <a:ext cx="2440030" cy="976012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marR="0" lvl="2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sr-Latn-RS" sz="1200" b="1" kern="1200" dirty="0">
              <a:latin typeface="Arial" charset="0"/>
              <a:ea typeface="+mn-ea"/>
            </a:rPr>
            <a:t>Решение о проведении ОБР</a:t>
          </a:r>
          <a:endParaRPr lang="hr-HR" kern="1200" dirty="0"/>
        </a:p>
      </dsp:txBody>
      <dsp:txXfrm>
        <a:off x="488006" y="359770"/>
        <a:ext cx="1464018" cy="976012"/>
      </dsp:txXfrm>
    </dsp:sp>
    <dsp:sp modelId="{7D19E779-FB05-4A88-92A6-9EA265F95AEE}">
      <dsp:nvSpPr>
        <dsp:cNvPr id="0" name=""/>
        <dsp:cNvSpPr/>
      </dsp:nvSpPr>
      <dsp:spPr>
        <a:xfrm>
          <a:off x="2200219" y="411821"/>
          <a:ext cx="2440030" cy="976012"/>
        </a:xfrm>
        <a:prstGeom prst="chevron">
          <a:avLst/>
        </a:prstGeom>
        <a:solidFill>
          <a:schemeClr val="accent5">
            <a:hueOff val="-3204490"/>
            <a:satOff val="16229"/>
            <a:lumOff val="-11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marR="0" lvl="2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hr-HR" altLang="sr-Latn-RS" sz="1000" b="0" kern="1200" dirty="0">
            <a:latin typeface="Arial" charset="0"/>
            <a:ea typeface="+mn-ea"/>
          </a:endParaRPr>
        </a:p>
        <a:p>
          <a:pPr marL="0" marR="0" lvl="2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sr-Latn-RS" sz="1000" b="1" kern="1200" dirty="0">
              <a:latin typeface="Arial" charset="0"/>
              <a:ea typeface="+mn-ea"/>
            </a:rPr>
            <a:t>Решение о назначении председателей и членов Комитетов по проведению ОБР</a:t>
          </a:r>
          <a:endParaRPr lang="hr-HR" kern="1200" dirty="0"/>
        </a:p>
      </dsp:txBody>
      <dsp:txXfrm>
        <a:off x="2688225" y="411821"/>
        <a:ext cx="1464018" cy="976012"/>
      </dsp:txXfrm>
    </dsp:sp>
    <dsp:sp modelId="{5A716BE8-7FEF-435A-A76A-E619B4E6CEB1}">
      <dsp:nvSpPr>
        <dsp:cNvPr id="0" name=""/>
        <dsp:cNvSpPr/>
      </dsp:nvSpPr>
      <dsp:spPr>
        <a:xfrm>
          <a:off x="4396246" y="411821"/>
          <a:ext cx="2440030" cy="976012"/>
        </a:xfrm>
        <a:prstGeom prst="chevron">
          <a:avLst/>
        </a:prstGeom>
        <a:solidFill>
          <a:schemeClr val="accent5">
            <a:hueOff val="-6408980"/>
            <a:satOff val="32457"/>
            <a:lumOff val="-223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marR="0" lvl="2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sr-Latn-RS" sz="1200" b="1" kern="1200" dirty="0">
              <a:latin typeface="Arial" charset="0"/>
              <a:ea typeface="+mn-ea"/>
            </a:rPr>
            <a:t>Руководства по проведению ОБР</a:t>
          </a:r>
          <a:endParaRPr lang="hr-HR" sz="1200" b="1" kern="1200" dirty="0"/>
        </a:p>
      </dsp:txBody>
      <dsp:txXfrm>
        <a:off x="4884252" y="411821"/>
        <a:ext cx="1464018" cy="976012"/>
      </dsp:txXfrm>
    </dsp:sp>
    <dsp:sp modelId="{E8758357-3CB0-41FE-B116-956E93AF1A59}">
      <dsp:nvSpPr>
        <dsp:cNvPr id="0" name=""/>
        <dsp:cNvSpPr/>
      </dsp:nvSpPr>
      <dsp:spPr>
        <a:xfrm>
          <a:off x="6592273" y="411821"/>
          <a:ext cx="2440030" cy="976012"/>
        </a:xfrm>
        <a:prstGeom prst="chevron">
          <a:avLst/>
        </a:prstGeom>
        <a:solidFill>
          <a:schemeClr val="accent5">
            <a:hueOff val="-9613470"/>
            <a:satOff val="48686"/>
            <a:lumOff val="-335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sr-Latn-RS" sz="1200" b="1" kern="1200" dirty="0">
              <a:latin typeface="Arial" charset="0"/>
              <a:ea typeface="+mn-ea"/>
            </a:rPr>
            <a:t>Итоговые отчёты с детальным анализом госрасходов</a:t>
          </a:r>
          <a:endParaRPr lang="hr-HR" altLang="sr-Latn-RS" sz="1200" b="1" kern="1200" dirty="0">
            <a:latin typeface="Arial" charset="0"/>
            <a:ea typeface="+mn-ea"/>
          </a:endParaRPr>
        </a:p>
      </dsp:txBody>
      <dsp:txXfrm>
        <a:off x="7080279" y="411821"/>
        <a:ext cx="1464018" cy="976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29F46B-399E-4672-A54D-7C4DED7F00F0}">
      <dsp:nvSpPr>
        <dsp:cNvPr id="0" name=""/>
        <dsp:cNvSpPr/>
      </dsp:nvSpPr>
      <dsp:spPr>
        <a:xfrm>
          <a:off x="4026308" y="1826452"/>
          <a:ext cx="150155" cy="657823"/>
        </a:xfrm>
        <a:custGeom>
          <a:avLst/>
          <a:gdLst/>
          <a:ahLst/>
          <a:cxnLst/>
          <a:rect l="0" t="0" r="0" b="0"/>
          <a:pathLst>
            <a:path>
              <a:moveTo>
                <a:pt x="139719" y="0"/>
              </a:moveTo>
              <a:lnTo>
                <a:pt x="139719" y="612104"/>
              </a:lnTo>
              <a:lnTo>
                <a:pt x="0" y="61210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D40CDB-FE68-41DE-81FC-DC29980CC45D}">
      <dsp:nvSpPr>
        <dsp:cNvPr id="0" name=""/>
        <dsp:cNvSpPr/>
      </dsp:nvSpPr>
      <dsp:spPr>
        <a:xfrm>
          <a:off x="4176464" y="1826452"/>
          <a:ext cx="3460724" cy="1315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4490"/>
              </a:lnTo>
              <a:lnTo>
                <a:pt x="3220204" y="1084490"/>
              </a:lnTo>
              <a:lnTo>
                <a:pt x="3220204" y="122420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FA940F-CD75-4C06-A4D3-F2040B34D379}">
      <dsp:nvSpPr>
        <dsp:cNvPr id="0" name=""/>
        <dsp:cNvSpPr/>
      </dsp:nvSpPr>
      <dsp:spPr>
        <a:xfrm>
          <a:off x="4176464" y="1826452"/>
          <a:ext cx="1730362" cy="1315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4490"/>
              </a:lnTo>
              <a:lnTo>
                <a:pt x="1610102" y="1084490"/>
              </a:lnTo>
              <a:lnTo>
                <a:pt x="1610102" y="122420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583F91-2C5C-4850-B828-B56690F36083}">
      <dsp:nvSpPr>
        <dsp:cNvPr id="0" name=""/>
        <dsp:cNvSpPr/>
      </dsp:nvSpPr>
      <dsp:spPr>
        <a:xfrm>
          <a:off x="4130743" y="1826452"/>
          <a:ext cx="91440" cy="13156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2420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D8E73-CDDB-4F5A-A9FE-274C462F58B1}">
      <dsp:nvSpPr>
        <dsp:cNvPr id="0" name=""/>
        <dsp:cNvSpPr/>
      </dsp:nvSpPr>
      <dsp:spPr>
        <a:xfrm>
          <a:off x="2446101" y="1826452"/>
          <a:ext cx="1730362" cy="1315647"/>
        </a:xfrm>
        <a:custGeom>
          <a:avLst/>
          <a:gdLst/>
          <a:ahLst/>
          <a:cxnLst/>
          <a:rect l="0" t="0" r="0" b="0"/>
          <a:pathLst>
            <a:path>
              <a:moveTo>
                <a:pt x="1610102" y="0"/>
              </a:moveTo>
              <a:lnTo>
                <a:pt x="1610102" y="1084490"/>
              </a:lnTo>
              <a:lnTo>
                <a:pt x="0" y="1084490"/>
              </a:lnTo>
              <a:lnTo>
                <a:pt x="0" y="122420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730A37-354F-47EF-8876-36CF3695A8A1}">
      <dsp:nvSpPr>
        <dsp:cNvPr id="0" name=""/>
        <dsp:cNvSpPr/>
      </dsp:nvSpPr>
      <dsp:spPr>
        <a:xfrm>
          <a:off x="715739" y="1826452"/>
          <a:ext cx="3460724" cy="1315647"/>
        </a:xfrm>
        <a:custGeom>
          <a:avLst/>
          <a:gdLst/>
          <a:ahLst/>
          <a:cxnLst/>
          <a:rect l="0" t="0" r="0" b="0"/>
          <a:pathLst>
            <a:path>
              <a:moveTo>
                <a:pt x="3220204" y="0"/>
              </a:moveTo>
              <a:lnTo>
                <a:pt x="3220204" y="1084490"/>
              </a:lnTo>
              <a:lnTo>
                <a:pt x="0" y="1084490"/>
              </a:lnTo>
              <a:lnTo>
                <a:pt x="0" y="122420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BDB795-908C-4972-BECE-371D7BD9CDA0}">
      <dsp:nvSpPr>
        <dsp:cNvPr id="0" name=""/>
        <dsp:cNvSpPr/>
      </dsp:nvSpPr>
      <dsp:spPr>
        <a:xfrm>
          <a:off x="3461438" y="1111426"/>
          <a:ext cx="1430051" cy="71502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Calibri"/>
              <a:ea typeface="+mn-ea"/>
              <a:cs typeface="+mn-cs"/>
            </a:rPr>
            <a:t>Центральный комитет</a:t>
          </a:r>
          <a:endParaRPr lang="en-US" sz="1400" kern="1200" dirty="0">
            <a:latin typeface="Calibri"/>
            <a:ea typeface="+mn-ea"/>
            <a:cs typeface="+mn-cs"/>
          </a:endParaRPr>
        </a:p>
      </dsp:txBody>
      <dsp:txXfrm>
        <a:off x="3461438" y="1111426"/>
        <a:ext cx="1430051" cy="715025"/>
      </dsp:txXfrm>
    </dsp:sp>
    <dsp:sp modelId="{8C3C5AEE-1DA0-4A32-9188-97458CC0E7E9}">
      <dsp:nvSpPr>
        <dsp:cNvPr id="0" name=""/>
        <dsp:cNvSpPr/>
      </dsp:nvSpPr>
      <dsp:spPr>
        <a:xfrm>
          <a:off x="713" y="3142099"/>
          <a:ext cx="1430051" cy="71502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Calibri"/>
              <a:ea typeface="+mn-ea"/>
              <a:cs typeface="+mn-cs"/>
            </a:rPr>
            <a:t>Комитет по здравоохранению</a:t>
          </a:r>
          <a:endParaRPr lang="en-US" sz="1400" kern="1200" dirty="0">
            <a:latin typeface="Calibri"/>
            <a:ea typeface="+mn-ea"/>
            <a:cs typeface="+mn-cs"/>
          </a:endParaRPr>
        </a:p>
      </dsp:txBody>
      <dsp:txXfrm>
        <a:off x="713" y="3142099"/>
        <a:ext cx="1430051" cy="715025"/>
      </dsp:txXfrm>
    </dsp:sp>
    <dsp:sp modelId="{F2019ABA-107A-48F7-AFDD-970468C421E3}">
      <dsp:nvSpPr>
        <dsp:cNvPr id="0" name=""/>
        <dsp:cNvSpPr/>
      </dsp:nvSpPr>
      <dsp:spPr>
        <a:xfrm>
          <a:off x="1731076" y="3142099"/>
          <a:ext cx="1430051" cy="71502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>
              <a:latin typeface="Calibri"/>
              <a:ea typeface="+mn-ea"/>
              <a:cs typeface="+mn-cs"/>
            </a:rPr>
            <a:t>Комитет </a:t>
          </a:r>
          <a:r>
            <a:rPr lang="ru-RU" sz="1400" kern="1200" dirty="0">
              <a:latin typeface="Calibri"/>
              <a:ea typeface="+mn-ea"/>
              <a:cs typeface="+mn-cs"/>
            </a:rPr>
            <a:t>по налоговым расходам</a:t>
          </a:r>
          <a:endParaRPr lang="en-US" sz="1400" kern="1200" dirty="0">
            <a:latin typeface="Calibri"/>
            <a:ea typeface="+mn-ea"/>
            <a:cs typeface="+mn-cs"/>
          </a:endParaRPr>
        </a:p>
      </dsp:txBody>
      <dsp:txXfrm>
        <a:off x="1731076" y="3142099"/>
        <a:ext cx="1430051" cy="715025"/>
      </dsp:txXfrm>
    </dsp:sp>
    <dsp:sp modelId="{BE179C77-06B6-499D-8772-6E1084FC1A9C}">
      <dsp:nvSpPr>
        <dsp:cNvPr id="0" name=""/>
        <dsp:cNvSpPr/>
      </dsp:nvSpPr>
      <dsp:spPr>
        <a:xfrm>
          <a:off x="3461438" y="3142099"/>
          <a:ext cx="1430051" cy="71502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Calibri"/>
              <a:ea typeface="+mn-ea"/>
              <a:cs typeface="+mn-cs"/>
            </a:rPr>
            <a:t>Комитет по ведомствам</a:t>
          </a:r>
          <a:endParaRPr lang="en-US" sz="1400" kern="1200" dirty="0">
            <a:latin typeface="Calibri"/>
            <a:ea typeface="+mn-ea"/>
            <a:cs typeface="+mn-cs"/>
          </a:endParaRPr>
        </a:p>
      </dsp:txBody>
      <dsp:txXfrm>
        <a:off x="3461438" y="3142099"/>
        <a:ext cx="1430051" cy="715025"/>
      </dsp:txXfrm>
    </dsp:sp>
    <dsp:sp modelId="{F3BD9D38-2271-4BF5-8081-95ED1838F3E9}">
      <dsp:nvSpPr>
        <dsp:cNvPr id="0" name=""/>
        <dsp:cNvSpPr/>
      </dsp:nvSpPr>
      <dsp:spPr>
        <a:xfrm>
          <a:off x="5191800" y="3142099"/>
          <a:ext cx="1430051" cy="71502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Calibri"/>
              <a:ea typeface="+mn-ea"/>
              <a:cs typeface="+mn-cs"/>
            </a:rPr>
            <a:t>Комитет по субсидиям</a:t>
          </a:r>
          <a:endParaRPr lang="en-US" sz="1400" kern="1200" dirty="0">
            <a:latin typeface="Calibri"/>
            <a:ea typeface="+mn-ea"/>
            <a:cs typeface="+mn-cs"/>
          </a:endParaRPr>
        </a:p>
      </dsp:txBody>
      <dsp:txXfrm>
        <a:off x="5191800" y="3142099"/>
        <a:ext cx="1430051" cy="715025"/>
      </dsp:txXfrm>
    </dsp:sp>
    <dsp:sp modelId="{A1F0979C-3405-43CD-B8DD-77AC587D1188}">
      <dsp:nvSpPr>
        <dsp:cNvPr id="0" name=""/>
        <dsp:cNvSpPr/>
      </dsp:nvSpPr>
      <dsp:spPr>
        <a:xfrm>
          <a:off x="6922162" y="3142099"/>
          <a:ext cx="1430051" cy="71502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Calibri"/>
              <a:ea typeface="+mn-ea"/>
              <a:cs typeface="+mn-cs"/>
            </a:rPr>
            <a:t>Комитет по ФОТ</a:t>
          </a:r>
          <a:endParaRPr lang="en-US" sz="1400" kern="1200" dirty="0">
            <a:latin typeface="Calibri"/>
            <a:ea typeface="+mn-ea"/>
            <a:cs typeface="+mn-cs"/>
          </a:endParaRPr>
        </a:p>
      </dsp:txBody>
      <dsp:txXfrm>
        <a:off x="6922162" y="3142099"/>
        <a:ext cx="1430051" cy="715025"/>
      </dsp:txXfrm>
    </dsp:sp>
    <dsp:sp modelId="{DE39FD6B-E50A-41F4-8992-1C4FAAC2DB4B}">
      <dsp:nvSpPr>
        <dsp:cNvPr id="0" name=""/>
        <dsp:cNvSpPr/>
      </dsp:nvSpPr>
      <dsp:spPr>
        <a:xfrm>
          <a:off x="2596257" y="2126763"/>
          <a:ext cx="1430051" cy="71502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Calibri"/>
              <a:ea typeface="+mn-ea"/>
              <a:cs typeface="+mn-cs"/>
            </a:rPr>
            <a:t>Консультативная группа (МВФ, ВБ)</a:t>
          </a:r>
          <a:endParaRPr lang="en-US" sz="1400" kern="1200" dirty="0">
            <a:latin typeface="Calibri"/>
            <a:ea typeface="+mn-ea"/>
            <a:cs typeface="+mn-cs"/>
          </a:endParaRPr>
        </a:p>
      </dsp:txBody>
      <dsp:txXfrm>
        <a:off x="2596257" y="2126763"/>
        <a:ext cx="1430051" cy="715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>
            <a:extLst>
              <a:ext uri="{FF2B5EF4-FFF2-40B4-BE49-F238E27FC236}">
                <a16:creationId xmlns:a16="http://schemas.microsoft.com/office/drawing/2014/main" id="{3F13D1B1-7007-4D53-B5D6-EE214828A3A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99011" name="Rectangle 3">
            <a:extLst>
              <a:ext uri="{FF2B5EF4-FFF2-40B4-BE49-F238E27FC236}">
                <a16:creationId xmlns:a16="http://schemas.microsoft.com/office/drawing/2014/main" id="{D8CFBA95-51F6-4C81-9402-F26C8F3307A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99012" name="Rectangle 4">
            <a:extLst>
              <a:ext uri="{FF2B5EF4-FFF2-40B4-BE49-F238E27FC236}">
                <a16:creationId xmlns:a16="http://schemas.microsoft.com/office/drawing/2014/main" id="{FD19A2D0-C760-49BE-A649-94F605E6B4E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7" rIns="91435" bIns="45717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99013" name="Rectangle 5">
            <a:extLst>
              <a:ext uri="{FF2B5EF4-FFF2-40B4-BE49-F238E27FC236}">
                <a16:creationId xmlns:a16="http://schemas.microsoft.com/office/drawing/2014/main" id="{8E073BCD-D2CC-462B-8B5F-D06CB394905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7" rIns="91435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B532825-CABE-4496-BD4F-248382BE918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396E89A1-5C0F-47A6-821D-7737264F0A0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7" tIns="45703" rIns="91407" bIns="4570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0CB1D3EB-0639-461F-B1B7-92F3C901970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7" tIns="45703" rIns="91407" bIns="4570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213F7E52-0A68-4C49-9BC7-6049779ABEB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4A63E252-BC7A-4E97-BD9B-CC91BF25B88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7" tIns="45703" rIns="91407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noProof="0"/>
              <a:t>Kliknite da biste uredili stilove teksta matrice</a:t>
            </a:r>
          </a:p>
          <a:p>
            <a:pPr lvl="1"/>
            <a:r>
              <a:rPr lang="hr-HR" altLang="sr-Latn-RS" noProof="0"/>
              <a:t>Druga razina</a:t>
            </a:r>
          </a:p>
          <a:p>
            <a:pPr lvl="2"/>
            <a:r>
              <a:rPr lang="hr-HR" altLang="sr-Latn-RS" noProof="0"/>
              <a:t>Treća razina</a:t>
            </a:r>
          </a:p>
          <a:p>
            <a:pPr lvl="3"/>
            <a:r>
              <a:rPr lang="hr-HR" altLang="sr-Latn-RS" noProof="0"/>
              <a:t>Četvrta razina</a:t>
            </a:r>
          </a:p>
          <a:p>
            <a:pPr lvl="4"/>
            <a:r>
              <a:rPr lang="hr-HR" altLang="sr-Latn-RS" noProof="0"/>
              <a:t>Peta razina</a:t>
            </a:r>
          </a:p>
        </p:txBody>
      </p:sp>
      <p:sp>
        <p:nvSpPr>
          <p:cNvPr id="47110" name="Rectangle 6">
            <a:extLst>
              <a:ext uri="{FF2B5EF4-FFF2-40B4-BE49-F238E27FC236}">
                <a16:creationId xmlns:a16="http://schemas.microsoft.com/office/drawing/2014/main" id="{5CA61D37-1A9D-45EF-8780-3ADD9D54AA5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7" tIns="45703" rIns="91407" bIns="4570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7111" name="Rectangle 7">
            <a:extLst>
              <a:ext uri="{FF2B5EF4-FFF2-40B4-BE49-F238E27FC236}">
                <a16:creationId xmlns:a16="http://schemas.microsoft.com/office/drawing/2014/main" id="{C4C9D72F-0A1E-4795-9838-4E3F0B7777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7" tIns="45703" rIns="91407" bIns="4570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C9893A5-F1DF-4A03-87CB-60212FD29EB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zervirano mjesto slike slajda 1">
            <a:extLst>
              <a:ext uri="{FF2B5EF4-FFF2-40B4-BE49-F238E27FC236}">
                <a16:creationId xmlns:a16="http://schemas.microsoft.com/office/drawing/2014/main" id="{44913C30-73FC-470D-9686-A8278EF96B9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Rezervirano mjesto bilježaka 2">
            <a:extLst>
              <a:ext uri="{FF2B5EF4-FFF2-40B4-BE49-F238E27FC236}">
                <a16:creationId xmlns:a16="http://schemas.microsoft.com/office/drawing/2014/main" id="{31D7772A-3453-44F5-8EB3-2BDE94249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RS" altLang="sr-Latn-RS" dirty="0"/>
          </a:p>
        </p:txBody>
      </p:sp>
      <p:sp>
        <p:nvSpPr>
          <p:cNvPr id="8196" name="Rezervirano mjesto broja slajda 3">
            <a:extLst>
              <a:ext uri="{FF2B5EF4-FFF2-40B4-BE49-F238E27FC236}">
                <a16:creationId xmlns:a16="http://schemas.microsoft.com/office/drawing/2014/main" id="{98E000CF-926C-4F2B-BE44-8D46ECE584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F95967-41FF-49C8-BD28-3678447DB301}" type="slidenum">
              <a:rPr lang="hr-HR" altLang="sr-Latn-RS"/>
              <a:pPr>
                <a:spcBef>
                  <a:spcPct val="0"/>
                </a:spcBef>
              </a:pPr>
              <a:t>1</a:t>
            </a:fld>
            <a:endParaRPr lang="hr-HR" altLang="sr-Latn-R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zervirano mjesto slike slajd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Rezervirano mjesto bilježaka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r-HR" altLang="sr-Latn-RS" dirty="0"/>
          </a:p>
        </p:txBody>
      </p:sp>
      <p:sp>
        <p:nvSpPr>
          <p:cNvPr id="10244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C6788B-D9D3-4C12-8493-A187C557C94D}" type="slidenum">
              <a:rPr kumimoji="0" lang="hr-HR" altLang="sr-Latn-R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r-HR" altLang="sr-Latn-R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848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zervirano mjesto slike slajda 1">
            <a:extLst>
              <a:ext uri="{FF2B5EF4-FFF2-40B4-BE49-F238E27FC236}">
                <a16:creationId xmlns:a16="http://schemas.microsoft.com/office/drawing/2014/main" id="{756FA86B-8DBE-4C3C-8E98-50CE6A1C2A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Rezervirano mjesto bilježaka 2">
            <a:extLst>
              <a:ext uri="{FF2B5EF4-FFF2-40B4-BE49-F238E27FC236}">
                <a16:creationId xmlns:a16="http://schemas.microsoft.com/office/drawing/2014/main" id="{060F03D1-9086-43F7-BD28-F6EE23313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RS" altLang="sr-Latn-RS" dirty="0"/>
          </a:p>
        </p:txBody>
      </p:sp>
      <p:sp>
        <p:nvSpPr>
          <p:cNvPr id="16388" name="Rezervirano mjesto broja slajda 3">
            <a:extLst>
              <a:ext uri="{FF2B5EF4-FFF2-40B4-BE49-F238E27FC236}">
                <a16:creationId xmlns:a16="http://schemas.microsoft.com/office/drawing/2014/main" id="{0E1D790B-C48D-42D4-A3B4-BC7364E934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6A0BA4-86A2-4850-BFB7-4E5C8D3DD094}" type="slidenum">
              <a:rPr lang="hr-HR" altLang="sr-Latn-RS"/>
              <a:pPr>
                <a:spcBef>
                  <a:spcPct val="0"/>
                </a:spcBef>
              </a:pPr>
              <a:t>3</a:t>
            </a:fld>
            <a:endParaRPr lang="hr-HR" altLang="sr-Latn-R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zervirano mjesto slike slajda 1">
            <a:extLst>
              <a:ext uri="{FF2B5EF4-FFF2-40B4-BE49-F238E27FC236}">
                <a16:creationId xmlns:a16="http://schemas.microsoft.com/office/drawing/2014/main" id="{180F92B0-8FFF-439F-9A53-0C2FB097963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Rezervirano mjesto bilježaka 2">
            <a:extLst>
              <a:ext uri="{FF2B5EF4-FFF2-40B4-BE49-F238E27FC236}">
                <a16:creationId xmlns:a16="http://schemas.microsoft.com/office/drawing/2014/main" id="{9CA003BE-A644-4971-8430-B96037349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RS" altLang="sr-Latn-RS" dirty="0"/>
          </a:p>
        </p:txBody>
      </p:sp>
      <p:sp>
        <p:nvSpPr>
          <p:cNvPr id="18436" name="Rezervirano mjesto broja slajda 3">
            <a:extLst>
              <a:ext uri="{FF2B5EF4-FFF2-40B4-BE49-F238E27FC236}">
                <a16:creationId xmlns:a16="http://schemas.microsoft.com/office/drawing/2014/main" id="{5900C756-FE94-44EF-8C3A-A3D1857E54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B7A767-425B-473F-AB50-AEF947A237B8}" type="slidenum">
              <a:rPr lang="hr-HR" altLang="sr-Latn-RS"/>
              <a:pPr>
                <a:spcBef>
                  <a:spcPct val="0"/>
                </a:spcBef>
              </a:pPr>
              <a:t>4</a:t>
            </a:fld>
            <a:endParaRPr lang="hr-HR" altLang="sr-Latn-R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zervirano mjesto slike slajda 1">
            <a:extLst>
              <a:ext uri="{FF2B5EF4-FFF2-40B4-BE49-F238E27FC236}">
                <a16:creationId xmlns:a16="http://schemas.microsoft.com/office/drawing/2014/main" id="{AF0F7591-E1CC-42C2-B6FB-4A4FE22C83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Rezervirano mjesto bilježaka 2">
            <a:extLst>
              <a:ext uri="{FF2B5EF4-FFF2-40B4-BE49-F238E27FC236}">
                <a16:creationId xmlns:a16="http://schemas.microsoft.com/office/drawing/2014/main" id="{7B7FD4E9-29B5-45CC-88BA-90437671F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RS" altLang="sr-Latn-RS" dirty="0"/>
          </a:p>
        </p:txBody>
      </p:sp>
      <p:sp>
        <p:nvSpPr>
          <p:cNvPr id="20484" name="Rezervirano mjesto broja slajda 3">
            <a:extLst>
              <a:ext uri="{FF2B5EF4-FFF2-40B4-BE49-F238E27FC236}">
                <a16:creationId xmlns:a16="http://schemas.microsoft.com/office/drawing/2014/main" id="{AF689A32-7BD3-442F-BBFA-FD4869F525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B7426C-337B-4983-99F0-03E996B8BBC6}" type="slidenum">
              <a:rPr lang="hr-HR" altLang="sr-Latn-RS"/>
              <a:pPr>
                <a:spcBef>
                  <a:spcPct val="0"/>
                </a:spcBef>
              </a:pPr>
              <a:t>5</a:t>
            </a:fld>
            <a:endParaRPr lang="hr-HR" altLang="sr-Latn-R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zervirano mjesto slike slajda 1">
            <a:extLst>
              <a:ext uri="{FF2B5EF4-FFF2-40B4-BE49-F238E27FC236}">
                <a16:creationId xmlns:a16="http://schemas.microsoft.com/office/drawing/2014/main" id="{29C1E3EF-1C18-40A1-ADCE-43864AB88A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Rezervirano mjesto bilježaka 2">
            <a:extLst>
              <a:ext uri="{FF2B5EF4-FFF2-40B4-BE49-F238E27FC236}">
                <a16:creationId xmlns:a16="http://schemas.microsoft.com/office/drawing/2014/main" id="{5F8E670C-1E89-442E-A68E-5C84CC995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sr-Latn-RS" altLang="sr-Latn-RS" sz="1600" dirty="0"/>
              <a:t>.</a:t>
            </a:r>
          </a:p>
        </p:txBody>
      </p:sp>
      <p:sp>
        <p:nvSpPr>
          <p:cNvPr id="22532" name="Rezervirano mjesto broja slajda 3">
            <a:extLst>
              <a:ext uri="{FF2B5EF4-FFF2-40B4-BE49-F238E27FC236}">
                <a16:creationId xmlns:a16="http://schemas.microsoft.com/office/drawing/2014/main" id="{D15BF3CF-A4F3-40D7-9FB3-916C9ED1C8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7585D0-B09F-45C8-A9C4-50334B488CC5}" type="slidenum">
              <a:rPr lang="hr-HR" altLang="sr-Latn-RS"/>
              <a:pPr>
                <a:spcBef>
                  <a:spcPct val="0"/>
                </a:spcBef>
              </a:pPr>
              <a:t>6</a:t>
            </a:fld>
            <a:endParaRPr lang="hr-HR" altLang="sr-Latn-R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zervirano mjesto slike slajda 1">
            <a:extLst>
              <a:ext uri="{FF2B5EF4-FFF2-40B4-BE49-F238E27FC236}">
                <a16:creationId xmlns:a16="http://schemas.microsoft.com/office/drawing/2014/main" id="{4FBE7C36-6A8A-4C33-95D4-FC5F2FFF68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Rezervirano mjesto bilježaka 2">
            <a:extLst>
              <a:ext uri="{FF2B5EF4-FFF2-40B4-BE49-F238E27FC236}">
                <a16:creationId xmlns:a16="http://schemas.microsoft.com/office/drawing/2014/main" id="{95989A67-A1B4-4182-9BDA-E0B43401D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RS" altLang="sr-Latn-RS" dirty="0"/>
          </a:p>
        </p:txBody>
      </p:sp>
      <p:sp>
        <p:nvSpPr>
          <p:cNvPr id="24580" name="Rezervirano mjesto broja slajda 3">
            <a:extLst>
              <a:ext uri="{FF2B5EF4-FFF2-40B4-BE49-F238E27FC236}">
                <a16:creationId xmlns:a16="http://schemas.microsoft.com/office/drawing/2014/main" id="{014A8FDC-8428-4B72-85C6-375E18AC4B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0AD002-4F66-4C06-A9F6-4F8FAA9410B6}" type="slidenum">
              <a:rPr lang="hr-HR" altLang="sr-Latn-R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hr-HR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884ED194-A9D3-4011-B6EB-7313295AFF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384433B6-1178-4762-A4E9-8D8E0E794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r-HR" altLang="sr-Latn-RS" dirty="0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4B7E2B4C-A58C-4BC7-A5C2-DB3FCB03CC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91853C-E801-475B-AB8F-FC88850ACE3F}" type="slidenum">
              <a:rPr lang="hr-HR" altLang="sr-Latn-RS"/>
              <a:pPr>
                <a:spcBef>
                  <a:spcPct val="0"/>
                </a:spcBef>
              </a:pPr>
              <a:t>8</a:t>
            </a:fld>
            <a:endParaRPr lang="hr-HR" altLang="sr-Latn-R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zervirano mjesto slike slajda 1">
            <a:extLst>
              <a:ext uri="{FF2B5EF4-FFF2-40B4-BE49-F238E27FC236}">
                <a16:creationId xmlns:a16="http://schemas.microsoft.com/office/drawing/2014/main" id="{E08B319B-3ABA-44AD-A065-9DF9794EDC5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Rezervirano mjesto bilježaka 2">
            <a:extLst>
              <a:ext uri="{FF2B5EF4-FFF2-40B4-BE49-F238E27FC236}">
                <a16:creationId xmlns:a16="http://schemas.microsoft.com/office/drawing/2014/main" id="{28B75FB4-7EF4-47EA-AC72-0F484D2D5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RS" altLang="sr-Latn-RS"/>
          </a:p>
        </p:txBody>
      </p:sp>
      <p:sp>
        <p:nvSpPr>
          <p:cNvPr id="30724" name="Rezervirano mjesto broja slajda 3">
            <a:extLst>
              <a:ext uri="{FF2B5EF4-FFF2-40B4-BE49-F238E27FC236}">
                <a16:creationId xmlns:a16="http://schemas.microsoft.com/office/drawing/2014/main" id="{A9F01B01-16F4-412E-8299-F5E440C610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0D11B5-8596-4568-8627-075CF5B6FA27}" type="slidenum">
              <a:rPr lang="hr-HR" altLang="sr-Latn-RS"/>
              <a:pPr>
                <a:spcBef>
                  <a:spcPct val="0"/>
                </a:spcBef>
              </a:pPr>
              <a:t>9</a:t>
            </a:fld>
            <a:endParaRPr lang="hr-HR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ckground">
            <a:extLst>
              <a:ext uri="{FF2B5EF4-FFF2-40B4-BE49-F238E27FC236}">
                <a16:creationId xmlns:a16="http://schemas.microsoft.com/office/drawing/2014/main" id="{D38128B3-3F94-42E6-B4B6-7CA8FE7A1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4" t="4568" r="14610" b="12376"/>
          <a:stretch>
            <a:fillRect/>
          </a:stretch>
        </p:blipFill>
        <p:spPr bwMode="auto">
          <a:xfrm>
            <a:off x="0" y="0"/>
            <a:ext cx="87201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3A9DCEB5-CF2D-4998-8B3D-55FDBA073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5125" y="3738563"/>
            <a:ext cx="7938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35D3A13-2D29-4856-977D-B58EE4820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9088" y="3729038"/>
            <a:ext cx="11112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8B7B66B-C1FD-489D-8158-B92238266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0338" y="3738563"/>
            <a:ext cx="7937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CDB20543-BEE1-4204-8B53-AB041470D194}"/>
              </a:ext>
            </a:extLst>
          </p:cNvPr>
          <p:cNvSpPr>
            <a:spLocks/>
          </p:cNvSpPr>
          <p:nvPr/>
        </p:nvSpPr>
        <p:spPr bwMode="auto">
          <a:xfrm>
            <a:off x="7886700" y="3941763"/>
            <a:ext cx="9525" cy="9525"/>
          </a:xfrm>
          <a:custGeom>
            <a:avLst/>
            <a:gdLst>
              <a:gd name="T0" fmla="*/ 0 w 19"/>
              <a:gd name="T1" fmla="*/ 2147483646 h 18"/>
              <a:gd name="T2" fmla="*/ 2147483646 w 19"/>
              <a:gd name="T3" fmla="*/ 0 h 18"/>
              <a:gd name="T4" fmla="*/ 2147483646 w 19"/>
              <a:gd name="T5" fmla="*/ 2147483646 h 18"/>
              <a:gd name="T6" fmla="*/ 0 w 19"/>
              <a:gd name="T7" fmla="*/ 2147483646 h 1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" h="18">
                <a:moveTo>
                  <a:pt x="0" y="18"/>
                </a:moveTo>
                <a:lnTo>
                  <a:pt x="19" y="0"/>
                </a:lnTo>
                <a:lnTo>
                  <a:pt x="19" y="18"/>
                </a:lnTo>
                <a:lnTo>
                  <a:pt x="0" y="1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B14E809E-9999-4897-863C-ED53BAB66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3688" y="3911600"/>
            <a:ext cx="7937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/>
          </a:p>
        </p:txBody>
      </p:sp>
      <p:graphicFrame>
        <p:nvGraphicFramePr>
          <p:cNvPr id="10" name="Base" hidden="1">
            <a:extLst>
              <a:ext uri="{FF2B5EF4-FFF2-40B4-BE49-F238E27FC236}">
                <a16:creationId xmlns:a16="http://schemas.microsoft.com/office/drawing/2014/main" id="{9D868521-6359-4580-ABC8-154E23CEA652}"/>
              </a:ext>
            </a:extLst>
          </p:cNvPr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resentation" r:id="rId4" imgW="0" imgH="0" progId="PowerPoint.Show.8">
                  <p:embed/>
                </p:oleObj>
              </mc:Choice>
              <mc:Fallback>
                <p:oleObj name="Presentation" r:id="rId4" imgW="0" imgH="0" progId="PowerPoint.Show.8">
                  <p:embed/>
                  <p:pic>
                    <p:nvPicPr>
                      <p:cNvPr id="10" name="Base" hidden="1">
                        <a:extLst>
                          <a:ext uri="{FF2B5EF4-FFF2-40B4-BE49-F238E27FC236}">
                            <a16:creationId xmlns:a16="http://schemas.microsoft.com/office/drawing/2014/main" id="{9D868521-6359-4580-ABC8-154E23CEA652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 b="1"/>
            </a:lvl1pPr>
          </a:lstStyle>
          <a:p>
            <a:pPr lvl="0"/>
            <a:r>
              <a:rPr lang="en-US" altLang="sr-Latn-RS" noProof="0"/>
              <a:t>Click to edit Master subtitle style</a:t>
            </a:r>
          </a:p>
        </p:txBody>
      </p:sp>
      <p:sp>
        <p:nvSpPr>
          <p:cNvPr id="24586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lIns="91440"/>
          <a:lstStyle>
            <a:lvl1pPr algn="ctr">
              <a:defRPr sz="3200"/>
            </a:lvl1pPr>
          </a:lstStyle>
          <a:p>
            <a:pPr lvl="0"/>
            <a:r>
              <a:rPr lang="en-US" altLang="sr-Latn-R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3520200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4313965-C7E8-4B0E-B71F-BD6A0797B0D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C6FDD7-7773-426C-A5F7-DC6883558CCF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1257519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369050" y="188913"/>
            <a:ext cx="2014538" cy="4538662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323850" y="188913"/>
            <a:ext cx="5892800" cy="4538662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6CF1022-A0E9-421F-81DD-D2F3AED4D03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471B5-DCC5-42C1-A7A6-098CE36D3545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950366554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ckground">
            <a:extLst>
              <a:ext uri="{FF2B5EF4-FFF2-40B4-BE49-F238E27FC236}">
                <a16:creationId xmlns:a16="http://schemas.microsoft.com/office/drawing/2014/main" id="{7676C6E0-02A6-4363-95F9-CE8A4323F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4" t="4568" r="14610" b="12376"/>
          <a:stretch>
            <a:fillRect/>
          </a:stretch>
        </p:blipFill>
        <p:spPr bwMode="auto">
          <a:xfrm>
            <a:off x="0" y="0"/>
            <a:ext cx="87201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E3EC58D4-9517-4725-A814-8900596DD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5125" y="3738563"/>
            <a:ext cx="7938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>
              <a:solidFill>
                <a:srgbClr val="000066"/>
              </a:solidFill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2213E75-C5B6-49EA-B04F-37DF876FC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9088" y="3729038"/>
            <a:ext cx="11112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>
              <a:solidFill>
                <a:srgbClr val="000066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06C8527-C8F8-4842-A5EF-A644B6FC3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0338" y="3738563"/>
            <a:ext cx="7937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>
              <a:solidFill>
                <a:srgbClr val="000066"/>
              </a:solidFill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3C6263F0-F3FD-48BF-AFE2-EF626A0FEAD0}"/>
              </a:ext>
            </a:extLst>
          </p:cNvPr>
          <p:cNvSpPr>
            <a:spLocks/>
          </p:cNvSpPr>
          <p:nvPr/>
        </p:nvSpPr>
        <p:spPr bwMode="auto">
          <a:xfrm>
            <a:off x="7886700" y="3941763"/>
            <a:ext cx="9525" cy="9525"/>
          </a:xfrm>
          <a:custGeom>
            <a:avLst/>
            <a:gdLst>
              <a:gd name="T0" fmla="*/ 0 w 19"/>
              <a:gd name="T1" fmla="*/ 2147483646 h 18"/>
              <a:gd name="T2" fmla="*/ 2147483646 w 19"/>
              <a:gd name="T3" fmla="*/ 0 h 18"/>
              <a:gd name="T4" fmla="*/ 2147483646 w 19"/>
              <a:gd name="T5" fmla="*/ 2147483646 h 18"/>
              <a:gd name="T6" fmla="*/ 0 w 19"/>
              <a:gd name="T7" fmla="*/ 2147483646 h 1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" h="18">
                <a:moveTo>
                  <a:pt x="0" y="18"/>
                </a:moveTo>
                <a:lnTo>
                  <a:pt x="19" y="0"/>
                </a:lnTo>
                <a:lnTo>
                  <a:pt x="19" y="18"/>
                </a:lnTo>
                <a:lnTo>
                  <a:pt x="0" y="1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AAB51F10-444B-4CB6-B83A-AEAC8CB35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3688" y="3911600"/>
            <a:ext cx="7937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>
              <a:solidFill>
                <a:srgbClr val="000066"/>
              </a:solidFill>
            </a:endParaRPr>
          </a:p>
        </p:txBody>
      </p:sp>
      <p:graphicFrame>
        <p:nvGraphicFramePr>
          <p:cNvPr id="10" name="Base" hidden="1">
            <a:extLst>
              <a:ext uri="{FF2B5EF4-FFF2-40B4-BE49-F238E27FC236}">
                <a16:creationId xmlns:a16="http://schemas.microsoft.com/office/drawing/2014/main" id="{5D1FED84-04EF-41CF-9769-C35321CFFF97}"/>
              </a:ext>
            </a:extLst>
          </p:cNvPr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Presentation" r:id="rId4" imgW="0" imgH="0" progId="PowerPoint.Show.8">
                  <p:embed/>
                </p:oleObj>
              </mc:Choice>
              <mc:Fallback>
                <p:oleObj name="Presentation" r:id="rId4" imgW="0" imgH="0" progId="PowerPoint.Show.8">
                  <p:embed/>
                  <p:pic>
                    <p:nvPicPr>
                      <p:cNvPr id="10" name="Base" hidden="1">
                        <a:extLst>
                          <a:ext uri="{FF2B5EF4-FFF2-40B4-BE49-F238E27FC236}">
                            <a16:creationId xmlns:a16="http://schemas.microsoft.com/office/drawing/2014/main" id="{5D1FED84-04EF-41CF-9769-C35321CFFF97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 b="1"/>
            </a:lvl1pPr>
          </a:lstStyle>
          <a:p>
            <a:pPr lvl="0"/>
            <a:r>
              <a:rPr lang="en-US" altLang="sr-Latn-RS" noProof="0"/>
              <a:t>Click to edit Master subtitle style</a:t>
            </a:r>
          </a:p>
        </p:txBody>
      </p:sp>
      <p:sp>
        <p:nvSpPr>
          <p:cNvPr id="24586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lIns="91440"/>
          <a:lstStyle>
            <a:lvl1pPr algn="ctr">
              <a:defRPr sz="3200"/>
            </a:lvl1pPr>
          </a:lstStyle>
          <a:p>
            <a:pPr lvl="0"/>
            <a:r>
              <a:rPr lang="en-US" altLang="sr-Latn-R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535992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BF8DF96-C0E2-4C2F-86BC-27B03051C06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94A755-AC48-40C3-901E-43791FC58C7B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793351272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4E04F4F-A7EB-4B84-84EF-857D558028B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72909B-D5F0-4136-8A5B-D574CAA6C46E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4740242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11188" y="836613"/>
            <a:ext cx="3810000" cy="3890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3588" y="836613"/>
            <a:ext cx="3810000" cy="3890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2A54C24-FD8F-4F4D-9F35-3C50C9BFC96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DAA6C1-AB47-4130-92CA-094EB0FD9DBC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6058962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E05495-2C64-4733-B55B-1963C642E8A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2A279-F3C3-41F9-A30D-D7E08DA4EBAA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68324368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DA0DD459-FC04-44B3-9151-BF8CDF55B16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4C894E-5249-49D8-A10B-8CAC96F350A5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91510998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94E983B3-3971-42E0-A976-7C9A54964AF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C5AE62-1367-4E39-8BAE-691BC48821AC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629026467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A32DC5E-6629-4B5E-97BD-106BB26E65B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9BC34B-BEC0-456E-9B4B-C2522BE3F11A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77813732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8796D9F-E88A-4F12-9CCF-6D80B51249D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B77796-86C5-43B6-8A47-82FAB6025755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616695993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CB6A81E-8B39-482E-978D-F6EFEDAF3F5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F34E6E-3A62-4B3B-91CF-9F3474157DAF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68313378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F6D3C4-641C-436B-881D-FFBF92D4DDC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57A984-05AC-44A5-99A9-C19A239C35B9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7454886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369050" y="188913"/>
            <a:ext cx="2014538" cy="4538662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323850" y="188913"/>
            <a:ext cx="5892800" cy="4538662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72AF6FC-0BB9-46CA-994D-09B9569C6C2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E67982-C01B-4BD5-AC74-0BE48DAF9DC1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165546739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ckground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4" t="4568" r="14610" b="12376"/>
          <a:stretch>
            <a:fillRect/>
          </a:stretch>
        </p:blipFill>
        <p:spPr bwMode="auto">
          <a:xfrm>
            <a:off x="0" y="0"/>
            <a:ext cx="87201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985125" y="3738563"/>
            <a:ext cx="7938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r-Latn-RS" altLang="sr-Latn-RS" sz="24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939088" y="3729038"/>
            <a:ext cx="11112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r-Latn-RS" altLang="sr-Latn-RS" sz="24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780338" y="3738563"/>
            <a:ext cx="7937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r-Latn-RS" altLang="sr-Latn-RS" sz="24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7886700" y="3941763"/>
            <a:ext cx="9525" cy="9525"/>
          </a:xfrm>
          <a:custGeom>
            <a:avLst/>
            <a:gdLst>
              <a:gd name="T0" fmla="*/ 0 w 19"/>
              <a:gd name="T1" fmla="*/ 2147483646 h 18"/>
              <a:gd name="T2" fmla="*/ 2147483646 w 19"/>
              <a:gd name="T3" fmla="*/ 0 h 18"/>
              <a:gd name="T4" fmla="*/ 2147483646 w 19"/>
              <a:gd name="T5" fmla="*/ 2147483646 h 18"/>
              <a:gd name="T6" fmla="*/ 0 w 19"/>
              <a:gd name="T7" fmla="*/ 2147483646 h 1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" h="18">
                <a:moveTo>
                  <a:pt x="0" y="18"/>
                </a:moveTo>
                <a:lnTo>
                  <a:pt x="19" y="0"/>
                </a:lnTo>
                <a:lnTo>
                  <a:pt x="19" y="18"/>
                </a:lnTo>
                <a:lnTo>
                  <a:pt x="0" y="1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7913688" y="3911600"/>
            <a:ext cx="7937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r-Latn-RS" altLang="sr-Latn-RS" sz="24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graphicFrame>
        <p:nvGraphicFramePr>
          <p:cNvPr id="10" name="Base" hidden="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Presentation" r:id="rId4" imgW="0" imgH="0" progId="PowerPoint.Show.8">
                  <p:embed/>
                </p:oleObj>
              </mc:Choice>
              <mc:Fallback>
                <p:oleObj name="Presentation" r:id="rId4" imgW="0" imgH="0" progId="PowerPoint.Show.8">
                  <p:embed/>
                  <p:pic>
                    <p:nvPicPr>
                      <p:cNvPr id="10" name="Base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 b="1"/>
            </a:lvl1pPr>
          </a:lstStyle>
          <a:p>
            <a:pPr lvl="0"/>
            <a:r>
              <a:rPr lang="en-US" altLang="sr-Latn-RS" noProof="0"/>
              <a:t>Click to edit Master subtitle style</a:t>
            </a:r>
          </a:p>
        </p:txBody>
      </p:sp>
      <p:sp>
        <p:nvSpPr>
          <p:cNvPr id="24586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lIns="91440"/>
          <a:lstStyle>
            <a:lvl1pPr algn="ctr">
              <a:defRPr sz="3200"/>
            </a:lvl1pPr>
          </a:lstStyle>
          <a:p>
            <a:pPr lvl="0"/>
            <a:r>
              <a:rPr lang="en-US" altLang="sr-Latn-R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2595289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9FE2DF6-AFEC-46D2-AE5D-7C31A74DBC15}" type="slidenum">
              <a:rPr kumimoji="0" lang="en-US" altLang="sr-Latn-R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utiger 55 Roman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sr-Latn-R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utiger 55 Roman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0599089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3BBA23-33C1-47BC-9CA9-931118AA6F07}" type="slidenum">
              <a:rPr kumimoji="0" lang="en-US" altLang="sr-Latn-R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utiger 55 Roman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sr-Latn-R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utiger 55 Roman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9646314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11188" y="836613"/>
            <a:ext cx="3810000" cy="3890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3588" y="836613"/>
            <a:ext cx="3810000" cy="3890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E34B074-A58C-46B4-9A55-D5B969705E1F}" type="slidenum">
              <a:rPr kumimoji="0" lang="en-US" altLang="sr-Latn-R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utiger 55 Roman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sr-Latn-R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utiger 55 Roman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9683549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814D40-D76E-47C0-B6FE-4C80335D2315}" type="slidenum">
              <a:rPr kumimoji="0" lang="en-US" altLang="sr-Latn-R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utiger 55 Roman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sr-Latn-R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utiger 55 Roman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8800912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11AC8B4-7691-4FEF-B28C-0728E330741B}" type="slidenum">
              <a:rPr kumimoji="0" lang="en-US" altLang="sr-Latn-R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utiger 55 Roman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sr-Latn-R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utiger 55 Roman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4776794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6A1B6D-B315-48A9-8B46-683A6FDD2D53}" type="slidenum">
              <a:rPr kumimoji="0" lang="en-US" altLang="sr-Latn-R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utiger 55 Roman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sr-Latn-R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utiger 55 Roman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849537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92C22A0-5B6E-47A8-9EB8-7AA040D1751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68B6DC-4C14-48F4-A6CC-D8FECEF8E71D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90129832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525D86-DC75-48D4-8B19-F51D59445B72}" type="slidenum">
              <a:rPr kumimoji="0" lang="en-US" altLang="sr-Latn-R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utiger 55 Roman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sr-Latn-R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utiger 55 Roman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88011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97A0C74-6DBE-4AA0-A524-457C31B90981}" type="slidenum">
              <a:rPr kumimoji="0" lang="en-US" altLang="sr-Latn-R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utiger 55 Roman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sr-Latn-R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utiger 55 Roman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3949017"/>
      </p:ext>
    </p:extLst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9FDF6-B4C1-4548-96B7-CE0F428591B8}" type="slidenum">
              <a:rPr kumimoji="0" lang="en-US" altLang="sr-Latn-R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utiger 55 Roman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sr-Latn-R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utiger 55 Roman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7152948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369050" y="188913"/>
            <a:ext cx="2014538" cy="4538662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323850" y="188913"/>
            <a:ext cx="5892800" cy="4538662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5BF4C6-9B9D-4D7D-B99C-04D07A5FC9CF}" type="slidenum">
              <a:rPr kumimoji="0" lang="en-US" altLang="sr-Latn-R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utiger 55 Roman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sr-Latn-R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utiger 55 Roman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774357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11188" y="836613"/>
            <a:ext cx="3810000" cy="3890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3588" y="836613"/>
            <a:ext cx="3810000" cy="3890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4DF49E3-C518-4510-87BA-1FA19EE472D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EE06F-A539-4FE7-9386-0827ED44C949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96369272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6E3763-6B07-4A6B-B536-E99C67CE28E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F518C-BF8A-4F2D-850A-4B2574C5DE55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2950222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279CCD60-1DD6-4842-A852-F60EE1A31A1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F75E9-5BB8-4DFF-A7BD-8159C3ED9B3F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6792465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97C0E42B-855F-441C-A060-43C9CF072E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1DD4CC-5643-4ED1-9DB4-BBCAF3A7848B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80016905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189C603-06CB-4BA7-B4F9-7EB7AF6EB5E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D02ACD-5F36-4044-BAAD-B9664FBA319C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0453218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B36B7F-FA9F-4EDA-BA51-D6C92633DA3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EDED6C-A5AA-4119-B5B7-7C97353A1C13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7125910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">
            <a:extLst>
              <a:ext uri="{FF2B5EF4-FFF2-40B4-BE49-F238E27FC236}">
                <a16:creationId xmlns:a16="http://schemas.microsoft.com/office/drawing/2014/main" id="{329450DB-D5C9-4CCD-8F33-5589CB570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lum bright="78000" contrast="-7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7" t="4570" r="14610" b="12378"/>
          <a:stretch>
            <a:fillRect/>
          </a:stretch>
        </p:blipFill>
        <p:spPr bwMode="auto">
          <a:xfrm>
            <a:off x="0" y="0"/>
            <a:ext cx="87201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>
            <a:extLst>
              <a:ext uri="{FF2B5EF4-FFF2-40B4-BE49-F238E27FC236}">
                <a16:creationId xmlns:a16="http://schemas.microsoft.com/office/drawing/2014/main" id="{9F6EAAFB-1B81-4C20-B447-98BD8D9713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836613"/>
            <a:ext cx="7772400" cy="3890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E63785F2-DB96-4DB9-8078-F3B07D63A8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92150"/>
            <a:ext cx="86407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pic>
        <p:nvPicPr>
          <p:cNvPr id="1029" name="Picture 5" descr="weiler2">
            <a:extLst>
              <a:ext uri="{FF2B5EF4-FFF2-40B4-BE49-F238E27FC236}">
                <a16:creationId xmlns:a16="http://schemas.microsoft.com/office/drawing/2014/main" id="{28901CA6-8A04-4BF2-949C-8A0A23ED5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76925"/>
            <a:ext cx="644525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Rectangle 6">
            <a:extLst>
              <a:ext uri="{FF2B5EF4-FFF2-40B4-BE49-F238E27FC236}">
                <a16:creationId xmlns:a16="http://schemas.microsoft.com/office/drawing/2014/main" id="{D4D5BEA7-B4FF-4989-916D-22E4ED082F6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2788" y="6350000"/>
            <a:ext cx="123825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800">
                <a:solidFill>
                  <a:srgbClr val="000000"/>
                </a:solidFill>
                <a:latin typeface="Frutiger 55 Roman" pitchFamily="34" charset="0"/>
              </a:defRPr>
            </a:lvl1pPr>
          </a:lstStyle>
          <a:p>
            <a:fld id="{97E11339-2C04-44EC-BA22-08FE907E05C3}" type="slidenum">
              <a:rPr lang="en-US" altLang="sr-Latn-RS"/>
              <a:pPr/>
              <a:t>‹#›</a:t>
            </a:fld>
            <a:endParaRPr lang="en-US" altLang="sr-Latn-R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37CEDD43-4365-4C10-8713-83968B1D77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88913"/>
            <a:ext cx="777240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6779FEC9-4720-42B7-8E2E-0C9424C76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01800" y="1408113"/>
            <a:ext cx="1393825" cy="441325"/>
          </a:xfrm>
          <a:prstGeom prst="rect">
            <a:avLst/>
          </a:prstGeom>
          <a:solidFill>
            <a:srgbClr val="B2424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4E93D4A5-8DAB-4E6A-81A4-E3B7DACD0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01800" y="2778125"/>
            <a:ext cx="1393825" cy="44132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/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EEFD0525-53EC-4696-9099-3F6A3E6E4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01800" y="3346450"/>
            <a:ext cx="1393825" cy="441325"/>
          </a:xfrm>
          <a:prstGeom prst="rect">
            <a:avLst/>
          </a:prstGeom>
          <a:solidFill>
            <a:srgbClr val="75AA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/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78D97957-5F84-4D8F-94E0-063E00477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01800" y="3943350"/>
            <a:ext cx="1393825" cy="441325"/>
          </a:xfrm>
          <a:prstGeom prst="rect">
            <a:avLst/>
          </a:prstGeom>
          <a:solidFill>
            <a:srgbClr val="91DA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A96A11CE-15F8-4911-B456-5A1B6D623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01800" y="2070100"/>
            <a:ext cx="1393825" cy="441325"/>
          </a:xfrm>
          <a:prstGeom prst="rect">
            <a:avLst/>
          </a:prstGeom>
          <a:solidFill>
            <a:srgbClr val="CB717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/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4EB90801-1BB8-4246-BE85-9944AFA99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01800" y="293688"/>
            <a:ext cx="1393825" cy="441325"/>
          </a:xfrm>
          <a:prstGeom prst="rect">
            <a:avLst/>
          </a:prstGeom>
          <a:solidFill>
            <a:srgbClr val="6A001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/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FB3897B5-05D7-49B5-AD5D-16C5DF1D0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16088" y="814388"/>
            <a:ext cx="1409700" cy="4619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en-GB" altLang="sr-Latn-RS" sz="1800">
              <a:solidFill>
                <a:schemeClr val="bg1"/>
              </a:solidFill>
              <a:latin typeface="Frutiger 55 Roman" pitchFamily="34" charset="0"/>
            </a:endParaRPr>
          </a:p>
        </p:txBody>
      </p:sp>
      <p:sp>
        <p:nvSpPr>
          <p:cNvPr id="1039" name="Rectangle 15">
            <a:extLst>
              <a:ext uri="{FF2B5EF4-FFF2-40B4-BE49-F238E27FC236}">
                <a16:creationId xmlns:a16="http://schemas.microsoft.com/office/drawing/2014/main" id="{02851B0F-E65C-4ACF-BAB3-E87EEC3BC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01800" y="4668838"/>
            <a:ext cx="1393825" cy="441325"/>
          </a:xfrm>
          <a:prstGeom prst="rect">
            <a:avLst/>
          </a:prstGeom>
          <a:solidFill>
            <a:srgbClr val="FBF18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/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05F50609-942F-4AE2-ACC6-244B9CE98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01800" y="5346700"/>
            <a:ext cx="1393825" cy="441325"/>
          </a:xfrm>
          <a:prstGeom prst="rect">
            <a:avLst/>
          </a:prstGeom>
          <a:solidFill>
            <a:srgbClr val="B7F8A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/>
          </a:p>
        </p:txBody>
      </p:sp>
      <p:sp>
        <p:nvSpPr>
          <p:cNvPr id="1041" name="Text Box 17">
            <a:extLst>
              <a:ext uri="{FF2B5EF4-FFF2-40B4-BE49-F238E27FC236}">
                <a16:creationId xmlns:a16="http://schemas.microsoft.com/office/drawing/2014/main" id="{EB711519-B61E-4958-8DA4-D11694FC111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812088" y="6705600"/>
            <a:ext cx="11747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hr-HR" altLang="sr-Latn-RS" sz="1000"/>
              <a:t>Ministarstvo financija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9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  <p:sldLayoutId id="2147484455" r:id="rId8"/>
    <p:sldLayoutId id="2147484456" r:id="rId9"/>
    <p:sldLayoutId id="2147484457" r:id="rId10"/>
    <p:sldLayoutId id="2147484458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9pPr>
    </p:titleStyle>
    <p:bodyStyle>
      <a:lvl1pPr marL="342900" indent="-342900" algn="l" rtl="0" eaLnBrk="0" fontAlgn="base" hangingPunct="0">
        <a:spcBef>
          <a:spcPts val="2200"/>
        </a:spcBef>
        <a:spcAft>
          <a:spcPct val="0"/>
        </a:spcAft>
        <a:buClr>
          <a:srgbClr val="3783FF"/>
        </a:buClr>
        <a:buSzPct val="123000"/>
        <a:buFont typeface="Symbol" panose="05050102010706020507" pitchFamily="18" charset="2"/>
        <a:buChar char="¨"/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77000"/>
        <a:buChar char="—"/>
        <a:defRPr sz="16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ackground">
            <a:extLst>
              <a:ext uri="{FF2B5EF4-FFF2-40B4-BE49-F238E27FC236}">
                <a16:creationId xmlns:a16="http://schemas.microsoft.com/office/drawing/2014/main" id="{EF51E6C8-C2A5-436E-8BA5-781AD9F012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lum bright="78000" contrast="-7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7" t="4570" r="14610" b="12378"/>
          <a:stretch>
            <a:fillRect/>
          </a:stretch>
        </p:blipFill>
        <p:spPr bwMode="auto">
          <a:xfrm>
            <a:off x="0" y="0"/>
            <a:ext cx="87201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>
            <a:extLst>
              <a:ext uri="{FF2B5EF4-FFF2-40B4-BE49-F238E27FC236}">
                <a16:creationId xmlns:a16="http://schemas.microsoft.com/office/drawing/2014/main" id="{F0CEF5DC-7955-4EE7-A7ED-8B7F3307A2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836613"/>
            <a:ext cx="7772400" cy="3890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2052" name="Line 4">
            <a:extLst>
              <a:ext uri="{FF2B5EF4-FFF2-40B4-BE49-F238E27FC236}">
                <a16:creationId xmlns:a16="http://schemas.microsoft.com/office/drawing/2014/main" id="{41D34250-0E4A-48A6-8CC4-70A2E7B50A7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92150"/>
            <a:ext cx="86407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pic>
        <p:nvPicPr>
          <p:cNvPr id="2053" name="Picture 5" descr="weiler2">
            <a:extLst>
              <a:ext uri="{FF2B5EF4-FFF2-40B4-BE49-F238E27FC236}">
                <a16:creationId xmlns:a16="http://schemas.microsoft.com/office/drawing/2014/main" id="{6A5D4F6D-CDBA-44F4-BD8B-8566C7F60A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76925"/>
            <a:ext cx="644525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Rectangle 6">
            <a:extLst>
              <a:ext uri="{FF2B5EF4-FFF2-40B4-BE49-F238E27FC236}">
                <a16:creationId xmlns:a16="http://schemas.microsoft.com/office/drawing/2014/main" id="{57059C06-8011-43DC-A60F-A49893377B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2788" y="6350000"/>
            <a:ext cx="123825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800">
                <a:solidFill>
                  <a:srgbClr val="000000"/>
                </a:solidFill>
                <a:latin typeface="Frutiger 55 Roman" pitchFamily="34" charset="0"/>
              </a:defRPr>
            </a:lvl1pPr>
          </a:lstStyle>
          <a:p>
            <a:fld id="{DA7A65C1-F5FB-4D3C-9AA7-D43E4A968E13}" type="slidenum">
              <a:rPr lang="en-US" altLang="sr-Latn-RS"/>
              <a:pPr/>
              <a:t>‹#›</a:t>
            </a:fld>
            <a:endParaRPr lang="en-US" altLang="sr-Latn-R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B791C7EC-3ED3-454B-BD23-6DCF2215B7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88913"/>
            <a:ext cx="777240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D2D76A06-FCC1-4D99-9E7F-F7DE7C40F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01800" y="1408113"/>
            <a:ext cx="1393825" cy="441325"/>
          </a:xfrm>
          <a:prstGeom prst="rect">
            <a:avLst/>
          </a:prstGeom>
          <a:solidFill>
            <a:srgbClr val="B2424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>
              <a:solidFill>
                <a:srgbClr val="000066"/>
              </a:solidFill>
            </a:endParaRP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0088ED51-D104-47FF-A938-4A4C5F984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01800" y="2778125"/>
            <a:ext cx="1393825" cy="44132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>
              <a:solidFill>
                <a:srgbClr val="000066"/>
              </a:solidFill>
            </a:endParaRP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191056CA-C4EB-470C-83C7-8A17C40BE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01800" y="3346450"/>
            <a:ext cx="1393825" cy="441325"/>
          </a:xfrm>
          <a:prstGeom prst="rect">
            <a:avLst/>
          </a:prstGeom>
          <a:solidFill>
            <a:srgbClr val="75AA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>
              <a:solidFill>
                <a:srgbClr val="000066"/>
              </a:solidFill>
            </a:endParaRPr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CA2EA6EE-BC17-45A0-B3E0-B2BC3E537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01800" y="3943350"/>
            <a:ext cx="1393825" cy="441325"/>
          </a:xfrm>
          <a:prstGeom prst="rect">
            <a:avLst/>
          </a:prstGeom>
          <a:solidFill>
            <a:srgbClr val="91DA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>
              <a:solidFill>
                <a:srgbClr val="000066"/>
              </a:solidFill>
            </a:endParaRP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71287DEB-ADDE-4327-AE0F-D9537EC71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01800" y="2070100"/>
            <a:ext cx="1393825" cy="441325"/>
          </a:xfrm>
          <a:prstGeom prst="rect">
            <a:avLst/>
          </a:prstGeom>
          <a:solidFill>
            <a:srgbClr val="CB717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>
              <a:solidFill>
                <a:srgbClr val="000066"/>
              </a:solidFill>
            </a:endParaRP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771208B4-9B0F-42E1-A5FD-75FE85848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01800" y="293688"/>
            <a:ext cx="1393825" cy="441325"/>
          </a:xfrm>
          <a:prstGeom prst="rect">
            <a:avLst/>
          </a:prstGeom>
          <a:solidFill>
            <a:srgbClr val="6A001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>
              <a:solidFill>
                <a:srgbClr val="000066"/>
              </a:solidFill>
            </a:endParaRPr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6396554D-EE88-4B58-BB9E-25D160A62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16088" y="814388"/>
            <a:ext cx="1409700" cy="4619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en-GB" altLang="sr-Latn-RS" sz="1800">
              <a:solidFill>
                <a:srgbClr val="FFFFFF"/>
              </a:solidFill>
              <a:latin typeface="Frutiger 55 Roman" pitchFamily="34" charset="0"/>
            </a:endParaRPr>
          </a:p>
        </p:txBody>
      </p:sp>
      <p:sp>
        <p:nvSpPr>
          <p:cNvPr id="1039" name="Rectangle 15">
            <a:extLst>
              <a:ext uri="{FF2B5EF4-FFF2-40B4-BE49-F238E27FC236}">
                <a16:creationId xmlns:a16="http://schemas.microsoft.com/office/drawing/2014/main" id="{266211E2-129E-4818-B91E-B4E36463E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01800" y="4668838"/>
            <a:ext cx="1393825" cy="441325"/>
          </a:xfrm>
          <a:prstGeom prst="rect">
            <a:avLst/>
          </a:prstGeom>
          <a:solidFill>
            <a:srgbClr val="FBF18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>
              <a:solidFill>
                <a:srgbClr val="000066"/>
              </a:solidFill>
            </a:endParaRPr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1522080C-017A-43C4-A798-BB819538A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01800" y="5346700"/>
            <a:ext cx="1393825" cy="441325"/>
          </a:xfrm>
          <a:prstGeom prst="rect">
            <a:avLst/>
          </a:prstGeom>
          <a:solidFill>
            <a:srgbClr val="B7F8A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sr-Latn-RS" altLang="sr-Latn-RS">
              <a:solidFill>
                <a:srgbClr val="000066"/>
              </a:solidFill>
            </a:endParaRPr>
          </a:p>
        </p:txBody>
      </p:sp>
      <p:sp>
        <p:nvSpPr>
          <p:cNvPr id="1041" name="Text Box 17">
            <a:extLst>
              <a:ext uri="{FF2B5EF4-FFF2-40B4-BE49-F238E27FC236}">
                <a16:creationId xmlns:a16="http://schemas.microsoft.com/office/drawing/2014/main" id="{86762A4F-CFBD-4CC0-87E9-3892A21616C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812088" y="6705600"/>
            <a:ext cx="11747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hr-HR" altLang="sr-Latn-RS" sz="1000">
                <a:solidFill>
                  <a:srgbClr val="000066"/>
                </a:solidFill>
              </a:rPr>
              <a:t>Ministarstvo financija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0" r:id="rId1"/>
    <p:sldLayoutId id="2147484459" r:id="rId2"/>
    <p:sldLayoutId id="2147484460" r:id="rId3"/>
    <p:sldLayoutId id="2147484461" r:id="rId4"/>
    <p:sldLayoutId id="2147484462" r:id="rId5"/>
    <p:sldLayoutId id="2147484463" r:id="rId6"/>
    <p:sldLayoutId id="2147484464" r:id="rId7"/>
    <p:sldLayoutId id="2147484465" r:id="rId8"/>
    <p:sldLayoutId id="2147484466" r:id="rId9"/>
    <p:sldLayoutId id="2147484467" r:id="rId10"/>
    <p:sldLayoutId id="2147484468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9pPr>
    </p:titleStyle>
    <p:bodyStyle>
      <a:lvl1pPr marL="342900" indent="-342900" algn="l" rtl="0" eaLnBrk="0" fontAlgn="base" hangingPunct="0">
        <a:spcBef>
          <a:spcPts val="2200"/>
        </a:spcBef>
        <a:spcAft>
          <a:spcPct val="0"/>
        </a:spcAft>
        <a:buClr>
          <a:srgbClr val="3783FF"/>
        </a:buClr>
        <a:buSzPct val="123000"/>
        <a:buFont typeface="Symbol" panose="05050102010706020507" pitchFamily="18" charset="2"/>
        <a:buChar char="¨"/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77000"/>
        <a:buChar char="—"/>
        <a:defRPr sz="16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"/>
          <p:cNvPicPr>
            <a:picLocks noChangeAspect="1" noChangeArrowheads="1"/>
          </p:cNvPicPr>
          <p:nvPr/>
        </p:nvPicPr>
        <p:blipFill>
          <a:blip r:embed="rId13">
            <a:lum bright="78000" contrast="-7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7" t="4570" r="14610" b="12378"/>
          <a:stretch>
            <a:fillRect/>
          </a:stretch>
        </p:blipFill>
        <p:spPr bwMode="auto">
          <a:xfrm>
            <a:off x="0" y="0"/>
            <a:ext cx="87201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836613"/>
            <a:ext cx="7772400" cy="3890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179388" y="692150"/>
            <a:ext cx="86407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pic>
        <p:nvPicPr>
          <p:cNvPr id="1029" name="Picture 5" descr="weiler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76925"/>
            <a:ext cx="644525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2788" y="6350000"/>
            <a:ext cx="123825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800">
                <a:solidFill>
                  <a:srgbClr val="000000"/>
                </a:solidFill>
                <a:latin typeface="Frutiger 55 Roman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4555642-1320-4EFE-A678-02E914ACB534}" type="slidenum">
              <a:rPr kumimoji="0" lang="en-US" altLang="sr-Latn-R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utiger 55 Roman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sr-Latn-R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utiger 55 Roman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88913"/>
            <a:ext cx="777240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-1701800" y="1408113"/>
            <a:ext cx="1393825" cy="441325"/>
          </a:xfrm>
          <a:prstGeom prst="rect">
            <a:avLst/>
          </a:prstGeom>
          <a:solidFill>
            <a:srgbClr val="B2424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r-Latn-RS" altLang="sr-Latn-RS" sz="24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-1701800" y="2778125"/>
            <a:ext cx="1393825" cy="44132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r-Latn-RS" altLang="sr-Latn-RS" sz="24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-1701800" y="3346450"/>
            <a:ext cx="1393825" cy="441325"/>
          </a:xfrm>
          <a:prstGeom prst="rect">
            <a:avLst/>
          </a:prstGeom>
          <a:solidFill>
            <a:srgbClr val="75AA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r-Latn-RS" altLang="sr-Latn-RS" sz="24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-1701800" y="3943350"/>
            <a:ext cx="1393825" cy="441325"/>
          </a:xfrm>
          <a:prstGeom prst="rect">
            <a:avLst/>
          </a:prstGeom>
          <a:solidFill>
            <a:srgbClr val="91DA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r-Latn-RS" altLang="sr-Latn-RS" sz="24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-1701800" y="2070100"/>
            <a:ext cx="1393825" cy="441325"/>
          </a:xfrm>
          <a:prstGeom prst="rect">
            <a:avLst/>
          </a:prstGeom>
          <a:solidFill>
            <a:srgbClr val="CB717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r-Latn-RS" altLang="sr-Latn-RS" sz="24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-1701800" y="293688"/>
            <a:ext cx="1393825" cy="441325"/>
          </a:xfrm>
          <a:prstGeom prst="rect">
            <a:avLst/>
          </a:prstGeom>
          <a:solidFill>
            <a:srgbClr val="6A001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r-Latn-RS" altLang="sr-Latn-RS" sz="24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-1716088" y="814388"/>
            <a:ext cx="1409700" cy="4619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sr-Latn-R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utiger 55 Roman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-1701800" y="4668838"/>
            <a:ext cx="1393825" cy="441325"/>
          </a:xfrm>
          <a:prstGeom prst="rect">
            <a:avLst/>
          </a:prstGeom>
          <a:solidFill>
            <a:srgbClr val="FBF18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r-Latn-RS" altLang="sr-Latn-RS" sz="24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-1701800" y="5346700"/>
            <a:ext cx="1393825" cy="441325"/>
          </a:xfrm>
          <a:prstGeom prst="rect">
            <a:avLst/>
          </a:prstGeom>
          <a:solidFill>
            <a:srgbClr val="B7F8A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r-Latn-RS" altLang="sr-Latn-RS" sz="24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41" name="Text Box 17"/>
          <p:cNvSpPr txBox="1">
            <a:spLocks noChangeArrowheads="1"/>
          </p:cNvSpPr>
          <p:nvPr userDrawn="1"/>
        </p:nvSpPr>
        <p:spPr bwMode="auto">
          <a:xfrm>
            <a:off x="7812088" y="6705600"/>
            <a:ext cx="11747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0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Ministarstvo financija</a:t>
            </a:r>
          </a:p>
        </p:txBody>
      </p:sp>
    </p:spTree>
    <p:extLst>
      <p:ext uri="{BB962C8B-B14F-4D97-AF65-F5344CB8AC3E}">
        <p14:creationId xmlns:p14="http://schemas.microsoft.com/office/powerpoint/2010/main" val="1689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73" r:id="rId2"/>
    <p:sldLayoutId id="2147484474" r:id="rId3"/>
    <p:sldLayoutId id="2147484475" r:id="rId4"/>
    <p:sldLayoutId id="2147484476" r:id="rId5"/>
    <p:sldLayoutId id="2147484477" r:id="rId6"/>
    <p:sldLayoutId id="2147484478" r:id="rId7"/>
    <p:sldLayoutId id="2147484479" r:id="rId8"/>
    <p:sldLayoutId id="2147484480" r:id="rId9"/>
    <p:sldLayoutId id="2147484481" r:id="rId10"/>
    <p:sldLayoutId id="2147484482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9pPr>
    </p:titleStyle>
    <p:bodyStyle>
      <a:lvl1pPr marL="342900" indent="-342900" algn="l" rtl="0" eaLnBrk="0" fontAlgn="base" hangingPunct="0">
        <a:spcBef>
          <a:spcPts val="2200"/>
        </a:spcBef>
        <a:spcAft>
          <a:spcPct val="0"/>
        </a:spcAft>
        <a:buClr>
          <a:srgbClr val="3783FF"/>
        </a:buClr>
        <a:buSzPct val="123000"/>
        <a:buFont typeface="Symbol" panose="05050102010706020507" pitchFamily="18" charset="2"/>
        <a:buChar char="¨"/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77000"/>
        <a:buChar char="—"/>
        <a:defRPr sz="16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BA1574E-15CF-47B8-887D-9EC160F5CB6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4365625"/>
            <a:ext cx="6400800" cy="127317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hr-HR" altLang="sr-Latn-RS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hr-HR" altLang="sr-Latn-R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sr-Latn-RS" sz="2000" dirty="0">
                <a:latin typeface="Arial" panose="020B0604020202020204" pitchFamily="34" charset="0"/>
              </a:rPr>
              <a:t>Хана </a:t>
            </a:r>
            <a:r>
              <a:rPr lang="ru-RU" altLang="sr-Latn-RS" sz="2000" dirty="0" err="1">
                <a:latin typeface="Arial" panose="020B0604020202020204" pitchFamily="34" charset="0"/>
              </a:rPr>
              <a:t>Зоричич</a:t>
            </a:r>
            <a:endParaRPr lang="hr-HR" altLang="sr-Latn-RS" sz="2000" dirty="0">
              <a:latin typeface="Arial" panose="020B0604020202020204" pitchFamily="34" charset="0"/>
            </a:endParaRPr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id="{68509189-52C7-4B9D-AF0C-7ACED354CFF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708275"/>
            <a:ext cx="7632700" cy="1873250"/>
          </a:xfrm>
        </p:spPr>
        <p:txBody>
          <a:bodyPr/>
          <a:lstStyle/>
          <a:p>
            <a:pPr eaLnBrk="1" hangingPunct="1"/>
            <a:r>
              <a:rPr lang="ru-RU" altLang="sr-Latn-RS" sz="2800" dirty="0">
                <a:latin typeface="Arial" panose="020B0604020202020204" pitchFamily="34" charset="0"/>
              </a:rPr>
              <a:t>ОБЗОРЫ БЮДЖЕТНЫХ РАСХОДОВ: опыт Хорватии</a:t>
            </a:r>
            <a:endParaRPr lang="hr-HR" altLang="sr-Latn-RS" sz="2400" dirty="0"/>
          </a:p>
        </p:txBody>
      </p:sp>
      <p:sp>
        <p:nvSpPr>
          <p:cNvPr id="7172" name="Line 5">
            <a:extLst>
              <a:ext uri="{FF2B5EF4-FFF2-40B4-BE49-F238E27FC236}">
                <a16:creationId xmlns:a16="http://schemas.microsoft.com/office/drawing/2014/main" id="{2ABE537E-1338-4862-AF8F-4D6F3BC07CC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2060575"/>
            <a:ext cx="9144000" cy="0"/>
          </a:xfrm>
          <a:prstGeom prst="line">
            <a:avLst/>
          </a:prstGeom>
          <a:noFill/>
          <a:ln w="19050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173" name="Picture 6" descr="weiler2">
            <a:extLst>
              <a:ext uri="{FF2B5EF4-FFF2-40B4-BE49-F238E27FC236}">
                <a16:creationId xmlns:a16="http://schemas.microsoft.com/office/drawing/2014/main" id="{A8F0869A-0FB5-4C9F-B933-2F66E7DE5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404813"/>
            <a:ext cx="698500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Rectangle 7">
            <a:extLst>
              <a:ext uri="{FF2B5EF4-FFF2-40B4-BE49-F238E27FC236}">
                <a16:creationId xmlns:a16="http://schemas.microsoft.com/office/drawing/2014/main" id="{F2709A35-8CA5-4F09-8D56-D0771A548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725" y="1341438"/>
            <a:ext cx="8713788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sr-Latn-RS" sz="2800" b="1" dirty="0">
                <a:latin typeface="Arial" panose="020B0604020202020204" pitchFamily="34" charset="0"/>
              </a:rPr>
              <a:t>Министерство финансов</a:t>
            </a:r>
            <a:endParaRPr lang="en-GB" altLang="sr-Latn-R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slov 1">
            <a:extLst>
              <a:ext uri="{FF2B5EF4-FFF2-40B4-BE49-F238E27FC236}">
                <a16:creationId xmlns:a16="http://schemas.microsoft.com/office/drawing/2014/main" id="{DB188FC8-961E-41F0-8C77-6CD0DE56B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65088"/>
            <a:ext cx="8229600" cy="417512"/>
          </a:xfrm>
        </p:spPr>
        <p:txBody>
          <a:bodyPr/>
          <a:lstStyle/>
          <a:p>
            <a:r>
              <a:rPr lang="ru-RU" altLang="en-US" dirty="0"/>
              <a:t>Дальнейшие шаги</a:t>
            </a:r>
            <a:endParaRPr lang="hr-HR" altLang="en-US" dirty="0"/>
          </a:p>
        </p:txBody>
      </p:sp>
      <p:sp>
        <p:nvSpPr>
          <p:cNvPr id="31747" name="Rezervirano mjesto sadržaja 2">
            <a:extLst>
              <a:ext uri="{FF2B5EF4-FFF2-40B4-BE49-F238E27FC236}">
                <a16:creationId xmlns:a16="http://schemas.microsoft.com/office/drawing/2014/main" id="{609859B4-5806-4B4E-8118-564B29D49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388" y="1293813"/>
            <a:ext cx="4465637" cy="639762"/>
          </a:xfrm>
        </p:spPr>
        <p:txBody>
          <a:bodyPr/>
          <a:lstStyle/>
          <a:p>
            <a:endParaRPr lang="hr-HR" altLang="en-US" dirty="0"/>
          </a:p>
          <a:p>
            <a:r>
              <a:rPr lang="ru-RU" altLang="en-US" sz="2000" dirty="0"/>
              <a:t>КОМПЛЕКСНЫЕ/ ВСЕОБЪЕМЛЮЩИЕ ОБР</a:t>
            </a:r>
            <a:r>
              <a:rPr lang="hr-HR" altLang="en-US" sz="2000" dirty="0"/>
              <a:t> </a:t>
            </a:r>
          </a:p>
        </p:txBody>
      </p:sp>
      <p:sp>
        <p:nvSpPr>
          <p:cNvPr id="31748" name="Rezervirano mjesto sadržaja 4">
            <a:extLst>
              <a:ext uri="{FF2B5EF4-FFF2-40B4-BE49-F238E27FC236}">
                <a16:creationId xmlns:a16="http://schemas.microsoft.com/office/drawing/2014/main" id="{D7F56970-28A0-4709-87C1-E13F2707A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9388" y="2420938"/>
            <a:ext cx="3970337" cy="1470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altLang="en-US" dirty="0"/>
              <a:t>охватывают государственные расходы в целом</a:t>
            </a:r>
            <a:r>
              <a:rPr lang="en-US" altLang="en-US" dirty="0"/>
              <a:t> </a:t>
            </a:r>
          </a:p>
          <a:p>
            <a:endParaRPr lang="hr-HR" altLang="en-US" dirty="0"/>
          </a:p>
        </p:txBody>
      </p:sp>
      <p:sp>
        <p:nvSpPr>
          <p:cNvPr id="31749" name="Rezervirano mjesto teksta 5">
            <a:extLst>
              <a:ext uri="{FF2B5EF4-FFF2-40B4-BE49-F238E27FC236}">
                <a16:creationId xmlns:a16="http://schemas.microsoft.com/office/drawing/2014/main" id="{096E66B4-18B9-4D13-8F5C-2C69FE2A99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54588" y="1193800"/>
            <a:ext cx="4189412" cy="457200"/>
          </a:xfrm>
        </p:spPr>
        <p:txBody>
          <a:bodyPr/>
          <a:lstStyle/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algn="ctr"/>
            <a:r>
              <a:rPr lang="ru-RU" altLang="en-US" sz="2000" dirty="0"/>
              <a:t>ЦЕЛЕВЫЕ / АДРЕСНЫЕ ОБР</a:t>
            </a:r>
            <a:endParaRPr lang="en-US" altLang="en-US" sz="2000" dirty="0"/>
          </a:p>
        </p:txBody>
      </p:sp>
      <p:sp>
        <p:nvSpPr>
          <p:cNvPr id="31750" name="Rezervirano mjesto sadržaja 6">
            <a:extLst>
              <a:ext uri="{FF2B5EF4-FFF2-40B4-BE49-F238E27FC236}">
                <a16:creationId xmlns:a16="http://schemas.microsoft.com/office/drawing/2014/main" id="{753F78F2-2F7E-47F8-96F1-00BFD8F6B6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2349500"/>
            <a:ext cx="4192588" cy="16129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altLang="en-US" dirty="0"/>
              <a:t>охватывают  государственные расходы на  конкретный сектор/ программу , напр., здравоохранение, образование, социальные услуги</a:t>
            </a:r>
            <a:endParaRPr lang="hr-HR" altLang="en-US" dirty="0"/>
          </a:p>
        </p:txBody>
      </p:sp>
      <p:sp>
        <p:nvSpPr>
          <p:cNvPr id="31751" name="TekstniOkvir 7">
            <a:extLst>
              <a:ext uri="{FF2B5EF4-FFF2-40B4-BE49-F238E27FC236}">
                <a16:creationId xmlns:a16="http://schemas.microsoft.com/office/drawing/2014/main" id="{E0BC6C17-2E79-4D82-A927-340E02113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5013176"/>
            <a:ext cx="8940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ru-RU" altLang="en-US" dirty="0"/>
              <a:t>Определение подхода и объёма ОБР – стратегическое решение, которое зависит от приоритетов политики</a:t>
            </a:r>
            <a:endParaRPr lang="hr-HR" altLang="en-US" dirty="0"/>
          </a:p>
        </p:txBody>
      </p:sp>
      <p:sp>
        <p:nvSpPr>
          <p:cNvPr id="31752" name="TekstniOkvir 8">
            <a:extLst>
              <a:ext uri="{FF2B5EF4-FFF2-40B4-BE49-F238E27FC236}">
                <a16:creationId xmlns:a16="http://schemas.microsoft.com/office/drawing/2014/main" id="{3E43F1F1-508F-4952-AEDB-9FDB97822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3314" y="1193800"/>
            <a:ext cx="10159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ru-RU" altLang="en-US" sz="2800" dirty="0"/>
              <a:t>ИЛИ</a:t>
            </a:r>
            <a:endParaRPr lang="hr-HR" altLang="en-US" sz="28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/>
          <p:cNvSpPr>
            <a:spLocks noGrp="1"/>
          </p:cNvSpPr>
          <p:nvPr>
            <p:ph type="title"/>
          </p:nvPr>
        </p:nvSpPr>
        <p:spPr>
          <a:xfrm>
            <a:off x="323850" y="0"/>
            <a:ext cx="8820150" cy="657225"/>
          </a:xfrm>
        </p:spPr>
        <p:txBody>
          <a:bodyPr/>
          <a:lstStyle/>
          <a:p>
            <a:r>
              <a:rPr lang="ru-RU" altLang="sr-Latn-RS" dirty="0">
                <a:latin typeface="Arial" panose="020B0604020202020204" pitchFamily="34" charset="0"/>
              </a:rPr>
              <a:t>ОБР в Хорватии: макроэкономические условия и цели</a:t>
            </a:r>
            <a:endParaRPr lang="hr-HR" altLang="sr-Latn-RS" sz="2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0825" y="908050"/>
            <a:ext cx="8642350" cy="5184775"/>
          </a:xfrm>
        </p:spPr>
        <p:txBody>
          <a:bodyPr/>
          <a:lstStyle/>
          <a:p>
            <a:pPr marL="0" lvl="1" indent="-342900" algn="just">
              <a:lnSpc>
                <a:spcPct val="110000"/>
              </a:lnSpc>
              <a:spcBef>
                <a:spcPts val="1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ru-RU" altLang="sr-Latn-RS" sz="2400" dirty="0"/>
              <a:t>Совет ЕС принял Резолюцию о наличии </a:t>
            </a:r>
            <a:r>
              <a:rPr lang="ru-RU" altLang="sr-Latn-RS" sz="2400" b="1" dirty="0"/>
              <a:t>условий для образования чрезмерного дефицита бюджета в Республике Хорватии; </a:t>
            </a:r>
            <a:r>
              <a:rPr lang="ru-RU" altLang="sr-Latn-RS" sz="2400" dirty="0"/>
              <a:t>в его Рекомендациях </a:t>
            </a:r>
            <a:r>
              <a:rPr lang="ru-RU" altLang="sr-Latn-RS" sz="2400" b="1" dirty="0"/>
              <a:t>о</a:t>
            </a:r>
            <a:r>
              <a:rPr lang="ru-RU" altLang="sr-Latn-RS" sz="2400" b="1" dirty="0">
                <a:latin typeface="Arial" charset="0"/>
                <a:cs typeface="Arial" charset="0"/>
              </a:rPr>
              <a:t>собо подчёркивалось, что </a:t>
            </a:r>
            <a:r>
              <a:rPr lang="ru-RU" altLang="sr-Latn-RS" sz="2400" b="1">
                <a:latin typeface="Arial" charset="0"/>
                <a:cs typeface="Arial" charset="0"/>
              </a:rPr>
              <a:t>Хорватия должна выполнить </a:t>
            </a:r>
            <a:r>
              <a:rPr lang="ru-RU" altLang="sr-Latn-RS" sz="2400" b="1" dirty="0">
                <a:latin typeface="Arial" charset="0"/>
                <a:cs typeface="Arial" charset="0"/>
              </a:rPr>
              <a:t>тщательный обзор бюджетных расходов</a:t>
            </a:r>
            <a:endParaRPr lang="hr-HR" altLang="sr-Latn-RS" sz="2400" b="1" dirty="0">
              <a:latin typeface="Arial" charset="0"/>
              <a:cs typeface="Arial" charset="0"/>
            </a:endParaRPr>
          </a:p>
          <a:p>
            <a:pPr marL="0" lvl="1" indent="0" algn="just">
              <a:lnSpc>
                <a:spcPct val="110000"/>
              </a:lnSpc>
              <a:spcBef>
                <a:spcPts val="1200"/>
              </a:spcBef>
              <a:buClr>
                <a:srgbClr val="3783FF"/>
              </a:buClr>
              <a:buSzPct val="123000"/>
              <a:buNone/>
              <a:defRPr/>
            </a:pPr>
            <a:endParaRPr lang="en-US" altLang="sr-Latn-RS" sz="2400" dirty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endParaRPr lang="en-US" altLang="sr-Latn-RS" sz="2400" dirty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ru-RU" altLang="sr-Latn-RS" sz="2400" dirty="0">
                <a:solidFill>
                  <a:srgbClr val="000066"/>
                </a:solidFill>
                <a:latin typeface="Arial" charset="0"/>
                <a:cs typeface="Arial" charset="0"/>
              </a:rPr>
              <a:t>Одна из мер, предусмотренных Планом выполнения рекомендаций на 2014 г. для Хорватии, - </a:t>
            </a:r>
            <a:r>
              <a:rPr lang="ru-RU" altLang="sr-Latn-RS" sz="2400" b="1" dirty="0">
                <a:solidFill>
                  <a:srgbClr val="000066"/>
                </a:solidFill>
                <a:latin typeface="Arial" charset="0"/>
                <a:cs typeface="Arial" charset="0"/>
              </a:rPr>
              <a:t>проведение обзора бюджетных расходов</a:t>
            </a:r>
            <a:r>
              <a:rPr lang="ru-RU" altLang="sr-Latn-RS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endParaRPr lang="hr-HR" altLang="sr-Latn-RS" sz="2400" b="1" dirty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marL="400050" lvl="2" indent="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None/>
              <a:defRPr/>
            </a:pPr>
            <a:endParaRPr lang="hr-HR" altLang="sr-Latn-RS" sz="2400" b="1" dirty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endParaRPr lang="hr-HR" altLang="sr-Latn-RS" sz="2400" dirty="0">
              <a:solidFill>
                <a:srgbClr val="000066"/>
              </a:solidFill>
            </a:endParaRPr>
          </a:p>
          <a:p>
            <a:pPr marL="0" lvl="1" indent="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FontTx/>
              <a:buNone/>
              <a:defRPr/>
            </a:pPr>
            <a:r>
              <a:rPr lang="hr-HR" altLang="sr-Latn-RS" sz="2400" dirty="0">
                <a:solidFill>
                  <a:srgbClr val="000066"/>
                </a:solidFill>
              </a:rPr>
              <a:t>		</a:t>
            </a:r>
          </a:p>
          <a:p>
            <a:pPr marL="342900" lvl="1" indent="-34290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hr-HR" altLang="sr-Latn-RS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Therefore</a:t>
            </a:r>
            <a:r>
              <a:rPr lang="hr-HR" altLang="sr-Latn-RS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hr-HR" altLang="sr-Latn-RS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the</a:t>
            </a:r>
            <a:r>
              <a:rPr lang="hr-HR" altLang="sr-Latn-RS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GB" altLang="sr-Latn-RS" sz="2400" dirty="0">
                <a:solidFill>
                  <a:srgbClr val="000066"/>
                </a:solidFill>
                <a:latin typeface="Arial" charset="0"/>
                <a:cs typeface="Arial" charset="0"/>
              </a:rPr>
              <a:t>focus</a:t>
            </a:r>
            <a:r>
              <a:rPr lang="hr-HR" altLang="sr-Latn-RS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hr-HR" altLang="sr-Latn-RS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of</a:t>
            </a:r>
            <a:r>
              <a:rPr lang="en-GB" altLang="sr-Latn-RS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hr-HR" altLang="sr-Latn-RS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the</a:t>
            </a:r>
            <a:r>
              <a:rPr lang="hr-HR" altLang="sr-Latn-RS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Croatia </a:t>
            </a:r>
            <a:r>
              <a:rPr lang="en-GB" altLang="sr-Latn-RS" sz="2400" dirty="0">
                <a:solidFill>
                  <a:srgbClr val="000066"/>
                </a:solidFill>
                <a:latin typeface="Arial" charset="0"/>
                <a:cs typeface="Arial" charset="0"/>
              </a:rPr>
              <a:t>Spending </a:t>
            </a:r>
            <a:r>
              <a:rPr lang="hr-HR" altLang="sr-Latn-RS" sz="2400" dirty="0">
                <a:solidFill>
                  <a:srgbClr val="000066"/>
                </a:solidFill>
                <a:latin typeface="Arial" charset="0"/>
                <a:cs typeface="Arial" charset="0"/>
              </a:rPr>
              <a:t>R</a:t>
            </a:r>
            <a:r>
              <a:rPr lang="en-US" altLang="sr-Latn-RS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eview</a:t>
            </a:r>
            <a:r>
              <a:rPr lang="en-US" altLang="sr-Latn-RS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hr-HR" altLang="sr-Latn-RS" sz="2400" dirty="0">
                <a:solidFill>
                  <a:srgbClr val="000066"/>
                </a:solidFill>
                <a:latin typeface="Arial" charset="0"/>
                <a:cs typeface="Arial" charset="0"/>
              </a:rPr>
              <a:t>is </a:t>
            </a:r>
            <a:r>
              <a:rPr lang="hr-HR" altLang="sr-Latn-RS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mostly</a:t>
            </a:r>
            <a:r>
              <a:rPr lang="en-US" altLang="sr-Latn-RS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on</a:t>
            </a:r>
            <a:r>
              <a:rPr lang="hr-HR" altLang="sr-Latn-RS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one </a:t>
            </a:r>
            <a:r>
              <a:rPr lang="hr-HR" altLang="sr-Latn-RS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and</a:t>
            </a:r>
            <a:r>
              <a:rPr lang="hr-HR" altLang="sr-Latn-RS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hr-HR" altLang="sr-Latn-RS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only</a:t>
            </a:r>
            <a:r>
              <a:rPr lang="hr-HR" altLang="sr-Latn-RS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hr-HR" altLang="sr-Latn-RS" sz="2400" dirty="0" err="1">
                <a:solidFill>
                  <a:srgbClr val="000066"/>
                </a:solidFill>
                <a:latin typeface="Arial" charset="0"/>
                <a:cs typeface="Arial" charset="0"/>
              </a:rPr>
              <a:t>objective</a:t>
            </a:r>
            <a:r>
              <a:rPr lang="hr-HR" altLang="sr-Latn-RS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- </a:t>
            </a:r>
            <a:r>
              <a:rPr lang="en-US" altLang="sr-Latn-RS" sz="2400" dirty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altLang="sr-Latn-RS" sz="2400" b="1" dirty="0">
                <a:solidFill>
                  <a:srgbClr val="000066"/>
                </a:solidFill>
                <a:latin typeface="Arial" charset="0"/>
                <a:cs typeface="Arial" charset="0"/>
              </a:rPr>
              <a:t>fiscal consolidation</a:t>
            </a:r>
            <a:r>
              <a:rPr lang="hr-HR" altLang="sr-Latn-RS" sz="2400" b="1" dirty="0">
                <a:solidFill>
                  <a:srgbClr val="000066"/>
                </a:solidFill>
                <a:latin typeface="Arial" charset="0"/>
                <a:cs typeface="Arial" charset="0"/>
              </a:rPr>
              <a:t>!</a:t>
            </a:r>
            <a:endParaRPr lang="en-GB" altLang="sr-Latn-RS" sz="2400" b="1" dirty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hr-HR" dirty="0"/>
          </a:p>
        </p:txBody>
      </p:sp>
      <p:sp>
        <p:nvSpPr>
          <p:cNvPr id="9220" name="Strelica dolje 3"/>
          <p:cNvSpPr>
            <a:spLocks noChangeArrowheads="1"/>
          </p:cNvSpPr>
          <p:nvPr/>
        </p:nvSpPr>
        <p:spPr bwMode="auto">
          <a:xfrm>
            <a:off x="1979613" y="2349500"/>
            <a:ext cx="484187" cy="977900"/>
          </a:xfrm>
          <a:prstGeom prst="downArrow">
            <a:avLst>
              <a:gd name="adj1" fmla="val 50000"/>
              <a:gd name="adj2" fmla="val 50024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r-Latn-RS" altLang="sr-Latn-RS" sz="24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9221" name="Strelica dolje 4"/>
          <p:cNvSpPr>
            <a:spLocks noChangeArrowheads="1"/>
          </p:cNvSpPr>
          <p:nvPr/>
        </p:nvSpPr>
        <p:spPr bwMode="auto">
          <a:xfrm>
            <a:off x="4419600" y="3068960"/>
            <a:ext cx="484188" cy="747390"/>
          </a:xfrm>
          <a:prstGeom prst="downArrow">
            <a:avLst>
              <a:gd name="adj1" fmla="val 50000"/>
              <a:gd name="adj2" fmla="val 50024"/>
            </a:avLst>
          </a:prstGeom>
          <a:solidFill>
            <a:srgbClr val="3726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r-Latn-RS" altLang="sr-Latn-RS" sz="24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9222" name="TekstniOkvir 5"/>
          <p:cNvSpPr txBox="1">
            <a:spLocks noChangeArrowheads="1"/>
          </p:cNvSpPr>
          <p:nvPr/>
        </p:nvSpPr>
        <p:spPr bwMode="auto">
          <a:xfrm>
            <a:off x="3116406" y="4085126"/>
            <a:ext cx="35747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sr-Latn-R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ВНЕШНЕЕ ДАВЛЕНИЕ</a:t>
            </a:r>
            <a:r>
              <a:rPr kumimoji="0" lang="hr-HR" altLang="sr-Latn-R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392772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0576C6F-E802-4B06-8029-A350B2BEFD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820150" cy="396875"/>
          </a:xfrm>
        </p:spPr>
        <p:txBody>
          <a:bodyPr/>
          <a:lstStyle/>
          <a:p>
            <a:pPr eaLnBrk="1" hangingPunct="1"/>
            <a:r>
              <a:rPr lang="ru-RU" altLang="sr-Latn-RS" sz="2800" dirty="0">
                <a:latin typeface="Arial" panose="020B0604020202020204" pitchFamily="34" charset="0"/>
              </a:rPr>
              <a:t>Подготовка к проведению</a:t>
            </a:r>
            <a:endParaRPr lang="en-GB" altLang="sr-Latn-RS" sz="2800" dirty="0">
              <a:latin typeface="Arial" panose="020B0604020202020204" pitchFamily="34" charset="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41804EC-B1FB-4B21-9A4F-D82ADA58E6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765175"/>
            <a:ext cx="8640514" cy="5543550"/>
          </a:xfrm>
        </p:spPr>
        <p:txBody>
          <a:bodyPr/>
          <a:lstStyle/>
          <a:p>
            <a:pPr marL="342900" lvl="1" indent="-34290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ru-RU" altLang="sr-Latn-RS" sz="1800" dirty="0">
                <a:latin typeface="Arial" charset="0"/>
              </a:rPr>
              <a:t>Поскольку ОБР были для нас совершено новым инструментом, и соответствующего опыта не было, мы обратились за содействием в МВФ и Всемирный банк (ВБ).</a:t>
            </a:r>
            <a:r>
              <a:rPr lang="sr-Latn-RS" altLang="sr-Latn-RS" sz="1800" dirty="0">
                <a:latin typeface="Arial" charset="0"/>
              </a:rPr>
              <a:t> </a:t>
            </a:r>
            <a:endParaRPr lang="hr-HR" altLang="sr-Latn-RS" sz="1800" dirty="0">
              <a:solidFill>
                <a:srgbClr val="000066"/>
              </a:solidFill>
              <a:ea typeface="+mn-ea"/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ru-RU" altLang="sr-Latn-RS" sz="1800" dirty="0">
                <a:solidFill>
                  <a:srgbClr val="00006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Совместно с ВБ и МВФ Министерство финансов организовало 2 семинара:</a:t>
            </a:r>
            <a:endParaRPr lang="hr-HR" altLang="sr-Latn-RS" sz="1800" dirty="0">
              <a:solidFill>
                <a:srgbClr val="000066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00150" lvl="3" indent="-342900" algn="just">
              <a:spcBef>
                <a:spcPts val="6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ru-RU" altLang="en-US" sz="1800" dirty="0">
                <a:latin typeface="Arial" charset="0"/>
              </a:rPr>
              <a:t>рекомендуемая практика и опыт других стран</a:t>
            </a:r>
            <a:r>
              <a:rPr lang="en-US" altLang="en-US" sz="1800" dirty="0">
                <a:latin typeface="Arial" charset="0"/>
              </a:rPr>
              <a:t> </a:t>
            </a:r>
            <a:endParaRPr lang="hr-HR" altLang="en-US" sz="1800" dirty="0">
              <a:latin typeface="Arial" charset="0"/>
            </a:endParaRPr>
          </a:p>
          <a:p>
            <a:pPr marL="1200150" lvl="3" indent="-342900" algn="just">
              <a:spcBef>
                <a:spcPts val="6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ru-RU" altLang="en-US" sz="1800" dirty="0">
                <a:latin typeface="Arial" charset="0"/>
              </a:rPr>
              <a:t>методология, потребности в данных и аналитический инструментарий</a:t>
            </a:r>
            <a:endParaRPr lang="en-US" altLang="en-US" sz="1800" dirty="0">
              <a:latin typeface="Arial" charset="0"/>
            </a:endParaRPr>
          </a:p>
          <a:p>
            <a:pPr marL="1200150" lvl="3" indent="-342900" algn="just">
              <a:spcBef>
                <a:spcPts val="6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ru-RU" altLang="en-US" sz="1800" dirty="0">
                <a:latin typeface="Arial" charset="0"/>
              </a:rPr>
              <a:t>рекомендации на основе опыта этих организаций</a:t>
            </a:r>
            <a:endParaRPr lang="hr-HR" altLang="en-US" sz="1800" dirty="0">
              <a:latin typeface="Arial" charset="0"/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ru-RU" altLang="sr-Latn-RS" sz="1800" dirty="0">
                <a:latin typeface="Arial" charset="0"/>
              </a:rPr>
              <a:t>Один семинар был предназначен для сотрудников Минфина, которые разрабатывали методологию, и для руководителей отраслевых министерств, чтобы познакомить их с основными целями ОБР и международным опытом.</a:t>
            </a:r>
            <a:endParaRPr lang="sr-Latn-RS" altLang="sr-Latn-RS" sz="1800" dirty="0">
              <a:latin typeface="Arial" charset="0"/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ru-RU" altLang="sr-Latn-RS" sz="1800" dirty="0">
                <a:latin typeface="Arial" charset="0"/>
              </a:rPr>
              <a:t>Другой семинар был в большей степени посвящён созданию комитетов по проведению ОБР и отработке с ними их </a:t>
            </a:r>
            <a:r>
              <a:rPr lang="ru-RU" altLang="sr-Latn-RS" sz="1800" b="1" dirty="0">
                <a:latin typeface="Arial" charset="0"/>
              </a:rPr>
              <a:t>конкретных задач.</a:t>
            </a:r>
            <a:endParaRPr lang="en-GB" altLang="sr-Latn-RS" sz="1800" dirty="0">
              <a:ea typeface="+mn-ea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C7A5882-CE7D-48F4-85EC-EDF5340077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820150" cy="396875"/>
          </a:xfrm>
        </p:spPr>
        <p:txBody>
          <a:bodyPr/>
          <a:lstStyle/>
          <a:p>
            <a:pPr eaLnBrk="1" hangingPunct="1"/>
            <a:r>
              <a:rPr lang="ru-RU" altLang="sr-Latn-RS" sz="2800" dirty="0">
                <a:latin typeface="Arial" panose="020B0604020202020204" pitchFamily="34" charset="0"/>
              </a:rPr>
              <a:t>Основные документы в процессе ОБР</a:t>
            </a:r>
            <a:endParaRPr lang="en-GB" altLang="sr-Latn-RS" sz="2800" dirty="0">
              <a:latin typeface="Arial" panose="020B0604020202020204" pitchFamily="34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FB096C3-7960-4A89-B248-EFCCCBF277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908050"/>
            <a:ext cx="8640763" cy="4392613"/>
          </a:xfrm>
        </p:spPr>
        <p:txBody>
          <a:bodyPr/>
          <a:lstStyle/>
          <a:p>
            <a:pPr marL="857250" lvl="2" indent="-457200" algn="just">
              <a:lnSpc>
                <a:spcPct val="150000"/>
              </a:lnSpc>
              <a:spcBef>
                <a:spcPts val="600"/>
              </a:spcBef>
              <a:buClr>
                <a:srgbClr val="000066"/>
              </a:buClr>
              <a:buSzPct val="100000"/>
              <a:buFont typeface="Frutiger 55 Roman" pitchFamily="34" charset="0"/>
              <a:buAutoNum type="arabicPeriod"/>
            </a:pPr>
            <a:r>
              <a:rPr lang="ru-RU" altLang="sr-Latn-RS" sz="2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о проведении ОБР</a:t>
            </a:r>
            <a:endParaRPr lang="hr-HR" altLang="sr-Latn-RS" sz="20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2" indent="-457200" algn="just">
              <a:lnSpc>
                <a:spcPct val="150000"/>
              </a:lnSpc>
              <a:spcBef>
                <a:spcPts val="600"/>
              </a:spcBef>
              <a:buClr>
                <a:srgbClr val="000066"/>
              </a:buClr>
              <a:buSzPct val="100000"/>
              <a:buFont typeface="Frutiger 55 Roman" pitchFamily="34" charset="0"/>
              <a:buAutoNum type="arabicPeriod"/>
            </a:pPr>
            <a:r>
              <a:rPr lang="ru-RU" altLang="sr-Latn-RS" sz="2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о назначении председателей и членов Комитетов по проведению ОБР</a:t>
            </a:r>
            <a:endParaRPr lang="hr-HR" altLang="sr-Latn-RS" sz="20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2" indent="-457200" algn="just">
              <a:lnSpc>
                <a:spcPct val="150000"/>
              </a:lnSpc>
              <a:spcBef>
                <a:spcPts val="600"/>
              </a:spcBef>
              <a:buClr>
                <a:srgbClr val="000066"/>
              </a:buClr>
              <a:buSzPct val="100000"/>
              <a:buFont typeface="Frutiger 55 Roman" pitchFamily="34" charset="0"/>
              <a:buAutoNum type="arabicPeriod"/>
            </a:pPr>
            <a:r>
              <a:rPr lang="ru-RU" altLang="sr-Latn-RS" sz="2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Руководства по проведению ОБР</a:t>
            </a:r>
            <a:endParaRPr lang="hr-HR" altLang="sr-Latn-RS" sz="20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2" indent="-457200" algn="just">
              <a:lnSpc>
                <a:spcPct val="150000"/>
              </a:lnSpc>
              <a:spcBef>
                <a:spcPts val="600"/>
              </a:spcBef>
              <a:buClr>
                <a:srgbClr val="000066"/>
              </a:buClr>
              <a:buSzPct val="100000"/>
              <a:buFont typeface="Frutiger 55 Roman" pitchFamily="34" charset="0"/>
              <a:buAutoNum type="arabicPeriod"/>
            </a:pPr>
            <a:r>
              <a:rPr lang="ru-RU" altLang="sr-Latn-RS" sz="2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Итоговые отчёты с детальным анализом государственных расходов</a:t>
            </a:r>
            <a:endParaRPr lang="hr-HR" altLang="sr-Latn-RS" sz="20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2" indent="-457200" algn="just">
              <a:lnSpc>
                <a:spcPct val="150000"/>
              </a:lnSpc>
              <a:spcBef>
                <a:spcPts val="600"/>
              </a:spcBef>
              <a:buClr>
                <a:srgbClr val="000066"/>
              </a:buClr>
              <a:buSzPct val="100000"/>
              <a:buFont typeface="Frutiger 55 Roman" pitchFamily="34" charset="0"/>
              <a:buAutoNum type="arabicPeriod"/>
            </a:pPr>
            <a:endParaRPr lang="hr-HR" altLang="sr-Latn-RS" sz="2000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 marL="857250" lvl="2" indent="-457200" algn="just">
              <a:lnSpc>
                <a:spcPct val="150000"/>
              </a:lnSpc>
              <a:spcBef>
                <a:spcPts val="600"/>
              </a:spcBef>
              <a:buClr>
                <a:srgbClr val="000066"/>
              </a:buClr>
              <a:buSzPct val="100000"/>
              <a:buFont typeface="Frutiger 55 Roman" pitchFamily="34" charset="0"/>
              <a:buAutoNum type="arabicPeriod"/>
            </a:pPr>
            <a:endParaRPr lang="hr-HR" altLang="sr-Latn-RS" sz="2000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</a:pPr>
            <a:r>
              <a:rPr lang="ru-RU" altLang="sr-Latn-RS" sz="2400" dirty="0">
                <a:latin typeface="Arial" panose="020B0604020202020204" pitchFamily="34" charset="0"/>
              </a:rPr>
              <a:t>Координацию всего процесса и подготовку всех документов осуществлял Минфин.</a:t>
            </a:r>
            <a:endParaRPr lang="en-US" altLang="sr-Latn-RS" sz="2400" dirty="0">
              <a:latin typeface="Arial" panose="020B0604020202020204" pitchFamily="34" charset="0"/>
            </a:endParaRPr>
          </a:p>
        </p:txBody>
      </p:sp>
      <p:graphicFrame>
        <p:nvGraphicFramePr>
          <p:cNvPr id="2" name="Dijagram 1">
            <a:extLst>
              <a:ext uri="{FF2B5EF4-FFF2-40B4-BE49-F238E27FC236}">
                <a16:creationId xmlns:a16="http://schemas.microsoft.com/office/drawing/2014/main" id="{BC00CF87-5842-4629-85CF-AC91F91523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416992"/>
              </p:ext>
            </p:extLst>
          </p:nvPr>
        </p:nvGraphicFramePr>
        <p:xfrm>
          <a:off x="107504" y="3501008"/>
          <a:ext cx="9036496" cy="1799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FA91C4A-6555-4632-A5BD-AA2DCD7E2F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588"/>
            <a:ext cx="8964612" cy="763587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Объём обзора бюджетных расходов</a:t>
            </a:r>
            <a:endParaRPr lang="hr-HR" altLang="sr-Latn-RS" sz="2000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315F170-F573-452C-8336-8EF0373DC6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836613"/>
            <a:ext cx="8640514" cy="5545137"/>
          </a:xfrm>
        </p:spPr>
        <p:txBody>
          <a:bodyPr/>
          <a:lstStyle/>
          <a:p>
            <a:pPr marL="342900" lvl="1" indent="-34290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ru-RU" altLang="sr-Latn-RS" sz="2400" dirty="0">
                <a:solidFill>
                  <a:srgbClr val="000066"/>
                </a:solidFill>
                <a:latin typeface="Arial" charset="0"/>
              </a:rPr>
              <a:t>ОБР охватывает следующие категории</a:t>
            </a:r>
            <a:r>
              <a:rPr lang="en-GB" altLang="sr-Latn-RS" sz="2400" dirty="0">
                <a:solidFill>
                  <a:srgbClr val="000066"/>
                </a:solidFill>
                <a:latin typeface="Arial" charset="0"/>
              </a:rPr>
              <a:t>:</a:t>
            </a:r>
            <a:endParaRPr lang="hr-HR" altLang="sr-Latn-RS" sz="2400" dirty="0">
              <a:solidFill>
                <a:srgbClr val="000066"/>
              </a:solidFill>
              <a:latin typeface="Arial" charset="0"/>
            </a:endParaRPr>
          </a:p>
          <a:p>
            <a:pPr marL="857250" lvl="2" indent="-457200" algn="just">
              <a:spcBef>
                <a:spcPts val="600"/>
              </a:spcBef>
              <a:buClr>
                <a:srgbClr val="000066"/>
              </a:buClr>
              <a:buSzPct val="100000"/>
              <a:buFont typeface="Frutiger 55 Roman" pitchFamily="34" charset="0"/>
              <a:buAutoNum type="arabicPeriod"/>
              <a:defRPr/>
            </a:pPr>
            <a:r>
              <a:rPr lang="ru-RU" altLang="sr-Latn-RS" sz="2400" b="1" dirty="0">
                <a:solidFill>
                  <a:srgbClr val="000066"/>
                </a:solidFill>
                <a:latin typeface="Arial" charset="0"/>
              </a:rPr>
              <a:t>расходы на содержание персонала, которые покрываются за счёт средств бюджета</a:t>
            </a:r>
            <a:endParaRPr lang="en-GB" altLang="sr-Latn-RS" sz="2400" b="1" dirty="0">
              <a:solidFill>
                <a:srgbClr val="000066"/>
              </a:solidFill>
              <a:latin typeface="Arial" charset="0"/>
            </a:endParaRPr>
          </a:p>
          <a:p>
            <a:pPr marL="857250" lvl="2" indent="-457200" algn="just">
              <a:spcBef>
                <a:spcPts val="600"/>
              </a:spcBef>
              <a:buClr>
                <a:srgbClr val="000066"/>
              </a:buClr>
              <a:buSzPct val="100000"/>
              <a:buFont typeface="Frutiger 55 Roman" pitchFamily="34" charset="0"/>
              <a:buAutoNum type="arabicPeriod"/>
              <a:defRPr/>
            </a:pPr>
            <a:r>
              <a:rPr lang="ru-RU" altLang="sr-Latn-RS" sz="2400" b="1" dirty="0">
                <a:solidFill>
                  <a:srgbClr val="000066"/>
                </a:solidFill>
                <a:latin typeface="Arial" charset="0"/>
              </a:rPr>
              <a:t>субсидии</a:t>
            </a:r>
            <a:r>
              <a:rPr lang="hr-HR" altLang="sr-Latn-RS" sz="2400" b="1" dirty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hr-HR" altLang="sr-Latn-RS" sz="2400" dirty="0">
                <a:solidFill>
                  <a:srgbClr val="000066"/>
                </a:solidFill>
                <a:latin typeface="Arial" charset="0"/>
              </a:rPr>
              <a:t>(</a:t>
            </a:r>
            <a:r>
              <a:rPr lang="ru-RU" altLang="sr-Latn-RS" sz="2400" dirty="0">
                <a:solidFill>
                  <a:srgbClr val="000066"/>
                </a:solidFill>
                <a:latin typeface="Arial" charset="0"/>
              </a:rPr>
              <a:t>за исключением сельскохозяйственных</a:t>
            </a:r>
            <a:r>
              <a:rPr lang="hr-HR" altLang="sr-Latn-RS" sz="2400" dirty="0">
                <a:solidFill>
                  <a:srgbClr val="000066"/>
                </a:solidFill>
                <a:latin typeface="Arial" charset="0"/>
              </a:rPr>
              <a:t>)</a:t>
            </a:r>
            <a:endParaRPr lang="en-GB" altLang="sr-Latn-RS" sz="2400" dirty="0">
              <a:solidFill>
                <a:srgbClr val="000066"/>
              </a:solidFill>
              <a:latin typeface="Arial" charset="0"/>
            </a:endParaRPr>
          </a:p>
          <a:p>
            <a:pPr marL="857250" lvl="2" indent="-457200" algn="just">
              <a:spcBef>
                <a:spcPts val="600"/>
              </a:spcBef>
              <a:buClr>
                <a:srgbClr val="000066"/>
              </a:buClr>
              <a:buSzPct val="100000"/>
              <a:buFont typeface="Frutiger 55 Roman" pitchFamily="34" charset="0"/>
              <a:buAutoNum type="arabicPeriod"/>
              <a:defRPr/>
            </a:pPr>
            <a:r>
              <a:rPr lang="ru-RU" altLang="sr-Latn-RS" sz="2400" b="1" dirty="0">
                <a:solidFill>
                  <a:srgbClr val="000066"/>
                </a:solidFill>
                <a:latin typeface="Arial" charset="0"/>
              </a:rPr>
              <a:t>система здравоохранения</a:t>
            </a:r>
          </a:p>
          <a:p>
            <a:pPr marL="857250" lvl="2" indent="-457200" algn="just">
              <a:spcBef>
                <a:spcPts val="600"/>
              </a:spcBef>
              <a:buClr>
                <a:srgbClr val="000066"/>
              </a:buClr>
              <a:buSzPct val="100000"/>
              <a:buFont typeface="Frutiger 55 Roman" pitchFamily="34" charset="0"/>
              <a:buAutoNum type="arabicPeriod"/>
              <a:defRPr/>
            </a:pPr>
            <a:r>
              <a:rPr lang="ru-RU" altLang="sr-Latn-RS" sz="2400" b="1" dirty="0">
                <a:solidFill>
                  <a:srgbClr val="000066"/>
                </a:solidFill>
                <a:latin typeface="Arial" charset="0"/>
              </a:rPr>
              <a:t>хозяйственная деятельность ведомств, институтов, фондов и иных юридических лиц с органами государственной власти</a:t>
            </a:r>
            <a:r>
              <a:rPr lang="en-GB" altLang="sr-Latn-RS" sz="2400" b="1" dirty="0">
                <a:solidFill>
                  <a:srgbClr val="000066"/>
                </a:solidFill>
                <a:latin typeface="Arial" charset="0"/>
              </a:rPr>
              <a:t> </a:t>
            </a:r>
            <a:endParaRPr lang="hr-HR" altLang="sr-Latn-RS" sz="2400" b="1" dirty="0">
              <a:solidFill>
                <a:srgbClr val="000066"/>
              </a:solidFill>
              <a:latin typeface="Arial" charset="0"/>
            </a:endParaRPr>
          </a:p>
          <a:p>
            <a:pPr marL="857250" lvl="2" indent="-457200" algn="just">
              <a:spcBef>
                <a:spcPts val="600"/>
              </a:spcBef>
              <a:buClr>
                <a:srgbClr val="000066"/>
              </a:buClr>
              <a:buSzPct val="100000"/>
              <a:buFont typeface="Frutiger 55 Roman" pitchFamily="34" charset="0"/>
              <a:buAutoNum type="arabicPeriod"/>
              <a:defRPr/>
            </a:pPr>
            <a:r>
              <a:rPr lang="ru-RU" altLang="sr-Latn-RS" sz="2400" b="1" dirty="0">
                <a:solidFill>
                  <a:srgbClr val="000066"/>
                </a:solidFill>
                <a:latin typeface="Arial" charset="0"/>
              </a:rPr>
              <a:t>налоговые льготы</a:t>
            </a:r>
            <a:endParaRPr lang="hr-HR" altLang="sr-Latn-RS" sz="2400" b="1" dirty="0">
              <a:solidFill>
                <a:srgbClr val="000066"/>
              </a:solidFill>
              <a:latin typeface="Arial" charset="0"/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ru-RU" altLang="sr-Latn-RS" sz="2400" dirty="0">
                <a:solidFill>
                  <a:srgbClr val="000066"/>
                </a:solidFill>
                <a:latin typeface="Arial" charset="0"/>
              </a:rPr>
              <a:t>Внимание – </a:t>
            </a:r>
            <a:r>
              <a:rPr lang="ru-RU" altLang="sr-Latn-RS" sz="2400" b="1" dirty="0">
                <a:solidFill>
                  <a:srgbClr val="000066"/>
                </a:solidFill>
                <a:latin typeface="Arial" charset="0"/>
              </a:rPr>
              <a:t>крупным статьям</a:t>
            </a:r>
            <a:endParaRPr lang="hr-HR" altLang="sr-Latn-RS" sz="2400" b="1" dirty="0">
              <a:solidFill>
                <a:srgbClr val="000066"/>
              </a:solidFill>
              <a:latin typeface="Arial" charset="0"/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ru-RU" altLang="sr-Latn-RS" sz="2400" dirty="0">
                <a:solidFill>
                  <a:srgbClr val="000066"/>
                </a:solidFill>
                <a:latin typeface="Arial" charset="0"/>
              </a:rPr>
              <a:t>Учёт как </a:t>
            </a:r>
            <a:r>
              <a:rPr lang="ru-RU" altLang="sr-Latn-RS" sz="2400" b="1" dirty="0">
                <a:solidFill>
                  <a:srgbClr val="000066"/>
                </a:solidFill>
                <a:latin typeface="Arial" charset="0"/>
              </a:rPr>
              <a:t>экономических, так и функциональных соображений</a:t>
            </a:r>
            <a:endParaRPr lang="en-GB" altLang="sr-Latn-RS" sz="2400" dirty="0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88F1578-33BD-411B-A11C-0A94EDF053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9037638" cy="757237"/>
          </a:xfrm>
        </p:spPr>
        <p:txBody>
          <a:bodyPr/>
          <a:lstStyle/>
          <a:p>
            <a:pPr marL="342900" indent="-342900" eaLnBrk="1" hangingPunct="1"/>
            <a:r>
              <a:rPr lang="ru-RU" altLang="sr-Latn-RS" sz="2800" dirty="0">
                <a:solidFill>
                  <a:srgbClr val="000066"/>
                </a:solidFill>
                <a:latin typeface="Arial" panose="020B0604020202020204" pitchFamily="34" charset="0"/>
              </a:rPr>
              <a:t>Организация ОБР</a:t>
            </a:r>
            <a:br>
              <a:rPr lang="hr-HR" altLang="sr-Latn-RS" dirty="0">
                <a:solidFill>
                  <a:srgbClr val="000066"/>
                </a:solidFill>
                <a:latin typeface="Arial" panose="020B0604020202020204" pitchFamily="34" charset="0"/>
              </a:rPr>
            </a:br>
            <a:endParaRPr lang="hr-HR" altLang="sr-Latn-RS" dirty="0">
              <a:latin typeface="Arial" panose="020B0604020202020204" pitchFamily="34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8396A1B-7A34-4BC2-9908-4386ED870B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281044" cy="5905500"/>
          </a:xfrm>
        </p:spPr>
        <p:txBody>
          <a:bodyPr/>
          <a:lstStyle/>
          <a:p>
            <a:pPr marL="0" lvl="1" indent="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FontTx/>
              <a:buNone/>
              <a:defRPr/>
            </a:pPr>
            <a:r>
              <a:rPr lang="ru-RU" altLang="sr-Latn-RS" sz="2400" b="1" dirty="0">
                <a:solidFill>
                  <a:srgbClr val="000066"/>
                </a:solidFill>
                <a:latin typeface="Arial" charset="0"/>
              </a:rPr>
              <a:t>Комитеты по проведению ОБР</a:t>
            </a:r>
            <a:endParaRPr lang="hr-HR" altLang="sr-Latn-RS" sz="2400" b="1" dirty="0">
              <a:solidFill>
                <a:srgbClr val="000066"/>
              </a:solidFill>
              <a:latin typeface="Arial" charset="0"/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ru-RU" altLang="sr-Latn-RS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 состав каждого комитета входит председатель и (в зависимости от комитета) 9 - 13 членов</a:t>
            </a:r>
            <a:endParaRPr lang="hr-HR" sz="24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ru-RU" altLang="sr-Latn-RS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Председатели – ведущие специалисты и учёные, имеющие экспертные знания и опыт в области государственных финансов </a:t>
            </a:r>
            <a:r>
              <a:rPr lang="ru-RU" altLang="sr-Latn-RS" sz="2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(эксперты из Института экономики или Института государственных финансов)</a:t>
            </a:r>
            <a:endParaRPr lang="en-GB" altLang="sr-Latn-RS" sz="20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ru-RU" altLang="sr-Latn-RS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Члены комитетов</a:t>
            </a:r>
            <a:endParaRPr lang="en-GB" altLang="sr-Latn-RS" sz="24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42950" lvl="2" indent="-34290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ru-RU" sz="2000" dirty="0">
                <a:latin typeface="Arial" charset="0"/>
              </a:rPr>
              <a:t>из числа государственных служащих и чиновников</a:t>
            </a:r>
            <a:endParaRPr lang="en-GB" sz="2000" dirty="0">
              <a:latin typeface="Arial" charset="0"/>
            </a:endParaRPr>
          </a:p>
          <a:p>
            <a:pPr marL="742950" lvl="2" indent="-34290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/>
            </a:pPr>
            <a:r>
              <a:rPr lang="ru-RU" altLang="sr-Latn-RS" sz="2000" b="1" dirty="0">
                <a:latin typeface="Arial" charset="0"/>
              </a:rPr>
              <a:t>не менее одного члена в составе каждого комитета</a:t>
            </a:r>
          </a:p>
          <a:p>
            <a:pPr marL="400050" lvl="2" indent="0" algn="just">
              <a:lnSpc>
                <a:spcPct val="110000"/>
              </a:lnSpc>
              <a:spcBef>
                <a:spcPts val="2200"/>
              </a:spcBef>
              <a:buClr>
                <a:srgbClr val="3783FF"/>
              </a:buClr>
              <a:buSzPct val="123000"/>
              <a:buNone/>
              <a:defRPr/>
            </a:pPr>
            <a:r>
              <a:rPr lang="ru-RU" altLang="sr-Latn-RS" sz="2000" b="1" dirty="0">
                <a:latin typeface="Arial" charset="0"/>
              </a:rPr>
              <a:t>    – представитель Минфина</a:t>
            </a:r>
            <a:endParaRPr lang="hr-HR" altLang="sr-Latn-RS" sz="2400" dirty="0"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slov 1">
            <a:extLst>
              <a:ext uri="{FF2B5EF4-FFF2-40B4-BE49-F238E27FC236}">
                <a16:creationId xmlns:a16="http://schemas.microsoft.com/office/drawing/2014/main" id="{DA29FF61-93D8-4BE5-BB50-7C0E30235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332656"/>
            <a:ext cx="9793734" cy="324569"/>
          </a:xfrm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altLang="sr-Latn-RS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Организационная структура для проведения ОБР</a:t>
            </a:r>
            <a:br>
              <a:rPr lang="hr-HR" altLang="sr-Latn-RS" sz="1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altLang="sr-Latn-RS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AC0C631A-99B0-4AF5-B3A6-6143536E5D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0551734"/>
              </p:ext>
            </p:extLst>
          </p:nvPr>
        </p:nvGraphicFramePr>
        <p:xfrm>
          <a:off x="323528" y="1052736"/>
          <a:ext cx="835292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8C83DCB8-C13E-4A15-A46E-21F2B5495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sr-Latn-RS" sz="2800" dirty="0">
                <a:latin typeface="Arial" panose="020B0604020202020204" pitchFamily="34" charset="0"/>
              </a:rPr>
              <a:t>Некоторые извлечённые уроки</a:t>
            </a:r>
            <a:endParaRPr lang="hr-HR" altLang="sr-Latn-RS" sz="2800" dirty="0">
              <a:latin typeface="Arial" panose="020B0604020202020204" pitchFamily="34" charset="0"/>
            </a:endParaRP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C150C17A-2138-4364-837B-0EF75AEC5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052735"/>
            <a:ext cx="8569201" cy="5255989"/>
          </a:xfrm>
        </p:spPr>
        <p:txBody>
          <a:bodyPr/>
          <a:lstStyle/>
          <a:p>
            <a:pPr algn="just"/>
            <a:r>
              <a:rPr lang="ru-RU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В отсутствие политической поддержки в ходе выполнения ОБР они – даже при условии безупречного проведения – остаются только теоретической концепцией. </a:t>
            </a:r>
            <a:endParaRPr lang="hr-HR" altLang="sr-Latn-R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Начинать проведение ОБР следует в начале срока полномочий правительства - это даёт достаточно времени для осуществления реформ. </a:t>
            </a:r>
            <a:endParaRPr lang="hr-HR" altLang="sr-Latn-R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 algn="just"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</a:pPr>
            <a:r>
              <a:rPr lang="ru-RU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в нашем случае на выполнение мер, сформулированных по итогам ОБР, огромное влияние оказали парламентские выборы, которые были запланированы на ноябрь 2015 года. </a:t>
            </a:r>
          </a:p>
          <a:p>
            <a:pPr marL="400050" lvl="2" indent="0" algn="just">
              <a:spcBef>
                <a:spcPts val="2200"/>
              </a:spcBef>
              <a:buClr>
                <a:srgbClr val="3783FF"/>
              </a:buClr>
              <a:buSzPct val="123000"/>
              <a:buNone/>
            </a:pPr>
            <a:r>
              <a:rPr lang="ru-RU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В состав комитета по проведению ОБР должны входить лучшие государственные служащие, но тут есть проблема: они, как правило, сильнее всего загружены.</a:t>
            </a:r>
            <a:endParaRPr lang="hr-HR" altLang="sr-Latn-R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slov 1">
            <a:extLst>
              <a:ext uri="{FF2B5EF4-FFF2-40B4-BE49-F238E27FC236}">
                <a16:creationId xmlns:a16="http://schemas.microsoft.com/office/drawing/2014/main" id="{1E88FAB0-7A44-4A42-B686-7E1D7FDDC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15888"/>
            <a:ext cx="7772400" cy="468312"/>
          </a:xfrm>
        </p:spPr>
        <p:txBody>
          <a:bodyPr/>
          <a:lstStyle/>
          <a:p>
            <a:r>
              <a:rPr lang="ru-RU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Некоторые извлечённые уроки</a:t>
            </a:r>
            <a:endParaRPr lang="hr-HR" altLang="sr-Latn-R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9" name="Rezervirano mjesto sadržaja 2">
            <a:extLst>
              <a:ext uri="{FF2B5EF4-FFF2-40B4-BE49-F238E27FC236}">
                <a16:creationId xmlns:a16="http://schemas.microsoft.com/office/drawing/2014/main" id="{FD61F81D-B6AA-4AD4-95D1-978EF4C12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836613"/>
            <a:ext cx="8353425" cy="3529012"/>
          </a:xfrm>
        </p:spPr>
        <p:txBody>
          <a:bodyPr/>
          <a:lstStyle/>
          <a:p>
            <a:pPr algn="just"/>
            <a:r>
              <a:rPr lang="ru-RU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Следует сочетать возможности внешних экспертов с отечественными знаниями</a:t>
            </a:r>
            <a:endParaRPr lang="en-US" alt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Итоговые отчёты необходимо обнародовать</a:t>
            </a:r>
            <a:endParaRPr lang="en-US" alt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Следует установить чёткое исходное значение</a:t>
            </a:r>
            <a:endParaRPr lang="hr-HR" alt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ru-RU" altLang="sr-Latn-RS" sz="2200" dirty="0"/>
              <a:t>это позволит снизить риск недооценки или двойного учёта экономии средств на более позднем этапе</a:t>
            </a:r>
            <a:endParaRPr lang="en-US" alt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Смотрите на среднесрочную перспективу</a:t>
            </a:r>
            <a:endParaRPr lang="en-US" alt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altLang="sr-Latn-RS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AC">
  <a:themeElements>
    <a:clrScheme name="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BC0327"/>
      </a:accent1>
      <a:accent2>
        <a:srgbClr val="10A5E1"/>
      </a:accent2>
      <a:accent3>
        <a:srgbClr val="FFFFFF"/>
      </a:accent3>
      <a:accent4>
        <a:srgbClr val="000056"/>
      </a:accent4>
      <a:accent5>
        <a:srgbClr val="DAAAAC"/>
      </a:accent5>
      <a:accent6>
        <a:srgbClr val="0D95CC"/>
      </a:accent6>
      <a:hlink>
        <a:srgbClr val="F8E530"/>
      </a:hlink>
      <a:folHlink>
        <a:srgbClr val="47E210"/>
      </a:folHlink>
    </a:clrScheme>
    <a:fontScheme name="BAC">
      <a:majorFont>
        <a:latin typeface="Frutiger 55 Roman"/>
        <a:ea typeface=""/>
        <a:cs typeface=""/>
      </a:majorFont>
      <a:minorFont>
        <a:latin typeface="Frutiger 55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altLang="sr-Latn-R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altLang="sr-Latn-R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A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AC">
  <a:themeElements>
    <a:clrScheme name="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BC0327"/>
      </a:accent1>
      <a:accent2>
        <a:srgbClr val="10A5E1"/>
      </a:accent2>
      <a:accent3>
        <a:srgbClr val="FFFFFF"/>
      </a:accent3>
      <a:accent4>
        <a:srgbClr val="000056"/>
      </a:accent4>
      <a:accent5>
        <a:srgbClr val="DAAAAC"/>
      </a:accent5>
      <a:accent6>
        <a:srgbClr val="0D95CC"/>
      </a:accent6>
      <a:hlink>
        <a:srgbClr val="F8E530"/>
      </a:hlink>
      <a:folHlink>
        <a:srgbClr val="47E210"/>
      </a:folHlink>
    </a:clrScheme>
    <a:fontScheme name="BAC">
      <a:majorFont>
        <a:latin typeface="Frutiger 55 Roman"/>
        <a:ea typeface=""/>
        <a:cs typeface=""/>
      </a:majorFont>
      <a:minorFont>
        <a:latin typeface="Frutiger 55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altLang="sr-Latn-R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altLang="sr-Latn-R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A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AC">
  <a:themeElements>
    <a:clrScheme name="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BC0327"/>
      </a:accent1>
      <a:accent2>
        <a:srgbClr val="10A5E1"/>
      </a:accent2>
      <a:accent3>
        <a:srgbClr val="FFFFFF"/>
      </a:accent3>
      <a:accent4>
        <a:srgbClr val="000056"/>
      </a:accent4>
      <a:accent5>
        <a:srgbClr val="DAAAAC"/>
      </a:accent5>
      <a:accent6>
        <a:srgbClr val="0D95CC"/>
      </a:accent6>
      <a:hlink>
        <a:srgbClr val="F8E530"/>
      </a:hlink>
      <a:folHlink>
        <a:srgbClr val="47E210"/>
      </a:folHlink>
    </a:clrScheme>
    <a:fontScheme name="BAC">
      <a:majorFont>
        <a:latin typeface="Frutiger 55 Roman"/>
        <a:ea typeface=""/>
        <a:cs typeface=""/>
      </a:majorFont>
      <a:minorFont>
        <a:latin typeface="Frutiger 55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altLang="sr-Latn-R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altLang="sr-Latn-R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A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11152</TotalTime>
  <Words>613</Words>
  <Application>Microsoft Office PowerPoint</Application>
  <PresentationFormat>On-screen Show (4:3)</PresentationFormat>
  <Paragraphs>96</Paragraphs>
  <Slides>10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Frutiger 55 Roman</vt:lpstr>
      <vt:lpstr>Symbol</vt:lpstr>
      <vt:lpstr>BAC</vt:lpstr>
      <vt:lpstr>1_BAC</vt:lpstr>
      <vt:lpstr>2_BAC</vt:lpstr>
      <vt:lpstr>Presentation</vt:lpstr>
      <vt:lpstr>ОБЗОРЫ БЮДЖЕТНЫХ РАСХОДОВ: опыт Хорватии</vt:lpstr>
      <vt:lpstr>ОБР в Хорватии: макроэкономические условия и цели</vt:lpstr>
      <vt:lpstr>Подготовка к проведению</vt:lpstr>
      <vt:lpstr>Основные документы в процессе ОБР</vt:lpstr>
      <vt:lpstr>Объём обзора бюджетных расходов</vt:lpstr>
      <vt:lpstr>Организация ОБР </vt:lpstr>
      <vt:lpstr>Организационная структура для проведения ОБР </vt:lpstr>
      <vt:lpstr>Некоторые извлечённые уроки</vt:lpstr>
      <vt:lpstr>Некоторые извлечённые уроки</vt:lpstr>
      <vt:lpstr>Дальнейшие шаги</vt:lpstr>
    </vt:vector>
  </TitlesOfParts>
  <Company>mfin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mfadmin</dc:creator>
  <cp:lastModifiedBy>Ksenia Malafeeva</cp:lastModifiedBy>
  <cp:revision>907</cp:revision>
  <cp:lastPrinted>2017-11-02T06:02:32Z</cp:lastPrinted>
  <dcterms:created xsi:type="dcterms:W3CDTF">2006-10-09T13:07:54Z</dcterms:created>
  <dcterms:modified xsi:type="dcterms:W3CDTF">2021-06-23T12:07:59Z</dcterms:modified>
</cp:coreProperties>
</file>