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2" r:id="rId2"/>
    <p:sldId id="286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</p:sldIdLst>
  <p:sldSz cx="9144000" cy="6858000" type="screen4x3"/>
  <p:notesSz cx="6858000" cy="9144000"/>
  <p:defaultTextStyle>
    <a:defPPr rtl="0"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00602B"/>
    <a:srgbClr val="A20000"/>
    <a:srgbClr val="565656"/>
    <a:srgbClr val="740000"/>
    <a:srgbClr val="9C2E18"/>
    <a:srgbClr val="646464"/>
    <a:srgbClr val="3A3A3A"/>
    <a:srgbClr val="B40000"/>
    <a:srgbClr val="003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78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ru-RU" smtClean="0"/>
              <a:t>13.10.2015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EF0A425-66D8-451C-ADA2-CB6236631A3A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487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ru-RU" smtClean="0"/>
              <a:t>13.10.2015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/>
              <a:t>Образец текста</a:t>
            </a:r>
          </a:p>
          <a:p>
            <a:pPr lvl="1" rtl="0"/>
            <a:r>
              <a:rPr lang="en-US"/>
              <a:t>Второй уровень</a:t>
            </a:r>
          </a:p>
          <a:p>
            <a:pPr lvl="2" rtl="0"/>
            <a:r>
              <a:rPr lang="en-US"/>
              <a:t>Третий уровень</a:t>
            </a:r>
          </a:p>
          <a:p>
            <a:pPr lvl="3" rtl="0"/>
            <a:r>
              <a:rPr lang="en-US"/>
              <a:t>Четвертый уровень</a:t>
            </a:r>
          </a:p>
          <a:p>
            <a:pPr lvl="4" rtl="0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ABAC164B-6001-4634-AAB8-7CFA7AF126A0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66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ABAC164B-6001-4634-AAB8-7CFA7AF126A0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65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ABAC164B-6001-4634-AAB8-7CFA7AF126A0}" type="slidenum">
              <a:rPr lang="ru-RU" smtClean="0"/>
              <a:pPr rtl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0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BAC164B-6001-4634-AAB8-7CFA7AF126A0}" type="slidenum">
              <a:rPr lang="ru-RU" smtClean="0"/>
              <a:pPr rtl="0"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26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BAC164B-6001-4634-AAB8-7CFA7AF126A0}" type="slidenum">
              <a:rPr lang="ru-RU" smtClean="0"/>
              <a:pPr rtl="0"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37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rtl="0"/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rtlCol="0" anchor="t"/>
          <a:lstStyle/>
          <a:p>
            <a:pPr rtl="0"/>
            <a:r>
              <a:rPr lang="en-US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rtlCol="0" anchor="b"/>
          <a:lstStyle>
            <a:lvl1pPr marL="0" indent="0" algn="l" rtl="0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 rtl="0">
              <a:buNone/>
            </a:lvl2pPr>
            <a:lvl3pPr marL="914400" indent="0" algn="ctr" rtl="0">
              <a:buNone/>
            </a:lvl3pPr>
            <a:lvl4pPr marL="1371600" indent="0" algn="ctr" rtl="0">
              <a:buNone/>
            </a:lvl4pPr>
            <a:lvl5pPr marL="1828800" indent="0" algn="ctr" rtl="0">
              <a:buNone/>
            </a:lvl5pPr>
            <a:lvl6pPr marL="2286000" indent="0" algn="ctr" rtl="0">
              <a:buNone/>
            </a:lvl6pPr>
            <a:lvl7pPr marL="2743200" indent="0" algn="ctr" rtl="0">
              <a:buNone/>
            </a:lvl7pPr>
            <a:lvl8pPr marL="3200400" indent="0" algn="ctr" rtl="0">
              <a:buNone/>
            </a:lvl8pPr>
            <a:lvl9pPr marL="3657600" indent="0" algn="ctr" rtl="0">
              <a:buNone/>
            </a:lvl9pPr>
          </a:lstStyle>
          <a:p>
            <a:pPr rtl="0"/>
            <a:r>
              <a:rPr lang="en-US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 rtlCol="0"/>
          <a:lstStyle/>
          <a:p>
            <a:pPr rtl="0">
              <a:defRPr/>
            </a:pPr>
            <a:fld id="{15260F2F-8D02-4100-8572-39C89B99928A}" type="slidenum">
              <a:rPr lang="en-US" altLang="ru-RU" smtClean="0"/>
              <a:pPr rtl="0"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en-US"/>
              <a:t>Образец текста</a:t>
            </a:r>
          </a:p>
          <a:p>
            <a:pPr lvl="1" rtl="0" eaLnBrk="1" latinLnBrk="0" hangingPunct="1"/>
            <a:r>
              <a:rPr lang="en-US"/>
              <a:t>Второй уровень</a:t>
            </a:r>
          </a:p>
          <a:p>
            <a:pPr lvl="2" rtl="0" eaLnBrk="1" latinLnBrk="0" hangingPunct="1"/>
            <a:r>
              <a:rPr lang="en-US"/>
              <a:t>Третий уровень</a:t>
            </a:r>
          </a:p>
          <a:p>
            <a:pPr lvl="3" rtl="0" eaLnBrk="1" latinLnBrk="0" hangingPunct="1"/>
            <a:r>
              <a:rPr lang="en-US"/>
              <a:t>Четвертый уровень</a:t>
            </a:r>
          </a:p>
          <a:p>
            <a:pPr lvl="4" rtl="0" eaLnBrk="1" latinLnBrk="0" hangingPunct="1"/>
            <a:r>
              <a:rPr lang="en-US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E879F161-A77E-4C39-B070-AD41F4E1869D}" type="slidenum">
              <a:rPr lang="en-US" altLang="ru-RU" smtClean="0"/>
              <a:pPr rtl="0"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 rtlCol="0"/>
          <a:lstStyle/>
          <a:p>
            <a:pPr rtl="0"/>
            <a:r>
              <a:rPr lang="en-US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 rtlCol="0"/>
          <a:lstStyle/>
          <a:p>
            <a:pPr lvl="0" rtl="0" eaLnBrk="1" latinLnBrk="0" hangingPunct="1"/>
            <a:r>
              <a:rPr lang="en-US"/>
              <a:t>Образец текста</a:t>
            </a:r>
          </a:p>
          <a:p>
            <a:pPr lvl="1" rtl="0" eaLnBrk="1" latinLnBrk="0" hangingPunct="1"/>
            <a:r>
              <a:rPr lang="en-US"/>
              <a:t>Второй уровень</a:t>
            </a:r>
          </a:p>
          <a:p>
            <a:pPr lvl="2" rtl="0" eaLnBrk="1" latinLnBrk="0" hangingPunct="1"/>
            <a:r>
              <a:rPr lang="en-US"/>
              <a:t>Третий уровень</a:t>
            </a:r>
          </a:p>
          <a:p>
            <a:pPr lvl="3" rtl="0" eaLnBrk="1" latinLnBrk="0" hangingPunct="1"/>
            <a:r>
              <a:rPr lang="en-US"/>
              <a:t>Четвертый уровень</a:t>
            </a:r>
          </a:p>
          <a:p>
            <a:pPr lvl="4" rtl="0" eaLnBrk="1" latinLnBrk="0" hangingPunct="1"/>
            <a:r>
              <a:rPr lang="en-US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BB32F1EC-CD0E-46D8-B5A0-26CABAB0F5DE}" type="slidenum">
              <a:rPr lang="en-US" altLang="ru-RU" smtClean="0"/>
              <a:pPr rtl="0"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en-US"/>
              <a:t>Образец текста</a:t>
            </a:r>
          </a:p>
          <a:p>
            <a:pPr lvl="1" rtl="0" eaLnBrk="1" latinLnBrk="0" hangingPunct="1"/>
            <a:r>
              <a:rPr lang="en-US"/>
              <a:t>Второй уровень</a:t>
            </a:r>
          </a:p>
          <a:p>
            <a:pPr lvl="2" rtl="0" eaLnBrk="1" latinLnBrk="0" hangingPunct="1"/>
            <a:r>
              <a:rPr lang="en-US"/>
              <a:t>Третий уровень</a:t>
            </a:r>
          </a:p>
          <a:p>
            <a:pPr lvl="3" rtl="0" eaLnBrk="1" latinLnBrk="0" hangingPunct="1"/>
            <a:r>
              <a:rPr lang="en-US"/>
              <a:t>Четвертый уровень</a:t>
            </a:r>
          </a:p>
          <a:p>
            <a:pPr lvl="4" rtl="0" eaLnBrk="1" latinLnBrk="0" hangingPunct="1"/>
            <a:r>
              <a:rPr lang="en-US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 rtlCol="0"/>
          <a:lstStyle/>
          <a:p>
            <a:pPr rtl="0">
              <a:defRPr/>
            </a:pPr>
            <a:fld id="{DEAE4B9F-7A31-4C1F-9D11-D09AA14A7CDF}" type="slidenum">
              <a:rPr lang="en-US" altLang="ru-RU" smtClean="0"/>
              <a:pPr rtl="0"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rtl="0"/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rtlCol="0" anchor="b"/>
          <a:lstStyle>
            <a:lvl1pPr marL="0" indent="0" algn="l" rtl="0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en-US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6DDA23E9-2EF0-43F4-9B3C-639BF465FF03}" type="slidenum">
              <a:rPr lang="en-US" altLang="ru-RU" smtClean="0"/>
              <a:pPr rtl="0">
                <a:defRPr/>
              </a:pPr>
              <a:t>‹#›</a:t>
            </a:fld>
            <a:endParaRPr lang="en-US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l" rtl="0">
              <a:defRPr/>
            </a:lvl1pPr>
          </a:lstStyle>
          <a:p>
            <a:pPr rtl="0"/>
            <a:r>
              <a:rPr lang="en-US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 rtlCol="0"/>
          <a:lstStyle/>
          <a:p>
            <a:pPr rtl="0"/>
            <a:r>
              <a:rPr lang="en-US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</a:lstStyle>
          <a:p>
            <a:pPr lvl="0" rtl="0" eaLnBrk="1" latinLnBrk="0" hangingPunct="1"/>
            <a:r>
              <a:rPr lang="en-US"/>
              <a:t>Образец текста</a:t>
            </a:r>
          </a:p>
          <a:p>
            <a:pPr lvl="1" rtl="0" eaLnBrk="1" latinLnBrk="0" hangingPunct="1"/>
            <a:r>
              <a:rPr lang="en-US"/>
              <a:t>Второй уровень</a:t>
            </a:r>
          </a:p>
          <a:p>
            <a:pPr lvl="2" rtl="0" eaLnBrk="1" latinLnBrk="0" hangingPunct="1"/>
            <a:r>
              <a:rPr lang="en-US"/>
              <a:t>Третий уровень</a:t>
            </a:r>
          </a:p>
          <a:p>
            <a:pPr lvl="3" rtl="0" eaLnBrk="1" latinLnBrk="0" hangingPunct="1"/>
            <a:r>
              <a:rPr lang="en-US"/>
              <a:t>Четвертый уровень</a:t>
            </a:r>
          </a:p>
          <a:p>
            <a:pPr lvl="4" rtl="0" eaLnBrk="1" latinLnBrk="0" hangingPunct="1"/>
            <a:r>
              <a:rPr lang="en-US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 rtlCol="0"/>
          <a:lstStyle>
            <a:lvl1pPr algn="l" rtl="0">
              <a:defRPr sz="2800"/>
            </a:lvl1pPr>
            <a:lvl2pPr algn="l" rtl="0">
              <a:defRPr sz="2400"/>
            </a:lvl2pPr>
            <a:lvl3pPr algn="l" rtl="0">
              <a:defRPr sz="2000"/>
            </a:lvl3pPr>
            <a:lvl4pPr algn="l" rtl="0">
              <a:defRPr sz="1800"/>
            </a:lvl4pPr>
            <a:lvl5pPr algn="l" rtl="0">
              <a:defRPr sz="1800"/>
            </a:lvl5pPr>
          </a:lstStyle>
          <a:p>
            <a:pPr lvl="0" rtl="0" eaLnBrk="1" latinLnBrk="0" hangingPunct="1"/>
            <a:r>
              <a:rPr lang="en-US"/>
              <a:t>Образец текста</a:t>
            </a:r>
          </a:p>
          <a:p>
            <a:pPr lvl="1" rtl="0" eaLnBrk="1" latinLnBrk="0" hangingPunct="1"/>
            <a:r>
              <a:rPr lang="en-US"/>
              <a:t>Второй уровень</a:t>
            </a:r>
          </a:p>
          <a:p>
            <a:pPr lvl="2" rtl="0" eaLnBrk="1" latinLnBrk="0" hangingPunct="1"/>
            <a:r>
              <a:rPr lang="en-US"/>
              <a:t>Третий уровень</a:t>
            </a:r>
          </a:p>
          <a:p>
            <a:pPr lvl="3" rtl="0" eaLnBrk="1" latinLnBrk="0" hangingPunct="1"/>
            <a:r>
              <a:rPr lang="en-US"/>
              <a:t>Четвертый уровень</a:t>
            </a:r>
          </a:p>
          <a:p>
            <a:pPr lvl="4" rtl="0" eaLnBrk="1" latinLnBrk="0" hangingPunct="1"/>
            <a:r>
              <a:rPr lang="en-US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6C602E99-1212-4252-A10A-75FDB92F1CA9}" type="slidenum">
              <a:rPr lang="en-US" altLang="ru-RU" smtClean="0"/>
              <a:pPr rtl="0"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rtlCol="0" anchor="ctr"/>
          <a:lstStyle>
            <a:lvl1pPr algn="l" rtl="0">
              <a:defRPr/>
            </a:lvl1pPr>
          </a:lstStyle>
          <a:p>
            <a:pPr rtl="0"/>
            <a:r>
              <a:rPr lang="en-US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rtlCol="0" anchor="ctr"/>
          <a:lstStyle>
            <a:lvl1pPr marL="0" indent="0" algn="l" rtl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>
              <a:buNone/>
              <a:defRPr sz="2000" b="1"/>
            </a:lvl2pPr>
            <a:lvl3pPr algn="l" rtl="0">
              <a:buNone/>
              <a:defRPr sz="1800" b="1"/>
            </a:lvl3pPr>
            <a:lvl4pPr algn="l" rtl="0">
              <a:buNone/>
              <a:defRPr sz="1600" b="1"/>
            </a:lvl4pPr>
            <a:lvl5pPr algn="l" rtl="0">
              <a:buNone/>
              <a:defRPr sz="1600" b="1"/>
            </a:lvl5pPr>
          </a:lstStyle>
          <a:p>
            <a:pPr lvl="0" rtl="0" eaLnBrk="1" latinLnBrk="0" hangingPunct="1"/>
            <a:r>
              <a:rPr lang="en-US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rtlCol="0" anchor="ctr"/>
          <a:lstStyle>
            <a:lvl1pPr marL="0" indent="0" algn="l" rtl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>
              <a:buNone/>
              <a:defRPr sz="2000" b="1"/>
            </a:lvl2pPr>
            <a:lvl3pPr algn="l" rtl="0">
              <a:buNone/>
              <a:defRPr sz="1800" b="1"/>
            </a:lvl3pPr>
            <a:lvl4pPr algn="l" rtl="0">
              <a:buNone/>
              <a:defRPr sz="1600" b="1"/>
            </a:lvl4pPr>
            <a:lvl5pPr algn="l" rtl="0">
              <a:buNone/>
              <a:defRPr sz="1600" b="1"/>
            </a:lvl5pPr>
          </a:lstStyle>
          <a:p>
            <a:pPr lvl="0" rtl="0" eaLnBrk="1" latinLnBrk="0" hangingPunct="1"/>
            <a:r>
              <a:rPr lang="en-US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</a:lstStyle>
          <a:p>
            <a:pPr lvl="0" rtl="0" eaLnBrk="1" latinLnBrk="0" hangingPunct="1"/>
            <a:r>
              <a:rPr lang="en-US"/>
              <a:t>Образец текста</a:t>
            </a:r>
          </a:p>
          <a:p>
            <a:pPr lvl="1" rtl="0" eaLnBrk="1" latinLnBrk="0" hangingPunct="1"/>
            <a:r>
              <a:rPr lang="en-US"/>
              <a:t>Второй уровень</a:t>
            </a:r>
          </a:p>
          <a:p>
            <a:pPr lvl="2" rtl="0" eaLnBrk="1" latinLnBrk="0" hangingPunct="1"/>
            <a:r>
              <a:rPr lang="en-US"/>
              <a:t>Третий уровень</a:t>
            </a:r>
          </a:p>
          <a:p>
            <a:pPr lvl="3" rtl="0" eaLnBrk="1" latinLnBrk="0" hangingPunct="1"/>
            <a:r>
              <a:rPr lang="en-US"/>
              <a:t>Четвертый уровень</a:t>
            </a:r>
          </a:p>
          <a:p>
            <a:pPr lvl="4" rtl="0" eaLnBrk="1" latinLnBrk="0" hangingPunct="1"/>
            <a:r>
              <a:rPr lang="en-US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 rtlCol="0"/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</a:lstStyle>
          <a:p>
            <a:pPr lvl="0" rtl="0" eaLnBrk="1" latinLnBrk="0" hangingPunct="1"/>
            <a:r>
              <a:rPr lang="en-US"/>
              <a:t>Образец текста</a:t>
            </a:r>
          </a:p>
          <a:p>
            <a:pPr lvl="1" rtl="0" eaLnBrk="1" latinLnBrk="0" hangingPunct="1"/>
            <a:r>
              <a:rPr lang="en-US"/>
              <a:t>Второй уровень</a:t>
            </a:r>
          </a:p>
          <a:p>
            <a:pPr lvl="2" rtl="0" eaLnBrk="1" latinLnBrk="0" hangingPunct="1"/>
            <a:r>
              <a:rPr lang="en-US"/>
              <a:t>Третий уровень</a:t>
            </a:r>
          </a:p>
          <a:p>
            <a:pPr lvl="3" rtl="0" eaLnBrk="1" latinLnBrk="0" hangingPunct="1"/>
            <a:r>
              <a:rPr lang="en-US"/>
              <a:t>Четвертый уровень</a:t>
            </a:r>
          </a:p>
          <a:p>
            <a:pPr lvl="4" rtl="0" eaLnBrk="1" latinLnBrk="0" hangingPunct="1"/>
            <a:r>
              <a:rPr lang="en-US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 rtlCol="0"/>
          <a:lstStyle/>
          <a:p>
            <a:pPr rtl="0">
              <a:defRPr/>
            </a:pPr>
            <a:fld id="{76B0225D-C120-4371-A66E-BB68B3FCE359}" type="slidenum">
              <a:rPr lang="en-US" altLang="ru-RU" smtClean="0"/>
              <a:pPr rtl="0">
                <a:defRPr/>
              </a:pPr>
              <a:t>‹#›</a:t>
            </a:fld>
            <a:endParaRPr lang="en-US" alt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rtl="0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 rtlCol="0"/>
          <a:lstStyle/>
          <a:p>
            <a:pPr rtl="0"/>
            <a:r>
              <a:rPr lang="en-US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015852C2-E993-4549-9666-BBFDC3A0E0BB}" type="slidenum">
              <a:rPr lang="en-US" altLang="ru-RU" smtClean="0"/>
              <a:pPr rtl="0"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CAC0189-8C19-4D26-AE7F-CCD80FBFB1BE}" type="slidenum">
              <a:rPr lang="en-US" altLang="ru-RU" smtClean="0"/>
              <a:pPr rtl="0"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rtl="0"/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rtlCol="0" anchor="ctr"/>
          <a:lstStyle>
            <a:lvl1pPr algn="l" rtl="0">
              <a:buNone/>
              <a:defRPr sz="2000" b="1"/>
            </a:lvl1pPr>
          </a:lstStyle>
          <a:p>
            <a:pPr rtl="0"/>
            <a:r>
              <a:rPr lang="en-US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 rtlCol="0"/>
          <a:lstStyle>
            <a:lvl1pPr marL="0" indent="0" algn="l" rtl="0">
              <a:buNone/>
              <a:defRPr sz="1400"/>
            </a:lvl1pPr>
            <a:lvl2pPr algn="l" rtl="0">
              <a:buNone/>
              <a:defRPr sz="1200"/>
            </a:lvl2pPr>
            <a:lvl3pPr algn="l" rtl="0">
              <a:buNone/>
              <a:defRPr sz="1000"/>
            </a:lvl3pPr>
            <a:lvl4pPr algn="l" rtl="0">
              <a:buNone/>
              <a:defRPr sz="900"/>
            </a:lvl4pPr>
            <a:lvl5pPr algn="l" rtl="0">
              <a:buNone/>
              <a:defRPr sz="900"/>
            </a:lvl5pPr>
          </a:lstStyle>
          <a:p>
            <a:pPr lvl="0" rtl="0" eaLnBrk="1" latinLnBrk="0" hangingPunct="1"/>
            <a:r>
              <a:rPr lang="en-US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 rtlCol="0"/>
          <a:lstStyle>
            <a:lvl1pPr algn="l" rtl="0">
              <a:defRPr sz="3200"/>
            </a:lvl1pPr>
            <a:lvl2pPr algn="l" rtl="0">
              <a:defRPr sz="2800"/>
            </a:lvl2pPr>
            <a:lvl3pPr algn="l" rtl="0">
              <a:defRPr sz="2400"/>
            </a:lvl3pPr>
            <a:lvl4pPr algn="l" rtl="0">
              <a:defRPr sz="2000"/>
            </a:lvl4pPr>
            <a:lvl5pPr algn="l" rtl="0">
              <a:defRPr sz="2000"/>
            </a:lvl5pPr>
          </a:lstStyle>
          <a:p>
            <a:pPr lvl="0" rtl="0" eaLnBrk="1" latinLnBrk="0" hangingPunct="1"/>
            <a:r>
              <a:rPr lang="en-US"/>
              <a:t>Образец текста</a:t>
            </a:r>
          </a:p>
          <a:p>
            <a:pPr lvl="1" rtl="0" eaLnBrk="1" latinLnBrk="0" hangingPunct="1"/>
            <a:r>
              <a:rPr lang="en-US"/>
              <a:t>Второй уровень</a:t>
            </a:r>
          </a:p>
          <a:p>
            <a:pPr lvl="2" rtl="0" eaLnBrk="1" latinLnBrk="0" hangingPunct="1"/>
            <a:r>
              <a:rPr lang="en-US"/>
              <a:t>Третий уровень</a:t>
            </a:r>
          </a:p>
          <a:p>
            <a:pPr lvl="3" rtl="0" eaLnBrk="1" latinLnBrk="0" hangingPunct="1"/>
            <a:r>
              <a:rPr lang="en-US"/>
              <a:t>Четвертый уровень</a:t>
            </a:r>
          </a:p>
          <a:p>
            <a:pPr lvl="4" rtl="0" eaLnBrk="1" latinLnBrk="0" hangingPunct="1"/>
            <a:r>
              <a:rPr lang="en-US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4328143A-F2D2-4E64-A211-8F18208E0DE7}" type="slidenum">
              <a:rPr lang="en-US" altLang="ru-RU" smtClean="0"/>
              <a:pPr rtl="0"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rtlCol="0"/>
          <a:lstStyle>
            <a:lvl1pPr marL="0" indent="0" algn="l" rtl="0">
              <a:buNone/>
              <a:defRPr sz="3200"/>
            </a:lvl1pPr>
          </a:lstStyle>
          <a:p>
            <a:pPr rtl="0"/>
            <a:r>
              <a:rPr lang="en-US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>
              <a:defRPr/>
            </a:pPr>
            <a:endParaRPr lang="en-US" alt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D1802D0E-8A90-4194-9488-BC4E69DA771E}" type="slidenum">
              <a:rPr lang="en-US" altLang="ru-RU" smtClean="0"/>
              <a:pPr rtl="0">
                <a:defRPr/>
              </a:pPr>
              <a:t>‹#›</a:t>
            </a:fld>
            <a:endParaRPr lang="en-US" alt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rtlCol="0" anchor="ctr"/>
          <a:lstStyle>
            <a:lvl1pPr algn="l" rtl="0">
              <a:buNone/>
              <a:defRPr sz="2000" b="1"/>
            </a:lvl1pPr>
          </a:lstStyle>
          <a:p>
            <a:pPr rtl="0"/>
            <a:r>
              <a:rPr lang="en-US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 rtlCol="0"/>
          <a:lstStyle>
            <a:lvl1pPr marL="0" indent="0" algn="l" rtl="0">
              <a:buNone/>
              <a:defRPr sz="1400"/>
            </a:lvl1pPr>
            <a:lvl2pPr algn="l" rtl="0">
              <a:defRPr sz="1200"/>
            </a:lvl2pPr>
            <a:lvl3pPr algn="l" rtl="0">
              <a:defRPr sz="1000"/>
            </a:lvl3pPr>
            <a:lvl4pPr algn="l" rtl="0">
              <a:defRPr sz="900"/>
            </a:lvl4pPr>
            <a:lvl5pPr algn="l" rtl="0">
              <a:defRPr sz="900"/>
            </a:lvl5pPr>
          </a:lstStyle>
          <a:p>
            <a:pPr lvl="0" rtl="0" eaLnBrk="1" latinLnBrk="0" hangingPunct="1"/>
            <a:r>
              <a:rPr lang="en-US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rtl="0"/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en-US"/>
              <a:t>Образец текста</a:t>
            </a:r>
          </a:p>
          <a:p>
            <a:pPr lvl="1" rtl="0" eaLnBrk="1" latinLnBrk="0" hangingPunct="1"/>
            <a:r>
              <a:rPr lang="en-US"/>
              <a:t>Второй уровень</a:t>
            </a:r>
          </a:p>
          <a:p>
            <a:pPr lvl="2" rtl="0" eaLnBrk="1" latinLnBrk="0" hangingPunct="1"/>
            <a:r>
              <a:rPr lang="en-US"/>
              <a:t>Третий уровень</a:t>
            </a:r>
          </a:p>
          <a:p>
            <a:pPr lvl="3" rtl="0" eaLnBrk="1" latinLnBrk="0" hangingPunct="1"/>
            <a:r>
              <a:rPr lang="en-US"/>
              <a:t>Четвертый уровень</a:t>
            </a:r>
          </a:p>
          <a:p>
            <a:pPr lvl="4" rtl="0" eaLnBrk="1" latinLnBrk="0" hangingPunct="1"/>
            <a:r>
              <a:rPr lang="en-US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rtlCol="0"/>
          <a:lstStyle>
            <a:lvl1pPr algn="l" rtl="0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>
              <a:defRPr/>
            </a:pPr>
            <a:endParaRPr lang="en-US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rtlCol="0"/>
          <a:lstStyle>
            <a:lvl1pPr algn="l" rtl="0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>
              <a:defRPr/>
            </a:pPr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rtlCol="0"/>
          <a:lstStyle>
            <a:lvl1pPr algn="l" rtl="0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rtl="0">
              <a:defRPr/>
            </a:pPr>
            <a:fld id="{EF632DF6-0588-46E6-ACCF-7B5A1200C4D4}" type="slidenum">
              <a:rPr lang="en-US" altLang="ru-RU" smtClean="0"/>
              <a:pPr rtl="0">
                <a:defRPr/>
              </a:pPr>
              <a:t>‹#›</a:t>
            </a:fld>
            <a:endParaRPr lang="en-US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en-US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rtl="0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rtl="0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305800" cy="990600"/>
          </a:xfrm>
        </p:spPr>
        <p:txBody>
          <a:bodyPr rtlCol="0">
            <a:noAutofit/>
          </a:bodyPr>
          <a:lstStyle/>
          <a:p>
            <a:pPr algn="ctr" rtl="0" eaLnBrk="1" hangingPunct="1"/>
            <a:r>
              <a:rPr lang="en-US" sz="3200" b="1">
                <a:solidFill>
                  <a:srgbClr val="860000"/>
                </a:solidFill>
                <a:latin typeface="Arial Black" pitchFamily="34" charset="0"/>
                <a:cs typeface="Times New Roman" pitchFamily="18" charset="0"/>
              </a:rPr>
              <a:t>Treasury Information Security</a:t>
            </a:r>
            <a:endParaRPr lang="en-US" altLang="ru-RU" sz="3200" b="1" dirty="0" smtClean="0">
              <a:solidFill>
                <a:srgbClr val="86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152400"/>
            <a:ext cx="850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86200" y="3048000"/>
            <a:ext cx="5181600" cy="1752600"/>
          </a:xfrm>
          <a:prstGeom prst="rect">
            <a:avLst/>
          </a:prstGeom>
        </p:spPr>
        <p:txBody>
          <a:bodyPr vert="horz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cap="all">
                <a:solidFill>
                  <a:srgbClr val="00602B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Business - Information - Technology + Security</a:t>
            </a:r>
            <a:endParaRPr lang="en-US" altLang="ru-RU" sz="2600" b="1" cap="all" dirty="0" smtClean="0">
              <a:solidFill>
                <a:srgbClr val="00602B"/>
              </a:solidFill>
              <a:effectLst>
                <a:reflection blurRad="12700" stA="48000" endA="300" endPos="55000" dir="5400000" sy="-90000" algn="bl" rotWithShape="0"/>
              </a:effectLst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security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590800"/>
            <a:ext cx="3657600" cy="289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52400"/>
            <a:ext cx="6507163" cy="6378575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CAC0189-8C19-4D26-AE7F-CCD80FBFB1BE}" type="slidenum">
              <a:rPr lang="en-US" altLang="ru-RU" smtClean="0"/>
              <a:pPr rtl="0">
                <a:defRPr/>
              </a:pPr>
              <a:t>10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14300"/>
            <a:ext cx="75438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CAC0189-8C19-4D26-AE7F-CCD80FBFB1BE}" type="slidenum">
              <a:rPr lang="en-US" altLang="ru-RU" smtClean="0"/>
              <a:pPr rtl="0">
                <a:defRPr/>
              </a:pPr>
              <a:t>11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304800"/>
            <a:ext cx="7315200" cy="12954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algn="ctr" rtl="0" fontAlgn="auto">
              <a:spcAft>
                <a:spcPts val="0"/>
              </a:spcAft>
              <a:defRPr/>
            </a:pPr>
            <a:r>
              <a:rPr lang="en-US" sz="2400" b="1" cap="all" dirty="0">
                <a:solidFill>
                  <a:srgbClr val="86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Receipt, use of </a:t>
            </a:r>
            <a:r>
              <a:rPr lang="en-US" sz="2400" b="1" cap="all" dirty="0" smtClean="0">
                <a:solidFill>
                  <a:srgbClr val="86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THE </a:t>
            </a:r>
            <a:r>
              <a:rPr lang="en-US" sz="2400" b="1" cap="all" dirty="0">
                <a:solidFill>
                  <a:srgbClr val="86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digital certificate</a:t>
            </a:r>
            <a:endParaRPr lang="az-Latn-AZ" altLang="ru-RU" sz="2400" b="1" cap="all" dirty="0">
              <a:solidFill>
                <a:srgbClr val="860000"/>
              </a:solidFill>
              <a:effectLst>
                <a:reflection blurRad="12700" stA="48000" endA="300" endPos="55000" dir="5400000" sy="-90000" algn="bl" rotWithShape="0"/>
              </a:effectLst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13315" name="Picture 2" descr="C:\Users\l.aliyev\Desktop\Slaydi\Untit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8" y="1828800"/>
            <a:ext cx="782108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CAC0189-8C19-4D26-AE7F-CCD80FBFB1BE}" type="slidenum">
              <a:rPr lang="en-US" altLang="ru-RU" smtClean="0"/>
              <a:pPr rtl="0">
                <a:defRPr/>
              </a:pPr>
              <a:t>12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C:\Users\l.aliyev\Desktop\Slaydi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56" y="1905000"/>
            <a:ext cx="7550744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457201"/>
            <a:ext cx="876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 rtl="0"/>
            <a:r>
              <a:rPr lang="en-US" sz="2000"/>
              <a:t>	After conclusion of the contract with the State Treasury Agency, an organization’s email address receives an email with the link. 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CAC0189-8C19-4D26-AE7F-CCD80FBFB1BE}" type="slidenum">
              <a:rPr lang="en-US" altLang="ru-RU" smtClean="0"/>
              <a:pPr rtl="0">
                <a:defRPr/>
              </a:pPr>
              <a:t>13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l.aliyev\Desktop\Slaydi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48862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88221" y="4114800"/>
            <a:ext cx="3200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Unique 7 digit number of the organization</a:t>
            </a:r>
            <a:endParaRPr lang="az-Latn-A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516821" y="3352800"/>
            <a:ext cx="11430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CAC0189-8C19-4D26-AE7F-CCD80FBFB1BE}" type="slidenum">
              <a:rPr lang="en-US" altLang="ru-RU" smtClean="0"/>
              <a:pPr rtl="0">
                <a:defRPr/>
              </a:pPr>
              <a:t>14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.aliyev\Desktop\Slaydi\3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533400"/>
            <a:ext cx="8001000" cy="5410200"/>
          </a:xfrm>
        </p:spPr>
      </p:pic>
      <p:sp>
        <p:nvSpPr>
          <p:cNvPr id="9" name="Rectangle 8"/>
          <p:cNvSpPr/>
          <p:nvPr/>
        </p:nvSpPr>
        <p:spPr>
          <a:xfrm>
            <a:off x="5943600" y="4343400"/>
            <a:ext cx="2362200" cy="8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ID data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dirty="0">
                <a:latin typeface="Arial" pitchFamily="34" charset="0"/>
                <a:cs typeface="Arial" pitchFamily="34" charset="0"/>
              </a:rPr>
              <a:t>entered</a:t>
            </a:r>
            <a:endParaRPr lang="az-Latn-AZ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038600" y="4343400"/>
            <a:ext cx="1905000" cy="3810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14800" y="4724400"/>
            <a:ext cx="1828800" cy="22860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CAC0189-8C19-4D26-AE7F-CCD80FBFB1BE}" type="slidenum">
              <a:rPr lang="en-US" altLang="ru-RU" smtClean="0"/>
              <a:pPr rtl="0">
                <a:defRPr/>
              </a:pPr>
              <a:t>15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 vert="horz" rtlCol="0" anchor="ctr">
            <a:normAutofit/>
          </a:bodyPr>
          <a:lstStyle/>
          <a:p>
            <a:pPr algn="ctr" rtl="0" eaLnBrk="1" hangingPunct="1">
              <a:defRPr/>
            </a:pPr>
            <a:r>
              <a:rPr lang="en-US" sz="2400" b="1">
                <a:solidFill>
                  <a:srgbClr val="860000"/>
                </a:solidFill>
                <a:latin typeface="Arial Black" pitchFamily="34" charset="0"/>
                <a:cs typeface="Times New Roman" pitchFamily="18" charset="0"/>
              </a:rPr>
              <a:t>certificate download section</a:t>
            </a:r>
            <a:r>
              <a:rPr lang="ru-RU" altLang="ru-RU" sz="2400" b="1" dirty="0" smtClean="0">
                <a:solidFill>
                  <a:srgbClr val="86000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86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en-US" sz="2400" b="1">
                <a:solidFill>
                  <a:srgbClr val="860000"/>
                </a:solidFill>
                <a:latin typeface="Arial Black" pitchFamily="34" charset="0"/>
                <a:cs typeface="Times New Roman" pitchFamily="18" charset="0"/>
              </a:rPr>
              <a:t>and setup manual</a:t>
            </a:r>
            <a:endParaRPr lang="az-Latn-AZ" altLang="ru-RU" sz="2400" b="1" dirty="0" smtClean="0">
              <a:solidFill>
                <a:srgbClr val="86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7411" name="Picture 2" descr="C:\Users\l.aliyev\Desktop\Slaydi\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676400"/>
            <a:ext cx="7742237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800600" y="3838575"/>
            <a:ext cx="1676400" cy="77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488113" y="3733800"/>
            <a:ext cx="200025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/>
              <a:t>User certificates setup</a:t>
            </a:r>
            <a:endParaRPr lang="az-Latn-AZ" sz="1400" dirty="0"/>
          </a:p>
        </p:txBody>
      </p:sp>
      <p:sp>
        <p:nvSpPr>
          <p:cNvPr id="11" name="Rectangle 10"/>
          <p:cNvSpPr/>
          <p:nvPr/>
        </p:nvSpPr>
        <p:spPr>
          <a:xfrm>
            <a:off x="2230438" y="4665663"/>
            <a:ext cx="1600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/>
              <a:t>SC certificate setup</a:t>
            </a:r>
            <a:endParaRPr lang="az-Latn-AZ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830638" y="4343400"/>
            <a:ext cx="969962" cy="322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800600" y="4505325"/>
            <a:ext cx="1524000" cy="693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324600" y="4932363"/>
            <a:ext cx="1828800" cy="6302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/>
              <a:t>Setup manual</a:t>
            </a:r>
            <a:endParaRPr lang="az-Latn-AZ" sz="140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CAC0189-8C19-4D26-AE7F-CCD80FBFB1BE}" type="slidenum">
              <a:rPr lang="en-US" altLang="ru-RU" smtClean="0"/>
              <a:pPr rtl="0">
                <a:defRPr/>
              </a:pPr>
              <a:t>16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8" grpId="0" animBg="1"/>
      <p:bldP spid="11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2" descr="C:\Users\l.aliyev\Desktop\Slaydi\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524000"/>
            <a:ext cx="74676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4572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rtl="0"/>
            <a:r>
              <a:rPr lang="en-US" sz="2000"/>
              <a:t>      After setting up the certificates, log on is done via a personal certificate.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CAC0189-8C19-4D26-AE7F-CCD80FBFB1BE}" type="slidenum">
              <a:rPr lang="en-US" altLang="ru-RU" smtClean="0"/>
              <a:pPr rtl="0">
                <a:defRPr/>
              </a:pPr>
              <a:t>17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1981200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cap="all" noProof="0">
                <a:solidFill>
                  <a:srgbClr val="86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 Black" pitchFamily="34" charset="0"/>
                <a:ea typeface="+mj-ea"/>
                <a:cs typeface="Times New Roman" pitchFamily="18" charset="0"/>
              </a:rPr>
              <a:t>Thank you for attention!</a:t>
            </a:r>
            <a:endParaRPr kumimoji="0" lang="az-Latn-AZ" altLang="ru-RU" sz="4000" b="1" i="0" u="none" strike="noStrike" kern="1200" cap="all" spc="0" normalizeH="0" baseline="0" noProof="0" dirty="0" smtClean="0">
              <a:ln>
                <a:noFill/>
              </a:ln>
              <a:solidFill>
                <a:srgbClr val="86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 Black" pitchFamily="34" charset="0"/>
              <a:ea typeface="+mj-ea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CAC0189-8C19-4D26-AE7F-CCD80FBFB1BE}" type="slidenum">
              <a:rPr lang="en-US" altLang="ru-RU" smtClean="0"/>
              <a:pPr rtl="0">
                <a:defRPr/>
              </a:pPr>
              <a:t>18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8534400" cy="1371600"/>
          </a:xfrm>
        </p:spPr>
        <p:txBody>
          <a:bodyPr vert="horz" rtlCol="0" anchor="ctr">
            <a:normAutofit/>
          </a:bodyPr>
          <a:lstStyle/>
          <a:p>
            <a:pPr algn="ctr" rtl="0"/>
            <a:r>
              <a:rPr lang="en-US" sz="2600" b="1">
                <a:solidFill>
                  <a:srgbClr val="860000"/>
                </a:solidFill>
                <a:latin typeface="Arial Black" pitchFamily="34" charset="0"/>
                <a:cs typeface="Times New Roman" pitchFamily="18" charset="0"/>
              </a:rPr>
              <a:t>Development of a methodology for security procedures and processes</a:t>
            </a:r>
            <a:endParaRPr lang="en-US" altLang="ru-RU" sz="2600" b="1" dirty="0" smtClean="0">
              <a:solidFill>
                <a:srgbClr val="86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905000"/>
            <a:ext cx="8229600" cy="3733800"/>
          </a:xfrm>
        </p:spPr>
        <p:txBody>
          <a:bodyPr rtlCol="0"/>
          <a:lstStyle/>
          <a:p>
            <a:pPr marL="0" indent="0" algn="just" rtl="0" eaLnBrk="1" hangingPunct="1">
              <a:buFontTx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EISA</a:t>
            </a:r>
            <a:r>
              <a:rPr lang="en-US" sz="2000">
                <a:latin typeface="Arial" pitchFamily="34" charset="0"/>
                <a:cs typeface="Arial" pitchFamily="34" charset="0"/>
              </a:rPr>
              <a:t> (Enterprise Information Security Architecture) - detailed description of security processes and procedures to develop compliance with strategic goals of the enterprise.</a:t>
            </a:r>
          </a:p>
          <a:p>
            <a:pPr marL="0" indent="0" algn="just" rtl="0" eaLnBrk="1" hangingPunct="1">
              <a:buFontTx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EISA</a:t>
            </a:r>
            <a:r>
              <a:rPr lang="en-US" sz="2000">
                <a:latin typeface="Arial" pitchFamily="34" charset="0"/>
                <a:cs typeface="Arial" pitchFamily="34" charset="0"/>
              </a:rPr>
              <a:t> implies optimization of business-processes, answers the questions when architecting business security, establishment of a secure network infrastructure, development of security policies and procedures, etc.</a:t>
            </a:r>
          </a:p>
          <a:p>
            <a:pPr marL="0" indent="0" algn="just" rtl="0" eaLnBrk="1" hangingPunct="1">
              <a:buFontTx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	Due to introduction of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EISA</a:t>
            </a:r>
            <a:r>
              <a:rPr lang="en-US" sz="2000">
                <a:latin typeface="Arial" pitchFamily="34" charset="0"/>
                <a:cs typeface="Arial" pitchFamily="34" charset="0"/>
              </a:rPr>
              <a:t>, we lay the groundwork to create flexibility within our organization, to adjust our system to a coming change.</a:t>
            </a:r>
          </a:p>
          <a:p>
            <a:pPr marL="0" indent="0" algn="just" rtl="0" eaLnBrk="1" hangingPunct="1">
              <a:buFontTx/>
              <a:buNone/>
            </a:pPr>
            <a:endParaRPr lang="en-US" alt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CAC0189-8C19-4D26-AE7F-CCD80FBFB1BE}" type="slidenum">
              <a:rPr lang="en-US" altLang="ru-RU" smtClean="0"/>
              <a:pPr rtl="0">
                <a:defRPr/>
              </a:pPr>
              <a:t>2</a:t>
            </a:fld>
            <a:endParaRPr lang="en-US" alt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4294967295"/>
          </p:nvPr>
        </p:nvSpPr>
        <p:spPr>
          <a:xfrm>
            <a:off x="533400" y="1143000"/>
            <a:ext cx="8458200" cy="533400"/>
          </a:xfrm>
        </p:spPr>
        <p:txBody>
          <a:bodyPr rtlCol="0">
            <a:normAutofit/>
          </a:bodyPr>
          <a:lstStyle/>
          <a:p>
            <a:pPr algn="just" rtl="0" eaLnBrk="1" hangingPunct="1"/>
            <a:r>
              <a:rPr lang="en-US" sz="2600">
                <a:latin typeface="Arial Black" pitchFamily="34" charset="0"/>
                <a:cs typeface="Arial" pitchFamily="34" charset="0"/>
              </a:rPr>
              <a:t>Unification of the development tools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886200"/>
            <a:ext cx="8458200" cy="533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600" b="0" i="0" u="none" strike="noStrike" kern="120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Dev –&gt; QA –&gt; Prd</a:t>
            </a: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352800"/>
            <a:ext cx="8458200" cy="533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6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RBAC + </a:t>
            </a:r>
            <a:r>
              <a:rPr lang="en-US" sz="2600" b="0" i="0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SoD</a:t>
            </a:r>
            <a:endParaRPr kumimoji="0" lang="en-US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2743200"/>
            <a:ext cx="8458200" cy="533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600" b="0" i="0" u="none" strike="noStrike" kern="1200" cap="none" spc="0" normalizeH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Transition to web-services</a:t>
            </a: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2209800"/>
            <a:ext cx="8458200" cy="533400"/>
          </a:xfrm>
          <a:prstGeom prst="rect">
            <a:avLst/>
          </a:prstGeom>
        </p:spPr>
        <p:txBody>
          <a:bodyPr vert="horz" rtlCol="0">
            <a:normAutofit fontScale="925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6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Unification of </a:t>
            </a:r>
            <a:r>
              <a:rPr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the development </a:t>
            </a:r>
            <a:r>
              <a:rPr lang="en-US" sz="26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environment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1676400"/>
            <a:ext cx="8458200" cy="533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sz="26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t>Unification of DBMS being used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alt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CAC0189-8C19-4D26-AE7F-CCD80FBFB1BE}" type="slidenum">
              <a:rPr lang="en-US" altLang="ru-RU" smtClean="0"/>
              <a:pPr rtl="0">
                <a:defRPr/>
              </a:pPr>
              <a:t>3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uild="p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229600" cy="1371600"/>
          </a:xfrm>
        </p:spPr>
        <p:txBody>
          <a:bodyPr rtlCol="0">
            <a:normAutofit/>
          </a:bodyPr>
          <a:lstStyle/>
          <a:p>
            <a:pPr algn="ctr" rtl="0" eaLnBrk="1" hangingPunct="1"/>
            <a:r>
              <a:rPr lang="en-US" sz="2600" b="1">
                <a:solidFill>
                  <a:srgbClr val="860000"/>
                </a:solidFill>
                <a:latin typeface="Arial Black" pitchFamily="34" charset="0"/>
                <a:cs typeface="Times New Roman" pitchFamily="18" charset="0"/>
              </a:rPr>
              <a:t>Building a secure infrastructure</a:t>
            </a:r>
            <a:endParaRPr lang="en-US" altLang="ru-RU" sz="2600" b="1" dirty="0" smtClean="0">
              <a:solidFill>
                <a:srgbClr val="86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905000"/>
            <a:ext cx="8229600" cy="3733800"/>
          </a:xfrm>
        </p:spPr>
        <p:txBody>
          <a:bodyPr rtlCol="0">
            <a:normAutofit/>
          </a:bodyPr>
          <a:lstStyle/>
          <a:p>
            <a:pPr marL="0" indent="0" algn="just" rtl="0" eaLnBrk="1" hangingPunct="1">
              <a:buFontTx/>
              <a:buNone/>
            </a:pPr>
            <a:r>
              <a:rPr lang="en-US" sz="200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b="1">
                <a:latin typeface="Arial" pitchFamily="34" charset="0"/>
                <a:cs typeface="Arial" pitchFamily="34" charset="0"/>
              </a:rPr>
              <a:t>Threat source:</a:t>
            </a:r>
            <a:endParaRPr lang="en-US" altLang="ru-RU" sz="2000" b="1" dirty="0" smtClean="0">
              <a:latin typeface="Arial" pitchFamily="34" charset="0"/>
              <a:cs typeface="Arial" pitchFamily="34" charset="0"/>
            </a:endParaRPr>
          </a:p>
          <a:p>
            <a:pPr lvl="2" algn="just" rtl="0"/>
            <a:r>
              <a:rPr lang="en-US" sz="2000">
                <a:latin typeface="Arial" pitchFamily="34" charset="0"/>
                <a:cs typeface="Arial" pitchFamily="34" charset="0"/>
              </a:rPr>
              <a:t>DDoS; </a:t>
            </a:r>
          </a:p>
          <a:p>
            <a:pPr lvl="2" algn="just" rtl="0"/>
            <a:r>
              <a:rPr lang="en-US" sz="2000">
                <a:latin typeface="Arial" pitchFamily="34" charset="0"/>
                <a:cs typeface="Arial" pitchFamily="34" charset="0"/>
              </a:rPr>
              <a:t>Hacktivists</a:t>
            </a:r>
            <a:endParaRPr lang="ru-RU" altLang="ru-RU" sz="2000" dirty="0" smtClean="0">
              <a:latin typeface="Arial" pitchFamily="34" charset="0"/>
              <a:cs typeface="Arial" pitchFamily="34" charset="0"/>
            </a:endParaRPr>
          </a:p>
          <a:p>
            <a:pPr lvl="2" algn="just" rtl="0"/>
            <a:r>
              <a:rPr lang="en-US" sz="2000">
                <a:latin typeface="Arial" pitchFamily="34" charset="0"/>
                <a:cs typeface="Arial" pitchFamily="34" charset="0"/>
              </a:rPr>
              <a:t>Opponents using software like Stuxnet, Shamoon</a:t>
            </a:r>
            <a:endParaRPr lang="en-US" altLang="ru-RU" sz="2000" dirty="0" smtClean="0">
              <a:latin typeface="Arial" pitchFamily="34" charset="0"/>
              <a:cs typeface="Arial" pitchFamily="34" charset="0"/>
            </a:endParaRPr>
          </a:p>
          <a:p>
            <a:pPr lvl="2" algn="just" rtl="0"/>
            <a:r>
              <a:rPr lang="en-US" sz="2000">
                <a:latin typeface="Arial" pitchFamily="34" charset="0"/>
                <a:cs typeface="Arial" pitchFamily="34" charset="0"/>
              </a:rPr>
              <a:t>Special services</a:t>
            </a:r>
          </a:p>
          <a:p>
            <a:pPr marL="0" indent="0" algn="just" rtl="0" eaLnBrk="1" hangingPunct="1">
              <a:buFontTx/>
              <a:buNone/>
            </a:pPr>
            <a:r>
              <a:rPr lang="en-US" sz="2000" b="1">
                <a:latin typeface="Arial" pitchFamily="34" charset="0"/>
                <a:cs typeface="Arial" pitchFamily="34" charset="0"/>
              </a:rPr>
              <a:t>         Vulnerable users:</a:t>
            </a:r>
          </a:p>
          <a:p>
            <a:pPr lvl="2" algn="just" rtl="0"/>
            <a:r>
              <a:rPr lang="en-US" sz="2000">
                <a:latin typeface="Arial" pitchFamily="34" charset="0"/>
                <a:cs typeface="Arial" pitchFamily="34" charset="0"/>
              </a:rPr>
              <a:t>Executive directors</a:t>
            </a:r>
          </a:p>
          <a:p>
            <a:pPr lvl="2" algn="just" rtl="0"/>
            <a:r>
              <a:rPr lang="en-US" sz="2000">
                <a:latin typeface="Arial" pitchFamily="34" charset="0"/>
                <a:cs typeface="Arial" pitchFamily="34" charset="0"/>
              </a:rPr>
              <a:t>Heads of Departments</a:t>
            </a:r>
          </a:p>
          <a:p>
            <a:pPr lvl="2" algn="just" rtl="0"/>
            <a:r>
              <a:rPr lang="en-US" sz="2000">
                <a:latin typeface="Arial" pitchFamily="34" charset="0"/>
                <a:cs typeface="Arial" pitchFamily="34" charset="0"/>
              </a:rPr>
              <a:t>Head of IT</a:t>
            </a:r>
          </a:p>
          <a:p>
            <a:pPr lvl="2" algn="just" rtl="0"/>
            <a:r>
              <a:rPr lang="en-US" sz="2000">
                <a:latin typeface="Arial" pitchFamily="34" charset="0"/>
                <a:cs typeface="Arial" pitchFamily="34" charset="0"/>
              </a:rPr>
              <a:t>Super users</a:t>
            </a:r>
            <a:endParaRPr lang="ru-RU" altLang="ru-RU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 rtl="0" eaLnBrk="1" hangingPunct="1">
              <a:buFontTx/>
              <a:buNone/>
            </a:pPr>
            <a:endParaRPr lang="en-US" alt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CAC0189-8C19-4D26-AE7F-CCD80FBFB1BE}" type="slidenum">
              <a:rPr lang="en-US" altLang="ru-RU" smtClean="0"/>
              <a:pPr rtl="0">
                <a:defRPr/>
              </a:pPr>
              <a:t>4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62" descr="main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908050"/>
            <a:ext cx="712787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763713" y="3644900"/>
            <a:ext cx="1584325" cy="1439863"/>
          </a:xfrm>
          <a:prstGeom prst="line">
            <a:avLst/>
          </a:prstGeom>
          <a:ln w="3810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692275" y="4941888"/>
            <a:ext cx="2232025" cy="3587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en-US" sz="1200" b="1" dirty="0">
                <a:solidFill>
                  <a:srgbClr val="FFFF00"/>
                </a:solidFill>
              </a:rPr>
              <a:t>Documents/Records/Email</a:t>
            </a:r>
            <a:endParaRPr lang="ru-RU" sz="1200" b="1" dirty="0">
              <a:solidFill>
                <a:srgbClr val="FFFF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779838" y="2205038"/>
            <a:ext cx="1439862" cy="1008062"/>
          </a:xfrm>
          <a:prstGeom prst="line">
            <a:avLst/>
          </a:prstGeom>
          <a:ln w="3810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916238" y="1989138"/>
            <a:ext cx="863600" cy="2159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en-US" sz="1200" b="1">
                <a:solidFill>
                  <a:srgbClr val="FFFF00"/>
                </a:solidFill>
              </a:rPr>
              <a:t>Database</a:t>
            </a:r>
            <a:endParaRPr lang="ru-RU" sz="1200" b="1" dirty="0">
              <a:solidFill>
                <a:srgbClr val="FFFF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5076825" y="1700213"/>
            <a:ext cx="647700" cy="1152525"/>
          </a:xfrm>
          <a:prstGeom prst="line">
            <a:avLst/>
          </a:prstGeom>
          <a:ln w="3810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924300" y="1412875"/>
            <a:ext cx="2016125" cy="2873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en-US" sz="1200" b="1">
                <a:solidFill>
                  <a:srgbClr val="FFFF00"/>
                </a:solidFill>
              </a:rPr>
              <a:t>Server/Operating  System</a:t>
            </a:r>
            <a:endParaRPr lang="ru-RU" sz="1200" b="1" dirty="0">
              <a:solidFill>
                <a:srgbClr val="FFFF0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508625" y="3789363"/>
            <a:ext cx="576263" cy="647700"/>
          </a:xfrm>
          <a:prstGeom prst="line">
            <a:avLst/>
          </a:prstGeom>
          <a:ln w="3810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011862" y="4365625"/>
            <a:ext cx="1150937" cy="28733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en-US" sz="1200" b="1" dirty="0">
                <a:solidFill>
                  <a:srgbClr val="FFFF00"/>
                </a:solidFill>
              </a:rPr>
              <a:t>Application</a:t>
            </a:r>
            <a:endParaRPr lang="ru-RU" sz="1200" b="1" dirty="0">
              <a:solidFill>
                <a:srgbClr val="FFFF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6443663" y="2420938"/>
            <a:ext cx="1008062" cy="1368425"/>
          </a:xfrm>
          <a:prstGeom prst="line">
            <a:avLst/>
          </a:prstGeom>
          <a:ln w="3810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451725" y="3789363"/>
            <a:ext cx="792163" cy="2159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en-US" sz="1200" b="1">
                <a:solidFill>
                  <a:srgbClr val="FFFF00"/>
                </a:solidFill>
              </a:rPr>
              <a:t>Network</a:t>
            </a:r>
            <a:endParaRPr lang="ru-RU" sz="1200" b="1" dirty="0">
              <a:solidFill>
                <a:srgbClr val="FFFF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7308850" y="1412875"/>
            <a:ext cx="431800" cy="647700"/>
          </a:xfrm>
          <a:prstGeom prst="line">
            <a:avLst/>
          </a:prstGeom>
          <a:ln w="38100" cmpd="dbl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740650" y="1196975"/>
            <a:ext cx="869950" cy="2159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en-US" sz="1200" b="1" dirty="0">
                <a:solidFill>
                  <a:srgbClr val="FFFF00"/>
                </a:solidFill>
              </a:rPr>
              <a:t>Physical</a:t>
            </a:r>
            <a:endParaRPr lang="ru-RU" sz="1200" b="1" dirty="0">
              <a:solidFill>
                <a:srgbClr val="FFFF00"/>
              </a:solidFill>
            </a:endParaRPr>
          </a:p>
        </p:txBody>
      </p:sp>
      <p:pic>
        <p:nvPicPr>
          <p:cNvPr id="44" name="Рисунок 43" descr="6_Shared_Folders_V_Bu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981075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 descr="6_Shared_Folders_V_Bu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755650" y="1484313"/>
            <a:ext cx="906463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en-US" sz="1200" b="1" dirty="0">
                <a:solidFill>
                  <a:srgbClr val="0070C0"/>
                </a:solidFill>
              </a:rPr>
              <a:t>External </a:t>
            </a:r>
            <a:r>
              <a:rPr lang="en-US" sz="1200" b="1" dirty="0">
                <a:solidFill>
                  <a:srgbClr val="0070C0"/>
                </a:solidFill>
                <a:latin typeface="Arial Rounded MT Bold" pitchFamily="34" charset="0"/>
              </a:rPr>
              <a:t>Users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84213" y="2924175"/>
            <a:ext cx="792162" cy="433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en-US" sz="1200" b="1">
                <a:solidFill>
                  <a:srgbClr val="00B050"/>
                </a:solidFill>
              </a:rPr>
              <a:t>Internal </a:t>
            </a:r>
            <a:r>
              <a:rPr lang="en-US" sz="1200" b="1">
                <a:solidFill>
                  <a:srgbClr val="00B050"/>
                </a:solidFill>
                <a:latin typeface="Arial Rounded MT Bold" pitchFamily="34" charset="0"/>
              </a:rPr>
              <a:t>Users</a:t>
            </a:r>
            <a:endParaRPr lang="ru-RU" sz="1200" b="1" dirty="0">
              <a:solidFill>
                <a:srgbClr val="00B050"/>
              </a:solidFill>
            </a:endParaRPr>
          </a:p>
        </p:txBody>
      </p:sp>
      <p:pic>
        <p:nvPicPr>
          <p:cNvPr id="59" name="Рисунок 58" descr="blue_alon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4786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Рисунок 59" descr="blue_alon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19697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Рисунок 60" descr="green_alon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370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Рисунок 61" descr="green_alon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378936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Рисунок 78" descr="n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765175"/>
            <a:ext cx="427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Рисунок 79" descr="Check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989138"/>
            <a:ext cx="388937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15260F2F-8D02-4100-8572-39C89B99928A}" type="slidenum">
              <a:rPr lang="en-US" altLang="ru-RU" smtClean="0"/>
              <a:pPr rtl="0">
                <a:defRPr/>
              </a:pPr>
              <a:t>5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  <p:bldP spid="16" grpId="0" animBg="1"/>
      <p:bldP spid="19" grpId="0" animBg="1"/>
      <p:bldP spid="21" grpId="0" animBg="1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6_Shared_Folders_V_Bu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692150"/>
            <a:ext cx="17145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2771775" y="2420938"/>
            <a:ext cx="3168650" cy="43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en-US" sz="2000" b="1">
                <a:solidFill>
                  <a:srgbClr val="00B050"/>
                </a:solidFill>
                <a:latin typeface="Arial Rounded MT Bold" pitchFamily="34" charset="0"/>
              </a:rPr>
              <a:t>Internal Users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25" name="Рисунок 24" descr="red_se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36613"/>
            <a:ext cx="13684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 descr="25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32416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15260F2F-8D02-4100-8572-39C89B99928A}" type="slidenum">
              <a:rPr lang="en-US" altLang="ru-RU" smtClean="0"/>
              <a:pPr rtl="0">
                <a:defRPr/>
              </a:pPr>
              <a:t>6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403350" y="1341438"/>
            <a:ext cx="2736850" cy="792162"/>
          </a:xfrm>
          <a:prstGeom prst="rect">
            <a:avLst/>
          </a:prstGeom>
          <a:solidFill>
            <a:srgbClr val="0000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en-US" b="1">
                <a:latin typeface="Arial Rounded MT Bold" pitchFamily="34" charset="0"/>
              </a:rPr>
              <a:t>Build sustainable compliance programs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32363" y="1341438"/>
            <a:ext cx="2735262" cy="792162"/>
          </a:xfrm>
          <a:prstGeom prst="rect">
            <a:avLst/>
          </a:prstGeom>
          <a:solidFill>
            <a:srgbClr val="0000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en-US" b="1">
                <a:latin typeface="Arial Rounded MT Bold" pitchFamily="34" charset="0"/>
              </a:rPr>
              <a:t>Reduce risk of insider threat and attacks</a:t>
            </a:r>
            <a:endParaRPr lang="ru-RU" b="1" dirty="0">
              <a:latin typeface="Arial Rounded MT Bold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71550" y="2997200"/>
            <a:ext cx="1981200" cy="792163"/>
          </a:xfrm>
          <a:prstGeom prst="ellipse">
            <a:avLst/>
          </a:prstGeom>
          <a:solidFill>
            <a:srgbClr val="000099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en-US" b="1">
                <a:latin typeface="Arial Rounded MT Bold" pitchFamily="34" charset="0"/>
              </a:rPr>
              <a:t>Identity</a:t>
            </a:r>
            <a:endParaRPr lang="ru-RU" b="1" dirty="0">
              <a:latin typeface="Arial Rounded MT Bold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43400" y="2996952"/>
            <a:ext cx="2052736" cy="792088"/>
          </a:xfrm>
          <a:prstGeom prst="ellipse">
            <a:avLst/>
          </a:prstGeom>
          <a:gradFill flip="none" rotWithShape="1">
            <a:gsLst>
              <a:gs pos="0">
                <a:srgbClr val="0F6711">
                  <a:shade val="30000"/>
                  <a:satMod val="115000"/>
                </a:srgbClr>
              </a:gs>
              <a:gs pos="50000">
                <a:srgbClr val="0F6711">
                  <a:shade val="67500"/>
                  <a:satMod val="115000"/>
                </a:srgbClr>
              </a:gs>
              <a:gs pos="100000">
                <a:srgbClr val="0F671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en-US">
                <a:latin typeface="Arial Rounded MT Bold" pitchFamily="34" charset="0"/>
              </a:rPr>
              <a:t>Access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588125" y="2997200"/>
            <a:ext cx="2016125" cy="792163"/>
          </a:xfrm>
          <a:prstGeom prst="ellipse">
            <a:avLst/>
          </a:prstGeom>
          <a:solidFill>
            <a:srgbClr val="C04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r>
              <a:rPr lang="en-US">
                <a:latin typeface="Arial Rounded MT Bold" pitchFamily="34" charset="0"/>
              </a:rPr>
              <a:t>Data  Protection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stCxn id="9" idx="6"/>
            <a:endCxn id="0" idx="2"/>
          </p:cNvCxnSpPr>
          <p:nvPr/>
        </p:nvCxnSpPr>
        <p:spPr>
          <a:xfrm>
            <a:off x="2952750" y="3392488"/>
            <a:ext cx="790575" cy="0"/>
          </a:xfrm>
          <a:prstGeom prst="line">
            <a:avLst/>
          </a:prstGeom>
          <a:ln w="38100" cmpd="thinThick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95963" y="3357563"/>
            <a:ext cx="790575" cy="0"/>
          </a:xfrm>
          <a:prstGeom prst="line">
            <a:avLst/>
          </a:prstGeom>
          <a:ln w="38100" cmpd="thinThick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i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81300"/>
            <a:ext cx="71913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key-icon (1)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52738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lo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9241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15260F2F-8D02-4100-8572-39C89B99928A}" type="slidenum">
              <a:rPr lang="en-US" altLang="ru-RU" smtClean="0"/>
              <a:pPr rtl="0">
                <a:defRPr/>
              </a:pPr>
              <a:t>7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85725"/>
            <a:ext cx="58054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CAC0189-8C19-4D26-AE7F-CCD80FBFB1BE}" type="slidenum">
              <a:rPr lang="en-US" altLang="ru-RU" smtClean="0"/>
              <a:pPr rtl="0">
                <a:defRPr/>
              </a:pPr>
              <a:t>8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-7620"/>
            <a:ext cx="266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>
              <a:defRPr/>
            </a:pPr>
            <a:fld id="{2CAC0189-8C19-4D26-AE7F-CCD80FBFB1BE}" type="slidenum">
              <a:rPr lang="en-US" altLang="ru-RU" smtClean="0"/>
              <a:pPr rtl="0">
                <a:defRPr/>
              </a:pPr>
              <a:t>9</a:t>
            </a:fld>
            <a:endParaRPr lang="en-US" alt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1043</TotalTime>
  <Words>178</Words>
  <Application>Microsoft Office PowerPoint</Application>
  <PresentationFormat>On-screen Show (4:3)</PresentationFormat>
  <Paragraphs>68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Arial Rounded MT Bold</vt:lpstr>
      <vt:lpstr>Calibri</vt:lpstr>
      <vt:lpstr>Franklin Gothic Book</vt:lpstr>
      <vt:lpstr>Franklin Gothic Medium</vt:lpstr>
      <vt:lpstr>Times New Roman</vt:lpstr>
      <vt:lpstr>Wingdings 2</vt:lpstr>
      <vt:lpstr>Трек</vt:lpstr>
      <vt:lpstr>Treasury Information Security</vt:lpstr>
      <vt:lpstr>Development of a methodology for security procedures and processes</vt:lpstr>
      <vt:lpstr>PowerPoint Presentation</vt:lpstr>
      <vt:lpstr>Building a secure infrastructure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certificate download section and setup manual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Ekaterina A Zaleeva</dc:creator>
  <dc:description>Translated by TechInput, LLC</dc:description>
  <cp:lastModifiedBy>Ekaterina A Zaleeva</cp:lastModifiedBy>
  <cp:revision>60</cp:revision>
  <cp:lastPrinted>1601-01-01T00:00:00Z</cp:lastPrinted>
  <dcterms:created xsi:type="dcterms:W3CDTF">2015-09-22T00:12:32Z</dcterms:created>
  <dcterms:modified xsi:type="dcterms:W3CDTF">2015-10-29T09:08:44Z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