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6"/>
  </p:notesMasterIdLst>
  <p:sldIdLst>
    <p:sldId id="398" r:id="rId5"/>
    <p:sldId id="409" r:id="rId6"/>
    <p:sldId id="410" r:id="rId7"/>
    <p:sldId id="411" r:id="rId8"/>
    <p:sldId id="412" r:id="rId9"/>
    <p:sldId id="413" r:id="rId10"/>
    <p:sldId id="414" r:id="rId11"/>
    <p:sldId id="415" r:id="rId12"/>
    <p:sldId id="416" r:id="rId13"/>
    <p:sldId id="417" r:id="rId14"/>
    <p:sldId id="419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D5FA102-B91A-45CD-951E-27BA27CA56C8}" v="233" dt="2020-11-11T05:57:51.779"/>
    <p1510:client id="{D4FC1F2F-626F-45F3-9A33-DB664FB5D92F}" v="232" dt="2020-11-10T19:55:12.53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0634" autoAdjust="0"/>
  </p:normalViewPr>
  <p:slideViewPr>
    <p:cSldViewPr snapToGrid="0">
      <p:cViewPr varScale="1">
        <p:scale>
          <a:sx n="88" d="100"/>
          <a:sy n="88" d="100"/>
        </p:scale>
        <p:origin x="198" y="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microsoft.com/office/2015/10/relationships/revisionInfo" Target="revisionInfo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0558994-7C61-4ECF-BF43-34D371BB8C2C}" type="doc">
      <dgm:prSet loTypeId="urn:microsoft.com/office/officeart/2005/8/layout/target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89C13C1-B733-462F-B13B-10A23344F229}">
      <dgm:prSet phldrT="[Text]" custT="1"/>
      <dgm:spPr/>
      <dgm:t>
        <a:bodyPr/>
        <a:lstStyle/>
        <a:p>
          <a:pPr algn="l"/>
          <a:r>
            <a:rPr lang="hr-HR" sz="1500" b="1">
              <a:solidFill>
                <a:schemeClr val="accent1"/>
              </a:solidFill>
            </a:rPr>
            <a:t>1. praktični primjer:</a:t>
          </a:r>
          <a:r>
            <a:rPr lang="hr-HR" sz="1500"/>
            <a:t> Aktivnosti dobrovoljaca u pogledu prikupljanja i analiziranja ideja ranjivih i marginaliziranih skupina stanovništva (migranata, beskućnika, osoba s invaliditetom)</a:t>
          </a:r>
        </a:p>
      </dgm:t>
    </dgm:pt>
    <dgm:pt modelId="{DB4FE759-076C-49F7-96C5-DA866ADE8825}" type="parTrans" cxnId="{A770BEB3-1E91-4357-A599-7231440A5909}">
      <dgm:prSet/>
      <dgm:spPr/>
      <dgm:t>
        <a:bodyPr/>
        <a:lstStyle/>
        <a:p>
          <a:endParaRPr lang="en-US"/>
        </a:p>
      </dgm:t>
    </dgm:pt>
    <dgm:pt modelId="{2C7CF41D-82C7-420E-BBB7-7B1373317AA6}" type="sibTrans" cxnId="{A770BEB3-1E91-4357-A599-7231440A5909}">
      <dgm:prSet/>
      <dgm:spPr/>
      <dgm:t>
        <a:bodyPr/>
        <a:lstStyle/>
        <a:p>
          <a:endParaRPr lang="en-US"/>
        </a:p>
      </dgm:t>
    </dgm:pt>
    <dgm:pt modelId="{B7C99D4D-3C1F-4799-A60F-C6CFE200A8BA}">
      <dgm:prSet phldrT="[Text]" custT="1"/>
      <dgm:spPr/>
      <dgm:t>
        <a:bodyPr/>
        <a:lstStyle/>
        <a:p>
          <a:pPr algn="l"/>
          <a:r>
            <a:rPr lang="hr-HR" sz="1500" b="1">
              <a:solidFill>
                <a:schemeClr val="accent1"/>
              </a:solidFill>
            </a:rPr>
            <a:t>3. praktični primjer:</a:t>
          </a:r>
          <a:r>
            <a:rPr lang="hr-HR" sz="1500"/>
            <a:t> Održavanje sastanaka unutar zajednice u selima koja se nalaze u „problematičnim” područjima kako bi se utvrdila najhitnija društvena pitanja i o njima održala diskusija</a:t>
          </a:r>
        </a:p>
      </dgm:t>
    </dgm:pt>
    <dgm:pt modelId="{7F3E34DB-7F09-442D-8321-185DAF8DE91A}" type="parTrans" cxnId="{5CD3ADB3-7A49-4E60-8B61-2DE0AB95FA7B}">
      <dgm:prSet/>
      <dgm:spPr/>
      <dgm:t>
        <a:bodyPr/>
        <a:lstStyle/>
        <a:p>
          <a:endParaRPr lang="en-US"/>
        </a:p>
      </dgm:t>
    </dgm:pt>
    <dgm:pt modelId="{8FCF759F-3904-41C5-B759-69112D694E95}" type="sibTrans" cxnId="{5CD3ADB3-7A49-4E60-8B61-2DE0AB95FA7B}">
      <dgm:prSet/>
      <dgm:spPr/>
      <dgm:t>
        <a:bodyPr/>
        <a:lstStyle/>
        <a:p>
          <a:endParaRPr lang="en-US"/>
        </a:p>
      </dgm:t>
    </dgm:pt>
    <dgm:pt modelId="{F7DEE42E-F575-4ECE-893A-0A5D8331CC56}">
      <dgm:prSet phldrT="[Text]" custT="1"/>
      <dgm:spPr/>
      <dgm:t>
        <a:bodyPr/>
        <a:lstStyle/>
        <a:p>
          <a:pPr algn="l"/>
          <a:r>
            <a:rPr lang="hr-HR" sz="1500" b="1">
              <a:solidFill>
                <a:schemeClr val="accent1"/>
              </a:solidFill>
            </a:rPr>
            <a:t>4. praktični primjer:</a:t>
          </a:r>
          <a:r>
            <a:rPr lang="hr-HR" sz="1500"/>
            <a:t> Internetska zbirka ideja o poboljšanjima u urbanim područjima uz naknadno glasovanje na internetskoj platformi</a:t>
          </a:r>
        </a:p>
      </dgm:t>
    </dgm:pt>
    <dgm:pt modelId="{F9CA9D7A-2EF0-4012-8C74-3F4366557DF7}" type="parTrans" cxnId="{54E21C64-FCA8-45DB-AE8F-F6D3EC38C402}">
      <dgm:prSet/>
      <dgm:spPr/>
      <dgm:t>
        <a:bodyPr/>
        <a:lstStyle/>
        <a:p>
          <a:endParaRPr lang="en-US"/>
        </a:p>
      </dgm:t>
    </dgm:pt>
    <dgm:pt modelId="{3AEF742C-992A-4DF1-8F5C-4CFF8E1839F7}" type="sibTrans" cxnId="{54E21C64-FCA8-45DB-AE8F-F6D3EC38C402}">
      <dgm:prSet/>
      <dgm:spPr/>
      <dgm:t>
        <a:bodyPr/>
        <a:lstStyle/>
        <a:p>
          <a:endParaRPr lang="en-US"/>
        </a:p>
      </dgm:t>
    </dgm:pt>
    <dgm:pt modelId="{3F3E0C15-D67C-4971-A84C-83896C9629F7}">
      <dgm:prSet phldrT="[Text]" custT="1"/>
      <dgm:spPr/>
      <dgm:t>
        <a:bodyPr/>
        <a:lstStyle/>
        <a:p>
          <a:pPr algn="l"/>
          <a:r>
            <a:rPr lang="hr-HR" sz="1500" b="1">
              <a:solidFill>
                <a:schemeClr val="accent1"/>
              </a:solidFill>
            </a:rPr>
            <a:t>2. praktični primjer: </a:t>
          </a:r>
          <a:r>
            <a:rPr lang="hr-HR" sz="1500"/>
            <a:t>Provođenje reprezentativne javne ankete u vezi s postavljanjem prioriteta među projektima po pojedinim temama (društveni problemi, okoliš itd.)</a:t>
          </a:r>
        </a:p>
      </dgm:t>
    </dgm:pt>
    <dgm:pt modelId="{95FB0583-1B26-4C7C-91B9-FDD19324A5C5}" type="parTrans" cxnId="{1C54815B-5DC2-4273-B6FD-A2CCC227F2FA}">
      <dgm:prSet/>
      <dgm:spPr/>
      <dgm:t>
        <a:bodyPr/>
        <a:lstStyle/>
        <a:p>
          <a:endParaRPr lang="en-US"/>
        </a:p>
      </dgm:t>
    </dgm:pt>
    <dgm:pt modelId="{A010D54A-F67C-4333-B9E4-57DA02E76BEE}" type="sibTrans" cxnId="{1C54815B-5DC2-4273-B6FD-A2CCC227F2FA}">
      <dgm:prSet/>
      <dgm:spPr/>
      <dgm:t>
        <a:bodyPr/>
        <a:lstStyle/>
        <a:p>
          <a:endParaRPr lang="en-US"/>
        </a:p>
      </dgm:t>
    </dgm:pt>
    <dgm:pt modelId="{39EB65FF-325B-4AC4-874C-DBF20F9AE5C5}" type="pres">
      <dgm:prSet presAssocID="{F0558994-7C61-4ECF-BF43-34D371BB8C2C}" presName="Name0" presStyleCnt="0">
        <dgm:presLayoutVars>
          <dgm:chMax val="7"/>
          <dgm:dir/>
          <dgm:animLvl val="lvl"/>
          <dgm:resizeHandles val="exact"/>
        </dgm:presLayoutVars>
      </dgm:prSet>
      <dgm:spPr/>
    </dgm:pt>
    <dgm:pt modelId="{D6D6751C-397A-450B-9292-2A939703D4E9}" type="pres">
      <dgm:prSet presAssocID="{689C13C1-B733-462F-B13B-10A23344F229}" presName="circle1" presStyleLbl="node1" presStyleIdx="0" presStyleCnt="4" custScaleY="103749" custLinFactNeighborY="-759"/>
      <dgm:spPr/>
    </dgm:pt>
    <dgm:pt modelId="{39F95129-33A5-442F-83C7-930EB4F471CB}" type="pres">
      <dgm:prSet presAssocID="{689C13C1-B733-462F-B13B-10A23344F229}" presName="space" presStyleCnt="0"/>
      <dgm:spPr/>
    </dgm:pt>
    <dgm:pt modelId="{58F6EF5A-9B1C-4718-AE69-BD54E94F6B3B}" type="pres">
      <dgm:prSet presAssocID="{689C13C1-B733-462F-B13B-10A23344F229}" presName="rect1" presStyleLbl="alignAcc1" presStyleIdx="0" presStyleCnt="4" custScaleY="104238"/>
      <dgm:spPr/>
    </dgm:pt>
    <dgm:pt modelId="{3E7CD77E-5712-457E-AB50-09E12DE3DD5A}" type="pres">
      <dgm:prSet presAssocID="{3F3E0C15-D67C-4971-A84C-83896C9629F7}" presName="vertSpace2" presStyleLbl="node1" presStyleIdx="0" presStyleCnt="4"/>
      <dgm:spPr/>
    </dgm:pt>
    <dgm:pt modelId="{DE4A8967-B57B-4279-8BD2-BD43B8B46168}" type="pres">
      <dgm:prSet presAssocID="{3F3E0C15-D67C-4971-A84C-83896C9629F7}" presName="circle2" presStyleLbl="node1" presStyleIdx="1" presStyleCnt="4"/>
      <dgm:spPr/>
    </dgm:pt>
    <dgm:pt modelId="{528A4506-8F99-4C40-927F-741717D95467}" type="pres">
      <dgm:prSet presAssocID="{3F3E0C15-D67C-4971-A84C-83896C9629F7}" presName="rect2" presStyleLbl="alignAcc1" presStyleIdx="1" presStyleCnt="4" custScaleY="102501"/>
      <dgm:spPr/>
    </dgm:pt>
    <dgm:pt modelId="{2E268BC7-B8CF-49B2-8F8B-FDB3135CC96F}" type="pres">
      <dgm:prSet presAssocID="{B7C99D4D-3C1F-4799-A60F-C6CFE200A8BA}" presName="vertSpace3" presStyleLbl="node1" presStyleIdx="1" presStyleCnt="4"/>
      <dgm:spPr/>
    </dgm:pt>
    <dgm:pt modelId="{358EA2F1-7CE3-4DE6-BD9B-7913A5CA2C99}" type="pres">
      <dgm:prSet presAssocID="{B7C99D4D-3C1F-4799-A60F-C6CFE200A8BA}" presName="circle3" presStyleLbl="node1" presStyleIdx="2" presStyleCnt="4"/>
      <dgm:spPr/>
    </dgm:pt>
    <dgm:pt modelId="{0F9AA311-5C42-4AFE-B7E4-D78CC3FAF02D}" type="pres">
      <dgm:prSet presAssocID="{B7C99D4D-3C1F-4799-A60F-C6CFE200A8BA}" presName="rect3" presStyleLbl="alignAcc1" presStyleIdx="2" presStyleCnt="4" custScaleY="99026"/>
      <dgm:spPr/>
    </dgm:pt>
    <dgm:pt modelId="{F38DB317-CB52-4640-8E0F-FDD047F59CF5}" type="pres">
      <dgm:prSet presAssocID="{F7DEE42E-F575-4ECE-893A-0A5D8331CC56}" presName="vertSpace4" presStyleLbl="node1" presStyleIdx="2" presStyleCnt="4"/>
      <dgm:spPr/>
    </dgm:pt>
    <dgm:pt modelId="{10BB3F82-1172-4A08-BC23-78CF26093B75}" type="pres">
      <dgm:prSet presAssocID="{F7DEE42E-F575-4ECE-893A-0A5D8331CC56}" presName="circle4" presStyleLbl="node1" presStyleIdx="3" presStyleCnt="4"/>
      <dgm:spPr/>
    </dgm:pt>
    <dgm:pt modelId="{0AA1924E-89F0-4A0B-9CB8-29CA5FB1CE87}" type="pres">
      <dgm:prSet presAssocID="{F7DEE42E-F575-4ECE-893A-0A5D8331CC56}" presName="rect4" presStyleLbl="alignAcc1" presStyleIdx="3" presStyleCnt="4" custScaleY="88602"/>
      <dgm:spPr/>
    </dgm:pt>
    <dgm:pt modelId="{21E5A92D-958F-4366-9071-2F03961A9476}" type="pres">
      <dgm:prSet presAssocID="{689C13C1-B733-462F-B13B-10A23344F229}" presName="rect1ParTxNoCh" presStyleLbl="alignAcc1" presStyleIdx="3" presStyleCnt="4">
        <dgm:presLayoutVars>
          <dgm:chMax val="1"/>
          <dgm:bulletEnabled val="1"/>
        </dgm:presLayoutVars>
      </dgm:prSet>
      <dgm:spPr/>
    </dgm:pt>
    <dgm:pt modelId="{C45FF4A5-D09E-48A1-9204-F888B71F93CE}" type="pres">
      <dgm:prSet presAssocID="{3F3E0C15-D67C-4971-A84C-83896C9629F7}" presName="rect2ParTxNoCh" presStyleLbl="alignAcc1" presStyleIdx="3" presStyleCnt="4">
        <dgm:presLayoutVars>
          <dgm:chMax val="1"/>
          <dgm:bulletEnabled val="1"/>
        </dgm:presLayoutVars>
      </dgm:prSet>
      <dgm:spPr/>
    </dgm:pt>
    <dgm:pt modelId="{C688BC66-2BF1-4424-8A9E-6BABD651E56F}" type="pres">
      <dgm:prSet presAssocID="{B7C99D4D-3C1F-4799-A60F-C6CFE200A8BA}" presName="rect3ParTxNoCh" presStyleLbl="alignAcc1" presStyleIdx="3" presStyleCnt="4">
        <dgm:presLayoutVars>
          <dgm:chMax val="1"/>
          <dgm:bulletEnabled val="1"/>
        </dgm:presLayoutVars>
      </dgm:prSet>
      <dgm:spPr/>
    </dgm:pt>
    <dgm:pt modelId="{047CE790-EBDF-45F7-AA2A-65D687BBF5AE}" type="pres">
      <dgm:prSet presAssocID="{F7DEE42E-F575-4ECE-893A-0A5D8331CC56}" presName="rect4ParTxNoCh" presStyleLbl="alignAcc1" presStyleIdx="3" presStyleCnt="4">
        <dgm:presLayoutVars>
          <dgm:chMax val="1"/>
          <dgm:bulletEnabled val="1"/>
        </dgm:presLayoutVars>
      </dgm:prSet>
      <dgm:spPr/>
    </dgm:pt>
  </dgm:ptLst>
  <dgm:cxnLst>
    <dgm:cxn modelId="{70FDED2D-5514-4C92-BA6F-8DBF590EEC37}" type="presOf" srcId="{B7C99D4D-3C1F-4799-A60F-C6CFE200A8BA}" destId="{0F9AA311-5C42-4AFE-B7E4-D78CC3FAF02D}" srcOrd="0" destOrd="0" presId="urn:microsoft.com/office/officeart/2005/8/layout/target3"/>
    <dgm:cxn modelId="{7E83E530-0317-4DF0-9AFA-12C8D6A31F49}" type="presOf" srcId="{689C13C1-B733-462F-B13B-10A23344F229}" destId="{58F6EF5A-9B1C-4718-AE69-BD54E94F6B3B}" srcOrd="0" destOrd="0" presId="urn:microsoft.com/office/officeart/2005/8/layout/target3"/>
    <dgm:cxn modelId="{CE67B334-7171-4DDF-9754-6E1DC09E0677}" type="presOf" srcId="{F0558994-7C61-4ECF-BF43-34D371BB8C2C}" destId="{39EB65FF-325B-4AC4-874C-DBF20F9AE5C5}" srcOrd="0" destOrd="0" presId="urn:microsoft.com/office/officeart/2005/8/layout/target3"/>
    <dgm:cxn modelId="{1C54815B-5DC2-4273-B6FD-A2CCC227F2FA}" srcId="{F0558994-7C61-4ECF-BF43-34D371BB8C2C}" destId="{3F3E0C15-D67C-4971-A84C-83896C9629F7}" srcOrd="1" destOrd="0" parTransId="{95FB0583-1B26-4C7C-91B9-FDD19324A5C5}" sibTransId="{A010D54A-F67C-4333-B9E4-57DA02E76BEE}"/>
    <dgm:cxn modelId="{54E21C64-FCA8-45DB-AE8F-F6D3EC38C402}" srcId="{F0558994-7C61-4ECF-BF43-34D371BB8C2C}" destId="{F7DEE42E-F575-4ECE-893A-0A5D8331CC56}" srcOrd="3" destOrd="0" parTransId="{F9CA9D7A-2EF0-4012-8C74-3F4366557DF7}" sibTransId="{3AEF742C-992A-4DF1-8F5C-4CFF8E1839F7}"/>
    <dgm:cxn modelId="{CEC1456E-4C41-4017-A8F6-AF2E518DEC2A}" type="presOf" srcId="{F7DEE42E-F575-4ECE-893A-0A5D8331CC56}" destId="{047CE790-EBDF-45F7-AA2A-65D687BBF5AE}" srcOrd="1" destOrd="0" presId="urn:microsoft.com/office/officeart/2005/8/layout/target3"/>
    <dgm:cxn modelId="{5CD3ADB3-7A49-4E60-8B61-2DE0AB95FA7B}" srcId="{F0558994-7C61-4ECF-BF43-34D371BB8C2C}" destId="{B7C99D4D-3C1F-4799-A60F-C6CFE200A8BA}" srcOrd="2" destOrd="0" parTransId="{7F3E34DB-7F09-442D-8321-185DAF8DE91A}" sibTransId="{8FCF759F-3904-41C5-B759-69112D694E95}"/>
    <dgm:cxn modelId="{A770BEB3-1E91-4357-A599-7231440A5909}" srcId="{F0558994-7C61-4ECF-BF43-34D371BB8C2C}" destId="{689C13C1-B733-462F-B13B-10A23344F229}" srcOrd="0" destOrd="0" parTransId="{DB4FE759-076C-49F7-96C5-DA866ADE8825}" sibTransId="{2C7CF41D-82C7-420E-BBB7-7B1373317AA6}"/>
    <dgm:cxn modelId="{D7E1E0D9-220F-494E-9C84-CA0347E86654}" type="presOf" srcId="{689C13C1-B733-462F-B13B-10A23344F229}" destId="{21E5A92D-958F-4366-9071-2F03961A9476}" srcOrd="1" destOrd="0" presId="urn:microsoft.com/office/officeart/2005/8/layout/target3"/>
    <dgm:cxn modelId="{03A421E0-E3A0-4C0B-91A9-8AE528B2C491}" type="presOf" srcId="{B7C99D4D-3C1F-4799-A60F-C6CFE200A8BA}" destId="{C688BC66-2BF1-4424-8A9E-6BABD651E56F}" srcOrd="1" destOrd="0" presId="urn:microsoft.com/office/officeart/2005/8/layout/target3"/>
    <dgm:cxn modelId="{79C97AF1-CFD4-4214-872E-B540FF5D04A1}" type="presOf" srcId="{F7DEE42E-F575-4ECE-893A-0A5D8331CC56}" destId="{0AA1924E-89F0-4A0B-9CB8-29CA5FB1CE87}" srcOrd="0" destOrd="0" presId="urn:microsoft.com/office/officeart/2005/8/layout/target3"/>
    <dgm:cxn modelId="{9844E1F8-2179-4F84-B548-C3274754F7BE}" type="presOf" srcId="{3F3E0C15-D67C-4971-A84C-83896C9629F7}" destId="{528A4506-8F99-4C40-927F-741717D95467}" srcOrd="0" destOrd="0" presId="urn:microsoft.com/office/officeart/2005/8/layout/target3"/>
    <dgm:cxn modelId="{908A66FD-4EFC-47B0-95ED-9E761C3DDDF6}" type="presOf" srcId="{3F3E0C15-D67C-4971-A84C-83896C9629F7}" destId="{C45FF4A5-D09E-48A1-9204-F888B71F93CE}" srcOrd="1" destOrd="0" presId="urn:microsoft.com/office/officeart/2005/8/layout/target3"/>
    <dgm:cxn modelId="{C272DE28-E421-4F89-829D-42094B42924C}" type="presParOf" srcId="{39EB65FF-325B-4AC4-874C-DBF20F9AE5C5}" destId="{D6D6751C-397A-450B-9292-2A939703D4E9}" srcOrd="0" destOrd="0" presId="urn:microsoft.com/office/officeart/2005/8/layout/target3"/>
    <dgm:cxn modelId="{77BCD2F7-10AB-410D-8AAA-06330CC9EC52}" type="presParOf" srcId="{39EB65FF-325B-4AC4-874C-DBF20F9AE5C5}" destId="{39F95129-33A5-442F-83C7-930EB4F471CB}" srcOrd="1" destOrd="0" presId="urn:microsoft.com/office/officeart/2005/8/layout/target3"/>
    <dgm:cxn modelId="{88793937-1586-4E5D-8F17-5E075CDFCE90}" type="presParOf" srcId="{39EB65FF-325B-4AC4-874C-DBF20F9AE5C5}" destId="{58F6EF5A-9B1C-4718-AE69-BD54E94F6B3B}" srcOrd="2" destOrd="0" presId="urn:microsoft.com/office/officeart/2005/8/layout/target3"/>
    <dgm:cxn modelId="{B26813BA-E09E-4D78-8D7E-420C7C5B25D2}" type="presParOf" srcId="{39EB65FF-325B-4AC4-874C-DBF20F9AE5C5}" destId="{3E7CD77E-5712-457E-AB50-09E12DE3DD5A}" srcOrd="3" destOrd="0" presId="urn:microsoft.com/office/officeart/2005/8/layout/target3"/>
    <dgm:cxn modelId="{666ABE6E-D2B7-4300-B8E7-77C936C870DA}" type="presParOf" srcId="{39EB65FF-325B-4AC4-874C-DBF20F9AE5C5}" destId="{DE4A8967-B57B-4279-8BD2-BD43B8B46168}" srcOrd="4" destOrd="0" presId="urn:microsoft.com/office/officeart/2005/8/layout/target3"/>
    <dgm:cxn modelId="{33F1DFB4-BB4B-459A-A504-FDF20D786440}" type="presParOf" srcId="{39EB65FF-325B-4AC4-874C-DBF20F9AE5C5}" destId="{528A4506-8F99-4C40-927F-741717D95467}" srcOrd="5" destOrd="0" presId="urn:microsoft.com/office/officeart/2005/8/layout/target3"/>
    <dgm:cxn modelId="{C4F497FD-B979-45BB-A8A6-D5EA1E20CEDC}" type="presParOf" srcId="{39EB65FF-325B-4AC4-874C-DBF20F9AE5C5}" destId="{2E268BC7-B8CF-49B2-8F8B-FDB3135CC96F}" srcOrd="6" destOrd="0" presId="urn:microsoft.com/office/officeart/2005/8/layout/target3"/>
    <dgm:cxn modelId="{4E6B2B8B-123F-4D12-BF2D-F79E812B065A}" type="presParOf" srcId="{39EB65FF-325B-4AC4-874C-DBF20F9AE5C5}" destId="{358EA2F1-7CE3-4DE6-BD9B-7913A5CA2C99}" srcOrd="7" destOrd="0" presId="urn:microsoft.com/office/officeart/2005/8/layout/target3"/>
    <dgm:cxn modelId="{31716101-81E7-4873-BD7D-C392474FCA8D}" type="presParOf" srcId="{39EB65FF-325B-4AC4-874C-DBF20F9AE5C5}" destId="{0F9AA311-5C42-4AFE-B7E4-D78CC3FAF02D}" srcOrd="8" destOrd="0" presId="urn:microsoft.com/office/officeart/2005/8/layout/target3"/>
    <dgm:cxn modelId="{FA3BC1F9-836E-4D35-AEC2-5A1D6750CB7F}" type="presParOf" srcId="{39EB65FF-325B-4AC4-874C-DBF20F9AE5C5}" destId="{F38DB317-CB52-4640-8E0F-FDD047F59CF5}" srcOrd="9" destOrd="0" presId="urn:microsoft.com/office/officeart/2005/8/layout/target3"/>
    <dgm:cxn modelId="{E02E192A-1640-4CCD-BDD5-D3CD2EB64732}" type="presParOf" srcId="{39EB65FF-325B-4AC4-874C-DBF20F9AE5C5}" destId="{10BB3F82-1172-4A08-BC23-78CF26093B75}" srcOrd="10" destOrd="0" presId="urn:microsoft.com/office/officeart/2005/8/layout/target3"/>
    <dgm:cxn modelId="{E7BDF02B-0B1F-4E62-91E1-697EC5FF7D43}" type="presParOf" srcId="{39EB65FF-325B-4AC4-874C-DBF20F9AE5C5}" destId="{0AA1924E-89F0-4A0B-9CB8-29CA5FB1CE87}" srcOrd="11" destOrd="0" presId="urn:microsoft.com/office/officeart/2005/8/layout/target3"/>
    <dgm:cxn modelId="{EDEC65CF-91BB-42EB-AD7C-55445A6E46B6}" type="presParOf" srcId="{39EB65FF-325B-4AC4-874C-DBF20F9AE5C5}" destId="{21E5A92D-958F-4366-9071-2F03961A9476}" srcOrd="12" destOrd="0" presId="urn:microsoft.com/office/officeart/2005/8/layout/target3"/>
    <dgm:cxn modelId="{ED4E7043-B9A7-424E-92EB-F84C64918D5B}" type="presParOf" srcId="{39EB65FF-325B-4AC4-874C-DBF20F9AE5C5}" destId="{C45FF4A5-D09E-48A1-9204-F888B71F93CE}" srcOrd="13" destOrd="0" presId="urn:microsoft.com/office/officeart/2005/8/layout/target3"/>
    <dgm:cxn modelId="{C9D94EF1-8031-4216-90EA-D83C0D4A15A6}" type="presParOf" srcId="{39EB65FF-325B-4AC4-874C-DBF20F9AE5C5}" destId="{C688BC66-2BF1-4424-8A9E-6BABD651E56F}" srcOrd="14" destOrd="0" presId="urn:microsoft.com/office/officeart/2005/8/layout/target3"/>
    <dgm:cxn modelId="{FEB38CC7-660B-4E35-94A4-983B8E789B9D}" type="presParOf" srcId="{39EB65FF-325B-4AC4-874C-DBF20F9AE5C5}" destId="{047CE790-EBDF-45F7-AA2A-65D687BBF5AE}" srcOrd="15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A5B2165-5428-41BC-BD50-EEC591C9269A}" type="doc">
      <dgm:prSet loTypeId="urn:microsoft.com/office/officeart/2005/8/layout/hierarchy4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3E221BF9-4C23-4BD7-AFF9-D6C32EC80378}">
      <dgm:prSet phldrT="[Text]" custT="1"/>
      <dgm:spPr/>
      <dgm:t>
        <a:bodyPr/>
        <a:lstStyle/>
        <a:p>
          <a:r>
            <a:rPr lang="hr-HR" sz="1600" b="1" u="sng"/>
            <a:t>1. model:</a:t>
          </a:r>
          <a:r>
            <a:rPr lang="hr-HR" sz="1600" u="sng"/>
            <a:t> </a:t>
          </a:r>
        </a:p>
        <a:p>
          <a:r>
            <a:rPr lang="hr-HR" sz="1600"/>
            <a:t>Konkurentan odabir na temelju formalnih kriterija</a:t>
          </a:r>
        </a:p>
      </dgm:t>
    </dgm:pt>
    <dgm:pt modelId="{FFC44469-03E6-42B7-BC1B-66A4108972A3}" type="parTrans" cxnId="{790F7FB3-274C-4A9C-8A67-920F00153853}">
      <dgm:prSet/>
      <dgm:spPr/>
      <dgm:t>
        <a:bodyPr/>
        <a:lstStyle/>
        <a:p>
          <a:endParaRPr lang="en-US" sz="2000"/>
        </a:p>
      </dgm:t>
    </dgm:pt>
    <dgm:pt modelId="{DE3650E8-CDA3-4AEB-A5F5-19D66D3EC5B0}" type="sibTrans" cxnId="{790F7FB3-274C-4A9C-8A67-920F00153853}">
      <dgm:prSet/>
      <dgm:spPr/>
      <dgm:t>
        <a:bodyPr/>
        <a:lstStyle/>
        <a:p>
          <a:endParaRPr lang="en-US" sz="2000"/>
        </a:p>
      </dgm:t>
    </dgm:pt>
    <dgm:pt modelId="{B937AF67-371D-43C6-B003-15F60F25EDD9}">
      <dgm:prSet custT="1"/>
      <dgm:spPr/>
      <dgm:t>
        <a:bodyPr/>
        <a:lstStyle/>
        <a:p>
          <a:r>
            <a:rPr lang="hr-HR" sz="1600" b="1" u="sng"/>
            <a:t>2. model:</a:t>
          </a:r>
          <a:r>
            <a:rPr lang="hr-HR" sz="1600" b="1"/>
            <a:t> </a:t>
          </a:r>
        </a:p>
        <a:p>
          <a:r>
            <a:rPr lang="hr-HR" sz="1600"/>
            <a:t>Odabir na temelju općeg glasovanja </a:t>
          </a:r>
        </a:p>
      </dgm:t>
    </dgm:pt>
    <dgm:pt modelId="{C5A09BC2-4CBC-43B9-A290-675B4F706903}" type="parTrans" cxnId="{0DAFCD7E-9AEB-4A2F-A1FF-CC2219D7E100}">
      <dgm:prSet/>
      <dgm:spPr/>
      <dgm:t>
        <a:bodyPr/>
        <a:lstStyle/>
        <a:p>
          <a:endParaRPr lang="en-US" sz="2000"/>
        </a:p>
      </dgm:t>
    </dgm:pt>
    <dgm:pt modelId="{D04ED5DE-4FBB-4D48-8E4A-9575044A4F9E}" type="sibTrans" cxnId="{0DAFCD7E-9AEB-4A2F-A1FF-CC2219D7E100}">
      <dgm:prSet/>
      <dgm:spPr/>
      <dgm:t>
        <a:bodyPr/>
        <a:lstStyle/>
        <a:p>
          <a:endParaRPr lang="en-US" sz="2000"/>
        </a:p>
      </dgm:t>
    </dgm:pt>
    <dgm:pt modelId="{BBD478F0-EAAA-43C7-BBC6-181C20594D6C}">
      <dgm:prSet custT="1"/>
      <dgm:spPr/>
      <dgm:t>
        <a:bodyPr/>
        <a:lstStyle/>
        <a:p>
          <a:r>
            <a:rPr lang="hr-HR" sz="1600" b="1" u="sng"/>
            <a:t>3. model: </a:t>
          </a:r>
        </a:p>
        <a:p>
          <a:r>
            <a:rPr lang="hr-HR" sz="1600"/>
            <a:t>Odabir na temelju ishoda diskusije stručnih komisija ili delegata</a:t>
          </a:r>
        </a:p>
      </dgm:t>
    </dgm:pt>
    <dgm:pt modelId="{DE0D2AFA-C941-498C-BB0E-1F3D85448237}" type="parTrans" cxnId="{0FB0C36E-67A2-47A2-8AA4-6A9E6B99E2B6}">
      <dgm:prSet/>
      <dgm:spPr/>
      <dgm:t>
        <a:bodyPr/>
        <a:lstStyle/>
        <a:p>
          <a:endParaRPr lang="en-US" sz="2000"/>
        </a:p>
      </dgm:t>
    </dgm:pt>
    <dgm:pt modelId="{321876E2-00F9-4748-80CF-AC0F276A0E66}" type="sibTrans" cxnId="{0FB0C36E-67A2-47A2-8AA4-6A9E6B99E2B6}">
      <dgm:prSet/>
      <dgm:spPr/>
      <dgm:t>
        <a:bodyPr/>
        <a:lstStyle/>
        <a:p>
          <a:endParaRPr lang="en-US" sz="2000"/>
        </a:p>
      </dgm:t>
    </dgm:pt>
    <dgm:pt modelId="{F44317A8-0BE4-4283-8F0F-C3A2DB9B8521}" type="pres">
      <dgm:prSet presAssocID="{8A5B2165-5428-41BC-BD50-EEC591C9269A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2CC70286-E917-42B4-8212-8AA59A1060F1}" type="pres">
      <dgm:prSet presAssocID="{3E221BF9-4C23-4BD7-AFF9-D6C32EC80378}" presName="vertOne" presStyleCnt="0"/>
      <dgm:spPr/>
    </dgm:pt>
    <dgm:pt modelId="{EE394038-1CFA-49A2-9282-E9B62ECE4215}" type="pres">
      <dgm:prSet presAssocID="{3E221BF9-4C23-4BD7-AFF9-D6C32EC80378}" presName="txOne" presStyleLbl="node0" presStyleIdx="0" presStyleCnt="3" custLinFactNeighborX="-6782" custLinFactNeighborY="784">
        <dgm:presLayoutVars>
          <dgm:chPref val="3"/>
        </dgm:presLayoutVars>
      </dgm:prSet>
      <dgm:spPr/>
    </dgm:pt>
    <dgm:pt modelId="{73257E2C-0699-426B-B45B-93A06F1907CD}" type="pres">
      <dgm:prSet presAssocID="{3E221BF9-4C23-4BD7-AFF9-D6C32EC80378}" presName="horzOne" presStyleCnt="0"/>
      <dgm:spPr/>
    </dgm:pt>
    <dgm:pt modelId="{86AA2AC7-1D06-40C1-BED1-E39909B30DF7}" type="pres">
      <dgm:prSet presAssocID="{DE3650E8-CDA3-4AEB-A5F5-19D66D3EC5B0}" presName="sibSpaceOne" presStyleCnt="0"/>
      <dgm:spPr/>
    </dgm:pt>
    <dgm:pt modelId="{260C6790-C2B8-46B3-AB0C-F3335286A581}" type="pres">
      <dgm:prSet presAssocID="{B937AF67-371D-43C6-B003-15F60F25EDD9}" presName="vertOne" presStyleCnt="0"/>
      <dgm:spPr/>
    </dgm:pt>
    <dgm:pt modelId="{F1287B68-DDCC-4F2D-AAB3-484C261234EC}" type="pres">
      <dgm:prSet presAssocID="{B937AF67-371D-43C6-B003-15F60F25EDD9}" presName="txOne" presStyleLbl="node0" presStyleIdx="1" presStyleCnt="3">
        <dgm:presLayoutVars>
          <dgm:chPref val="3"/>
        </dgm:presLayoutVars>
      </dgm:prSet>
      <dgm:spPr/>
    </dgm:pt>
    <dgm:pt modelId="{3F3CBABA-C039-4D94-BBA2-8D6E2F88A3DB}" type="pres">
      <dgm:prSet presAssocID="{B937AF67-371D-43C6-B003-15F60F25EDD9}" presName="horzOne" presStyleCnt="0"/>
      <dgm:spPr/>
    </dgm:pt>
    <dgm:pt modelId="{19FE4C06-933E-4904-A96E-0AB9C6A9CC7B}" type="pres">
      <dgm:prSet presAssocID="{D04ED5DE-4FBB-4D48-8E4A-9575044A4F9E}" presName="sibSpaceOne" presStyleCnt="0"/>
      <dgm:spPr/>
    </dgm:pt>
    <dgm:pt modelId="{A4827E1F-0803-476E-9098-2D77D5BD4FB0}" type="pres">
      <dgm:prSet presAssocID="{BBD478F0-EAAA-43C7-BBC6-181C20594D6C}" presName="vertOne" presStyleCnt="0"/>
      <dgm:spPr/>
    </dgm:pt>
    <dgm:pt modelId="{6F15A9A5-7AC6-4974-B847-50495D2EFDD7}" type="pres">
      <dgm:prSet presAssocID="{BBD478F0-EAAA-43C7-BBC6-181C20594D6C}" presName="txOne" presStyleLbl="node0" presStyleIdx="2" presStyleCnt="3">
        <dgm:presLayoutVars>
          <dgm:chPref val="3"/>
        </dgm:presLayoutVars>
      </dgm:prSet>
      <dgm:spPr/>
    </dgm:pt>
    <dgm:pt modelId="{B996510F-B73B-4E86-B52F-AAFB16E0BC7D}" type="pres">
      <dgm:prSet presAssocID="{BBD478F0-EAAA-43C7-BBC6-181C20594D6C}" presName="horzOne" presStyleCnt="0"/>
      <dgm:spPr/>
    </dgm:pt>
  </dgm:ptLst>
  <dgm:cxnLst>
    <dgm:cxn modelId="{3CA69418-5D2F-4173-A63D-24F510DE4455}" type="presOf" srcId="{B937AF67-371D-43C6-B003-15F60F25EDD9}" destId="{F1287B68-DDCC-4F2D-AAB3-484C261234EC}" srcOrd="0" destOrd="0" presId="urn:microsoft.com/office/officeart/2005/8/layout/hierarchy4"/>
    <dgm:cxn modelId="{622B3027-BA7E-4E63-B1D5-A4D86D76E3E5}" type="presOf" srcId="{8A5B2165-5428-41BC-BD50-EEC591C9269A}" destId="{F44317A8-0BE4-4283-8F0F-C3A2DB9B8521}" srcOrd="0" destOrd="0" presId="urn:microsoft.com/office/officeart/2005/8/layout/hierarchy4"/>
    <dgm:cxn modelId="{0FB0C36E-67A2-47A2-8AA4-6A9E6B99E2B6}" srcId="{8A5B2165-5428-41BC-BD50-EEC591C9269A}" destId="{BBD478F0-EAAA-43C7-BBC6-181C20594D6C}" srcOrd="2" destOrd="0" parTransId="{DE0D2AFA-C941-498C-BB0E-1F3D85448237}" sibTransId="{321876E2-00F9-4748-80CF-AC0F276A0E66}"/>
    <dgm:cxn modelId="{0DAFCD7E-9AEB-4A2F-A1FF-CC2219D7E100}" srcId="{8A5B2165-5428-41BC-BD50-EEC591C9269A}" destId="{B937AF67-371D-43C6-B003-15F60F25EDD9}" srcOrd="1" destOrd="0" parTransId="{C5A09BC2-4CBC-43B9-A290-675B4F706903}" sibTransId="{D04ED5DE-4FBB-4D48-8E4A-9575044A4F9E}"/>
    <dgm:cxn modelId="{790F7FB3-274C-4A9C-8A67-920F00153853}" srcId="{8A5B2165-5428-41BC-BD50-EEC591C9269A}" destId="{3E221BF9-4C23-4BD7-AFF9-D6C32EC80378}" srcOrd="0" destOrd="0" parTransId="{FFC44469-03E6-42B7-BC1B-66A4108972A3}" sibTransId="{DE3650E8-CDA3-4AEB-A5F5-19D66D3EC5B0}"/>
    <dgm:cxn modelId="{B5C771DC-1402-48F8-A1EF-C12F66AA23E9}" type="presOf" srcId="{BBD478F0-EAAA-43C7-BBC6-181C20594D6C}" destId="{6F15A9A5-7AC6-4974-B847-50495D2EFDD7}" srcOrd="0" destOrd="0" presId="urn:microsoft.com/office/officeart/2005/8/layout/hierarchy4"/>
    <dgm:cxn modelId="{A185FEF3-41A9-4E8E-9AD6-08E713E71489}" type="presOf" srcId="{3E221BF9-4C23-4BD7-AFF9-D6C32EC80378}" destId="{EE394038-1CFA-49A2-9282-E9B62ECE4215}" srcOrd="0" destOrd="0" presId="urn:microsoft.com/office/officeart/2005/8/layout/hierarchy4"/>
    <dgm:cxn modelId="{9EDEEA97-70BF-4035-B990-A73D7B4F18A1}" type="presParOf" srcId="{F44317A8-0BE4-4283-8F0F-C3A2DB9B8521}" destId="{2CC70286-E917-42B4-8212-8AA59A1060F1}" srcOrd="0" destOrd="0" presId="urn:microsoft.com/office/officeart/2005/8/layout/hierarchy4"/>
    <dgm:cxn modelId="{70F389A1-592D-4324-9FC4-4E094C181B28}" type="presParOf" srcId="{2CC70286-E917-42B4-8212-8AA59A1060F1}" destId="{EE394038-1CFA-49A2-9282-E9B62ECE4215}" srcOrd="0" destOrd="0" presId="urn:microsoft.com/office/officeart/2005/8/layout/hierarchy4"/>
    <dgm:cxn modelId="{F59F155E-9F52-4EB6-8AC1-B9B2884D8E56}" type="presParOf" srcId="{2CC70286-E917-42B4-8212-8AA59A1060F1}" destId="{73257E2C-0699-426B-B45B-93A06F1907CD}" srcOrd="1" destOrd="0" presId="urn:microsoft.com/office/officeart/2005/8/layout/hierarchy4"/>
    <dgm:cxn modelId="{4510D12C-13EF-47B9-A410-97008FC7532E}" type="presParOf" srcId="{F44317A8-0BE4-4283-8F0F-C3A2DB9B8521}" destId="{86AA2AC7-1D06-40C1-BED1-E39909B30DF7}" srcOrd="1" destOrd="0" presId="urn:microsoft.com/office/officeart/2005/8/layout/hierarchy4"/>
    <dgm:cxn modelId="{64EB3C72-5D77-47B4-9C96-AF699AE1D452}" type="presParOf" srcId="{F44317A8-0BE4-4283-8F0F-C3A2DB9B8521}" destId="{260C6790-C2B8-46B3-AB0C-F3335286A581}" srcOrd="2" destOrd="0" presId="urn:microsoft.com/office/officeart/2005/8/layout/hierarchy4"/>
    <dgm:cxn modelId="{53BE3203-2747-49B2-AC03-74B7A5AAE106}" type="presParOf" srcId="{260C6790-C2B8-46B3-AB0C-F3335286A581}" destId="{F1287B68-DDCC-4F2D-AAB3-484C261234EC}" srcOrd="0" destOrd="0" presId="urn:microsoft.com/office/officeart/2005/8/layout/hierarchy4"/>
    <dgm:cxn modelId="{A3EDCAE8-A560-46ED-91C0-FB27435DF0CA}" type="presParOf" srcId="{260C6790-C2B8-46B3-AB0C-F3335286A581}" destId="{3F3CBABA-C039-4D94-BBA2-8D6E2F88A3DB}" srcOrd="1" destOrd="0" presId="urn:microsoft.com/office/officeart/2005/8/layout/hierarchy4"/>
    <dgm:cxn modelId="{F3EC1992-E1A3-4797-B861-1A5A702BA3AF}" type="presParOf" srcId="{F44317A8-0BE4-4283-8F0F-C3A2DB9B8521}" destId="{19FE4C06-933E-4904-A96E-0AB9C6A9CC7B}" srcOrd="3" destOrd="0" presId="urn:microsoft.com/office/officeart/2005/8/layout/hierarchy4"/>
    <dgm:cxn modelId="{B2BEC92C-3048-42C9-8DFA-36C4375BE753}" type="presParOf" srcId="{F44317A8-0BE4-4283-8F0F-C3A2DB9B8521}" destId="{A4827E1F-0803-476E-9098-2D77D5BD4FB0}" srcOrd="4" destOrd="0" presId="urn:microsoft.com/office/officeart/2005/8/layout/hierarchy4"/>
    <dgm:cxn modelId="{B4D11F2D-64E3-4334-9D61-5C12000D4510}" type="presParOf" srcId="{A4827E1F-0803-476E-9098-2D77D5BD4FB0}" destId="{6F15A9A5-7AC6-4974-B847-50495D2EFDD7}" srcOrd="0" destOrd="0" presId="urn:microsoft.com/office/officeart/2005/8/layout/hierarchy4"/>
    <dgm:cxn modelId="{F6E8775B-63AF-4C3A-A0C8-AE827427F696}" type="presParOf" srcId="{A4827E1F-0803-476E-9098-2D77D5BD4FB0}" destId="{B996510F-B73B-4E86-B52F-AAFB16E0BC7D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A037683-04F6-4C8E-B762-13FFB8A2B22C}" type="doc">
      <dgm:prSet loTypeId="urn:microsoft.com/office/officeart/2008/layout/LinedList" loCatId="list" qsTypeId="urn:microsoft.com/office/officeart/2005/8/quickstyle/simple1" qsCatId="simple" csTypeId="urn:microsoft.com/office/officeart/2005/8/colors/colorful1#1" csCatId="colorful" phldr="1"/>
      <dgm:spPr/>
      <dgm:t>
        <a:bodyPr/>
        <a:lstStyle/>
        <a:p>
          <a:endParaRPr lang="en-US"/>
        </a:p>
      </dgm:t>
    </dgm:pt>
    <dgm:pt modelId="{5693D4D0-27F6-4C92-A884-EC98053043E2}">
      <dgm:prSet/>
      <dgm:spPr/>
      <dgm:t>
        <a:bodyPr/>
        <a:lstStyle/>
        <a:p>
          <a:r>
            <a:rPr lang="hr-HR" b="1"/>
            <a:t>Ministarstvo financija</a:t>
          </a:r>
          <a:r>
            <a:rPr lang="hr-HR"/>
            <a:t> – </a:t>
          </a:r>
        </a:p>
      </dgm:t>
    </dgm:pt>
    <dgm:pt modelId="{C44772F3-ED9F-442D-871C-6C99304B2DD5}" type="parTrans" cxnId="{D7E428BB-B765-4ADC-B261-378A22C6E715}">
      <dgm:prSet/>
      <dgm:spPr/>
      <dgm:t>
        <a:bodyPr/>
        <a:lstStyle/>
        <a:p>
          <a:endParaRPr lang="en-US"/>
        </a:p>
      </dgm:t>
    </dgm:pt>
    <dgm:pt modelId="{295EF726-C58E-42A7-8559-C8D59470691F}" type="sibTrans" cxnId="{D7E428BB-B765-4ADC-B261-378A22C6E715}">
      <dgm:prSet/>
      <dgm:spPr/>
      <dgm:t>
        <a:bodyPr/>
        <a:lstStyle/>
        <a:p>
          <a:endParaRPr lang="en-US"/>
        </a:p>
      </dgm:t>
    </dgm:pt>
    <dgm:pt modelId="{D5A04E2D-F7F6-42E8-B757-D67E0D8EFD54}">
      <dgm:prSet/>
      <dgm:spPr/>
      <dgm:t>
        <a:bodyPr/>
        <a:lstStyle/>
        <a:p>
          <a:r>
            <a:rPr lang="hr-HR"/>
            <a:t>Javni angažman u diskusiji o pitanjima u pogledu proračuna </a:t>
          </a:r>
        </a:p>
      </dgm:t>
    </dgm:pt>
    <dgm:pt modelId="{2D771B84-485F-4750-B6E6-0BF62598C616}" type="parTrans" cxnId="{23408252-AD96-4FFC-8853-B061170F8DEF}">
      <dgm:prSet/>
      <dgm:spPr/>
      <dgm:t>
        <a:bodyPr/>
        <a:lstStyle/>
        <a:p>
          <a:endParaRPr lang="en-US"/>
        </a:p>
      </dgm:t>
    </dgm:pt>
    <dgm:pt modelId="{700218F6-639B-444E-A80A-FE133A0BE8DA}" type="sibTrans" cxnId="{23408252-AD96-4FFC-8853-B061170F8DEF}">
      <dgm:prSet/>
      <dgm:spPr/>
      <dgm:t>
        <a:bodyPr/>
        <a:lstStyle/>
        <a:p>
          <a:endParaRPr lang="en-US"/>
        </a:p>
      </dgm:t>
    </dgm:pt>
    <dgm:pt modelId="{666231DD-E09C-4C22-A218-2FFDB3711A02}">
      <dgm:prSet/>
      <dgm:spPr/>
      <dgm:t>
        <a:bodyPr/>
        <a:lstStyle/>
        <a:p>
          <a:r>
            <a:rPr lang="hr-HR" b="1"/>
            <a:t>Guverner</a:t>
          </a:r>
          <a:r>
            <a:rPr lang="hr-HR"/>
            <a:t> – </a:t>
          </a:r>
        </a:p>
      </dgm:t>
    </dgm:pt>
    <dgm:pt modelId="{E7E5D2FE-D98A-4C9A-8CC8-A19DB31958AF}" type="parTrans" cxnId="{4907D6C2-A84F-4025-8BE5-CAEA08A3D2D8}">
      <dgm:prSet/>
      <dgm:spPr/>
      <dgm:t>
        <a:bodyPr/>
        <a:lstStyle/>
        <a:p>
          <a:endParaRPr lang="en-US"/>
        </a:p>
      </dgm:t>
    </dgm:pt>
    <dgm:pt modelId="{8C5A3A2D-39AC-4FC7-9F12-7A735721E585}" type="sibTrans" cxnId="{4907D6C2-A84F-4025-8BE5-CAEA08A3D2D8}">
      <dgm:prSet/>
      <dgm:spPr/>
      <dgm:t>
        <a:bodyPr/>
        <a:lstStyle/>
        <a:p>
          <a:endParaRPr lang="en-US"/>
        </a:p>
      </dgm:t>
    </dgm:pt>
    <dgm:pt modelId="{9C94D0EB-9609-403E-9F89-7F910757BCE1}">
      <dgm:prSet/>
      <dgm:spPr/>
      <dgm:t>
        <a:bodyPr/>
        <a:lstStyle/>
        <a:p>
          <a:r>
            <a:rPr lang="hr-HR"/>
            <a:t>Osnaživanje povjerenja javnosti  </a:t>
          </a:r>
        </a:p>
      </dgm:t>
    </dgm:pt>
    <dgm:pt modelId="{66CD3238-5ED8-437C-83E5-E1D613A7A98A}" type="parTrans" cxnId="{F76FC03B-9683-42CE-8ADB-94B5021BD780}">
      <dgm:prSet/>
      <dgm:spPr/>
      <dgm:t>
        <a:bodyPr/>
        <a:lstStyle/>
        <a:p>
          <a:endParaRPr lang="en-US"/>
        </a:p>
      </dgm:t>
    </dgm:pt>
    <dgm:pt modelId="{0F122AD7-BB64-4DB8-9DF8-E47A723E63FA}" type="sibTrans" cxnId="{F76FC03B-9683-42CE-8ADB-94B5021BD780}">
      <dgm:prSet/>
      <dgm:spPr/>
      <dgm:t>
        <a:bodyPr/>
        <a:lstStyle/>
        <a:p>
          <a:endParaRPr lang="en-US"/>
        </a:p>
      </dgm:t>
    </dgm:pt>
    <dgm:pt modelId="{46D63E95-EB90-48E7-A408-A0C694AB5AC0}">
      <dgm:prSet/>
      <dgm:spPr/>
      <dgm:t>
        <a:bodyPr/>
        <a:lstStyle/>
        <a:p>
          <a:r>
            <a:rPr lang="hr-HR" b="1"/>
            <a:t>Gradonačelnik</a:t>
          </a:r>
          <a:r>
            <a:rPr lang="hr-HR"/>
            <a:t> –</a:t>
          </a:r>
        </a:p>
      </dgm:t>
    </dgm:pt>
    <dgm:pt modelId="{12E61C9C-D7B3-4E21-A983-70BC31F9031C}" type="parTrans" cxnId="{28442BB4-9637-47C9-8260-2F96D82BCFE6}">
      <dgm:prSet/>
      <dgm:spPr/>
      <dgm:t>
        <a:bodyPr/>
        <a:lstStyle/>
        <a:p>
          <a:endParaRPr lang="en-US"/>
        </a:p>
      </dgm:t>
    </dgm:pt>
    <dgm:pt modelId="{6DFF1362-B525-491B-A397-39379DE48753}" type="sibTrans" cxnId="{28442BB4-9637-47C9-8260-2F96D82BCFE6}">
      <dgm:prSet/>
      <dgm:spPr/>
      <dgm:t>
        <a:bodyPr/>
        <a:lstStyle/>
        <a:p>
          <a:endParaRPr lang="en-US"/>
        </a:p>
      </dgm:t>
    </dgm:pt>
    <dgm:pt modelId="{677BF645-73A5-4839-AA8A-FDE7F3FE2431}">
      <dgm:prSet/>
      <dgm:spPr/>
      <dgm:t>
        <a:bodyPr/>
        <a:lstStyle/>
        <a:p>
          <a:r>
            <a:rPr lang="hr-HR"/>
            <a:t>Veće povjerenje javnosti + mogućnost primitka dodatnog financiranja iz proračuna viših razina </a:t>
          </a:r>
        </a:p>
      </dgm:t>
    </dgm:pt>
    <dgm:pt modelId="{BC61B34C-8CF5-46FE-9633-DB178EE04EB7}" type="parTrans" cxnId="{998F308C-93A3-48F8-BB97-93AAB7B6D3C5}">
      <dgm:prSet/>
      <dgm:spPr/>
      <dgm:t>
        <a:bodyPr/>
        <a:lstStyle/>
        <a:p>
          <a:endParaRPr lang="en-US"/>
        </a:p>
      </dgm:t>
    </dgm:pt>
    <dgm:pt modelId="{72E0E9CC-E8CB-414F-853C-17D663A5FE9A}" type="sibTrans" cxnId="{998F308C-93A3-48F8-BB97-93AAB7B6D3C5}">
      <dgm:prSet/>
      <dgm:spPr/>
      <dgm:t>
        <a:bodyPr/>
        <a:lstStyle/>
        <a:p>
          <a:endParaRPr lang="en-US"/>
        </a:p>
      </dgm:t>
    </dgm:pt>
    <dgm:pt modelId="{2081CF58-4291-41AE-8994-F9C5E5DEF5ED}">
      <dgm:prSet/>
      <dgm:spPr/>
      <dgm:t>
        <a:bodyPr/>
        <a:lstStyle/>
        <a:p>
          <a:r>
            <a:rPr lang="hr-HR" b="1"/>
            <a:t>Stanovništvo</a:t>
          </a:r>
          <a:r>
            <a:rPr lang="hr-HR"/>
            <a:t> –</a:t>
          </a:r>
        </a:p>
      </dgm:t>
    </dgm:pt>
    <dgm:pt modelId="{C193E716-CDDA-4E92-A47A-0E330617F8E6}" type="parTrans" cxnId="{2DCCDBF7-D0DE-45D2-81FC-A24E71191CB1}">
      <dgm:prSet/>
      <dgm:spPr/>
      <dgm:t>
        <a:bodyPr/>
        <a:lstStyle/>
        <a:p>
          <a:endParaRPr lang="en-US"/>
        </a:p>
      </dgm:t>
    </dgm:pt>
    <dgm:pt modelId="{2D067501-AB30-48F4-B800-C53660FF6264}" type="sibTrans" cxnId="{2DCCDBF7-D0DE-45D2-81FC-A24E71191CB1}">
      <dgm:prSet/>
      <dgm:spPr/>
      <dgm:t>
        <a:bodyPr/>
        <a:lstStyle/>
        <a:p>
          <a:endParaRPr lang="en-US"/>
        </a:p>
      </dgm:t>
    </dgm:pt>
    <dgm:pt modelId="{8D58EE8E-79E8-4190-AD34-9D179A74FE9D}">
      <dgm:prSet/>
      <dgm:spPr/>
      <dgm:t>
        <a:bodyPr/>
        <a:lstStyle/>
        <a:p>
          <a:r>
            <a:rPr lang="hr-HR"/>
            <a:t>Mogućnost provedbe pojedinih projekata </a:t>
          </a:r>
        </a:p>
      </dgm:t>
    </dgm:pt>
    <dgm:pt modelId="{7F2A6987-BB78-4381-9A02-3ADAB44B0769}" type="parTrans" cxnId="{026C25E6-75C4-4A0F-BA21-680158A11562}">
      <dgm:prSet/>
      <dgm:spPr/>
      <dgm:t>
        <a:bodyPr/>
        <a:lstStyle/>
        <a:p>
          <a:endParaRPr lang="en-US"/>
        </a:p>
      </dgm:t>
    </dgm:pt>
    <dgm:pt modelId="{72F2C325-CB54-45A8-BBC3-440FE1A20798}" type="sibTrans" cxnId="{026C25E6-75C4-4A0F-BA21-680158A11562}">
      <dgm:prSet/>
      <dgm:spPr/>
      <dgm:t>
        <a:bodyPr/>
        <a:lstStyle/>
        <a:p>
          <a:endParaRPr lang="en-US"/>
        </a:p>
      </dgm:t>
    </dgm:pt>
    <dgm:pt modelId="{7600649E-A807-4FFA-9FE5-ED0380CD990D}" type="pres">
      <dgm:prSet presAssocID="{0A037683-04F6-4C8E-B762-13FFB8A2B22C}" presName="vert0" presStyleCnt="0">
        <dgm:presLayoutVars>
          <dgm:dir/>
          <dgm:animOne val="branch"/>
          <dgm:animLvl val="lvl"/>
        </dgm:presLayoutVars>
      </dgm:prSet>
      <dgm:spPr/>
    </dgm:pt>
    <dgm:pt modelId="{24E3279F-3364-40B0-A1C2-25DA584B0441}" type="pres">
      <dgm:prSet presAssocID="{5693D4D0-27F6-4C92-A884-EC98053043E2}" presName="thickLine" presStyleLbl="alignNode1" presStyleIdx="0" presStyleCnt="4"/>
      <dgm:spPr/>
    </dgm:pt>
    <dgm:pt modelId="{6D205F05-0016-44F0-9A29-BAE2F1A154AD}" type="pres">
      <dgm:prSet presAssocID="{5693D4D0-27F6-4C92-A884-EC98053043E2}" presName="horz1" presStyleCnt="0"/>
      <dgm:spPr/>
    </dgm:pt>
    <dgm:pt modelId="{B1AA17E2-61BD-45C3-BDBF-094064B3A59E}" type="pres">
      <dgm:prSet presAssocID="{5693D4D0-27F6-4C92-A884-EC98053043E2}" presName="tx1" presStyleLbl="revTx" presStyleIdx="0" presStyleCnt="8"/>
      <dgm:spPr/>
    </dgm:pt>
    <dgm:pt modelId="{15ACA222-03E7-4188-946B-E8012F6CC87C}" type="pres">
      <dgm:prSet presAssocID="{5693D4D0-27F6-4C92-A884-EC98053043E2}" presName="vert1" presStyleCnt="0"/>
      <dgm:spPr/>
    </dgm:pt>
    <dgm:pt modelId="{F9DFE66C-ABB9-4BAB-A21F-1D4C9619DE1A}" type="pres">
      <dgm:prSet presAssocID="{D5A04E2D-F7F6-42E8-B757-D67E0D8EFD54}" presName="vertSpace2a" presStyleCnt="0"/>
      <dgm:spPr/>
    </dgm:pt>
    <dgm:pt modelId="{6F84685C-8191-4ED0-8C21-10533B2BF9B1}" type="pres">
      <dgm:prSet presAssocID="{D5A04E2D-F7F6-42E8-B757-D67E0D8EFD54}" presName="horz2" presStyleCnt="0"/>
      <dgm:spPr/>
    </dgm:pt>
    <dgm:pt modelId="{2C5F5DE0-2EF2-498B-86FD-A3779754E8FD}" type="pres">
      <dgm:prSet presAssocID="{D5A04E2D-F7F6-42E8-B757-D67E0D8EFD54}" presName="horzSpace2" presStyleCnt="0"/>
      <dgm:spPr/>
    </dgm:pt>
    <dgm:pt modelId="{FB14E9FB-B8DC-4502-902A-2A7DAB1F4797}" type="pres">
      <dgm:prSet presAssocID="{D5A04E2D-F7F6-42E8-B757-D67E0D8EFD54}" presName="tx2" presStyleLbl="revTx" presStyleIdx="1" presStyleCnt="8"/>
      <dgm:spPr/>
    </dgm:pt>
    <dgm:pt modelId="{72164688-B7BD-427E-B223-3538571DC603}" type="pres">
      <dgm:prSet presAssocID="{D5A04E2D-F7F6-42E8-B757-D67E0D8EFD54}" presName="vert2" presStyleCnt="0"/>
      <dgm:spPr/>
    </dgm:pt>
    <dgm:pt modelId="{CB85E971-1502-4398-AB4E-F75A43B49240}" type="pres">
      <dgm:prSet presAssocID="{D5A04E2D-F7F6-42E8-B757-D67E0D8EFD54}" presName="thinLine2b" presStyleLbl="callout" presStyleIdx="0" presStyleCnt="4"/>
      <dgm:spPr/>
    </dgm:pt>
    <dgm:pt modelId="{DC7E1D22-0474-4A9E-B2FD-CF6C519555DB}" type="pres">
      <dgm:prSet presAssocID="{D5A04E2D-F7F6-42E8-B757-D67E0D8EFD54}" presName="vertSpace2b" presStyleCnt="0"/>
      <dgm:spPr/>
    </dgm:pt>
    <dgm:pt modelId="{46727F2F-FF9D-4A8F-A22A-DCBF3B56C8CB}" type="pres">
      <dgm:prSet presAssocID="{666231DD-E09C-4C22-A218-2FFDB3711A02}" presName="thickLine" presStyleLbl="alignNode1" presStyleIdx="1" presStyleCnt="4"/>
      <dgm:spPr/>
    </dgm:pt>
    <dgm:pt modelId="{ED70EC22-C277-47D2-89B8-467912B8389B}" type="pres">
      <dgm:prSet presAssocID="{666231DD-E09C-4C22-A218-2FFDB3711A02}" presName="horz1" presStyleCnt="0"/>
      <dgm:spPr/>
    </dgm:pt>
    <dgm:pt modelId="{0371148B-2DDA-4358-810A-6AEFE60D099F}" type="pres">
      <dgm:prSet presAssocID="{666231DD-E09C-4C22-A218-2FFDB3711A02}" presName="tx1" presStyleLbl="revTx" presStyleIdx="2" presStyleCnt="8"/>
      <dgm:spPr/>
    </dgm:pt>
    <dgm:pt modelId="{DB4A7967-6EE8-4797-99EA-AE6944E4315E}" type="pres">
      <dgm:prSet presAssocID="{666231DD-E09C-4C22-A218-2FFDB3711A02}" presName="vert1" presStyleCnt="0"/>
      <dgm:spPr/>
    </dgm:pt>
    <dgm:pt modelId="{FAB2CC78-6E4C-4D35-ACFE-EA516574A8F0}" type="pres">
      <dgm:prSet presAssocID="{9C94D0EB-9609-403E-9F89-7F910757BCE1}" presName="vertSpace2a" presStyleCnt="0"/>
      <dgm:spPr/>
    </dgm:pt>
    <dgm:pt modelId="{A2137C04-5E96-4E0E-9494-036263D89708}" type="pres">
      <dgm:prSet presAssocID="{9C94D0EB-9609-403E-9F89-7F910757BCE1}" presName="horz2" presStyleCnt="0"/>
      <dgm:spPr/>
    </dgm:pt>
    <dgm:pt modelId="{4D93E618-D038-4C24-B89D-BBB67F17C6C9}" type="pres">
      <dgm:prSet presAssocID="{9C94D0EB-9609-403E-9F89-7F910757BCE1}" presName="horzSpace2" presStyleCnt="0"/>
      <dgm:spPr/>
    </dgm:pt>
    <dgm:pt modelId="{A302CC5F-30A4-4E5F-9370-739CC787A427}" type="pres">
      <dgm:prSet presAssocID="{9C94D0EB-9609-403E-9F89-7F910757BCE1}" presName="tx2" presStyleLbl="revTx" presStyleIdx="3" presStyleCnt="8"/>
      <dgm:spPr/>
    </dgm:pt>
    <dgm:pt modelId="{45B7C2BC-C91A-40E4-8496-1027C944F60A}" type="pres">
      <dgm:prSet presAssocID="{9C94D0EB-9609-403E-9F89-7F910757BCE1}" presName="vert2" presStyleCnt="0"/>
      <dgm:spPr/>
    </dgm:pt>
    <dgm:pt modelId="{F9B3B906-D720-4AFF-A77F-416FBC1F7F5C}" type="pres">
      <dgm:prSet presAssocID="{9C94D0EB-9609-403E-9F89-7F910757BCE1}" presName="thinLine2b" presStyleLbl="callout" presStyleIdx="1" presStyleCnt="4"/>
      <dgm:spPr/>
    </dgm:pt>
    <dgm:pt modelId="{7D805D59-6475-473F-8B50-948A0BCCDECB}" type="pres">
      <dgm:prSet presAssocID="{9C94D0EB-9609-403E-9F89-7F910757BCE1}" presName="vertSpace2b" presStyleCnt="0"/>
      <dgm:spPr/>
    </dgm:pt>
    <dgm:pt modelId="{FA121A2A-7A78-4D7D-A9B6-2068123C6518}" type="pres">
      <dgm:prSet presAssocID="{46D63E95-EB90-48E7-A408-A0C694AB5AC0}" presName="thickLine" presStyleLbl="alignNode1" presStyleIdx="2" presStyleCnt="4"/>
      <dgm:spPr/>
    </dgm:pt>
    <dgm:pt modelId="{E02DC82C-93BE-42F1-B63E-29E6D303A67A}" type="pres">
      <dgm:prSet presAssocID="{46D63E95-EB90-48E7-A408-A0C694AB5AC0}" presName="horz1" presStyleCnt="0"/>
      <dgm:spPr/>
    </dgm:pt>
    <dgm:pt modelId="{FFCE038E-1BD9-4552-ADB9-3D95186586AB}" type="pres">
      <dgm:prSet presAssocID="{46D63E95-EB90-48E7-A408-A0C694AB5AC0}" presName="tx1" presStyleLbl="revTx" presStyleIdx="4" presStyleCnt="8"/>
      <dgm:spPr/>
    </dgm:pt>
    <dgm:pt modelId="{473768B7-CE42-4548-8C10-49D0BB417B0A}" type="pres">
      <dgm:prSet presAssocID="{46D63E95-EB90-48E7-A408-A0C694AB5AC0}" presName="vert1" presStyleCnt="0"/>
      <dgm:spPr/>
    </dgm:pt>
    <dgm:pt modelId="{2991CF27-922C-4925-A2BB-FD4BBC612D9F}" type="pres">
      <dgm:prSet presAssocID="{677BF645-73A5-4839-AA8A-FDE7F3FE2431}" presName="vertSpace2a" presStyleCnt="0"/>
      <dgm:spPr/>
    </dgm:pt>
    <dgm:pt modelId="{319443AC-7ED1-4841-8A56-7B29920EF4F8}" type="pres">
      <dgm:prSet presAssocID="{677BF645-73A5-4839-AA8A-FDE7F3FE2431}" presName="horz2" presStyleCnt="0"/>
      <dgm:spPr/>
    </dgm:pt>
    <dgm:pt modelId="{67DA36A0-4606-442B-8E83-3D2F53A2F2E4}" type="pres">
      <dgm:prSet presAssocID="{677BF645-73A5-4839-AA8A-FDE7F3FE2431}" presName="horzSpace2" presStyleCnt="0"/>
      <dgm:spPr/>
    </dgm:pt>
    <dgm:pt modelId="{D9F67233-312F-483F-819F-C37A71E8132A}" type="pres">
      <dgm:prSet presAssocID="{677BF645-73A5-4839-AA8A-FDE7F3FE2431}" presName="tx2" presStyleLbl="revTx" presStyleIdx="5" presStyleCnt="8"/>
      <dgm:spPr/>
    </dgm:pt>
    <dgm:pt modelId="{81A3BC08-ACBA-42E2-8657-48D41A9B0DF4}" type="pres">
      <dgm:prSet presAssocID="{677BF645-73A5-4839-AA8A-FDE7F3FE2431}" presName="vert2" presStyleCnt="0"/>
      <dgm:spPr/>
    </dgm:pt>
    <dgm:pt modelId="{DAF60DCF-9D02-40F4-8521-01D5047478A0}" type="pres">
      <dgm:prSet presAssocID="{677BF645-73A5-4839-AA8A-FDE7F3FE2431}" presName="thinLine2b" presStyleLbl="callout" presStyleIdx="2" presStyleCnt="4"/>
      <dgm:spPr/>
    </dgm:pt>
    <dgm:pt modelId="{59D21E6E-2BFE-4F73-B07B-7DA12D845F9B}" type="pres">
      <dgm:prSet presAssocID="{677BF645-73A5-4839-AA8A-FDE7F3FE2431}" presName="vertSpace2b" presStyleCnt="0"/>
      <dgm:spPr/>
    </dgm:pt>
    <dgm:pt modelId="{4815B18C-E3DB-4CD6-B0E0-7050EA7DA313}" type="pres">
      <dgm:prSet presAssocID="{2081CF58-4291-41AE-8994-F9C5E5DEF5ED}" presName="thickLine" presStyleLbl="alignNode1" presStyleIdx="3" presStyleCnt="4"/>
      <dgm:spPr/>
    </dgm:pt>
    <dgm:pt modelId="{156B7FB0-044C-4EBB-A0C7-A5E8F894B570}" type="pres">
      <dgm:prSet presAssocID="{2081CF58-4291-41AE-8994-F9C5E5DEF5ED}" presName="horz1" presStyleCnt="0"/>
      <dgm:spPr/>
    </dgm:pt>
    <dgm:pt modelId="{63508980-7130-4677-808C-E566675FC5B3}" type="pres">
      <dgm:prSet presAssocID="{2081CF58-4291-41AE-8994-F9C5E5DEF5ED}" presName="tx1" presStyleLbl="revTx" presStyleIdx="6" presStyleCnt="8"/>
      <dgm:spPr/>
    </dgm:pt>
    <dgm:pt modelId="{0FFDC12C-3612-4B47-B3F9-2300EEA1C91D}" type="pres">
      <dgm:prSet presAssocID="{2081CF58-4291-41AE-8994-F9C5E5DEF5ED}" presName="vert1" presStyleCnt="0"/>
      <dgm:spPr/>
    </dgm:pt>
    <dgm:pt modelId="{113CF57B-0E2F-4B9D-B2BF-281BB047E254}" type="pres">
      <dgm:prSet presAssocID="{8D58EE8E-79E8-4190-AD34-9D179A74FE9D}" presName="vertSpace2a" presStyleCnt="0"/>
      <dgm:spPr/>
    </dgm:pt>
    <dgm:pt modelId="{2447C198-FFDC-41D7-BC71-2915E67A4948}" type="pres">
      <dgm:prSet presAssocID="{8D58EE8E-79E8-4190-AD34-9D179A74FE9D}" presName="horz2" presStyleCnt="0"/>
      <dgm:spPr/>
    </dgm:pt>
    <dgm:pt modelId="{5DC0DA32-EF7A-42A7-BD85-A68B63BCB69F}" type="pres">
      <dgm:prSet presAssocID="{8D58EE8E-79E8-4190-AD34-9D179A74FE9D}" presName="horzSpace2" presStyleCnt="0"/>
      <dgm:spPr/>
    </dgm:pt>
    <dgm:pt modelId="{90A4938D-5F10-4659-8C3C-4480DB63D991}" type="pres">
      <dgm:prSet presAssocID="{8D58EE8E-79E8-4190-AD34-9D179A74FE9D}" presName="tx2" presStyleLbl="revTx" presStyleIdx="7" presStyleCnt="8"/>
      <dgm:spPr/>
    </dgm:pt>
    <dgm:pt modelId="{6B23E0D6-0947-4DFF-878D-783003A9821F}" type="pres">
      <dgm:prSet presAssocID="{8D58EE8E-79E8-4190-AD34-9D179A74FE9D}" presName="vert2" presStyleCnt="0"/>
      <dgm:spPr/>
    </dgm:pt>
    <dgm:pt modelId="{205BEC34-CE4F-4FE0-8235-D86B37C32B74}" type="pres">
      <dgm:prSet presAssocID="{8D58EE8E-79E8-4190-AD34-9D179A74FE9D}" presName="thinLine2b" presStyleLbl="callout" presStyleIdx="3" presStyleCnt="4"/>
      <dgm:spPr/>
    </dgm:pt>
    <dgm:pt modelId="{085334A9-4B0A-4B89-9B50-A8E7E9501F44}" type="pres">
      <dgm:prSet presAssocID="{8D58EE8E-79E8-4190-AD34-9D179A74FE9D}" presName="vertSpace2b" presStyleCnt="0"/>
      <dgm:spPr/>
    </dgm:pt>
  </dgm:ptLst>
  <dgm:cxnLst>
    <dgm:cxn modelId="{E0C4C815-9F39-4180-ADBD-C34E3FE25BCF}" type="presOf" srcId="{8D58EE8E-79E8-4190-AD34-9D179A74FE9D}" destId="{90A4938D-5F10-4659-8C3C-4480DB63D991}" srcOrd="0" destOrd="0" presId="urn:microsoft.com/office/officeart/2008/layout/LinedList"/>
    <dgm:cxn modelId="{E7EE523A-7838-4A91-BFD6-1199D45905A0}" type="presOf" srcId="{677BF645-73A5-4839-AA8A-FDE7F3FE2431}" destId="{D9F67233-312F-483F-819F-C37A71E8132A}" srcOrd="0" destOrd="0" presId="urn:microsoft.com/office/officeart/2008/layout/LinedList"/>
    <dgm:cxn modelId="{F76FC03B-9683-42CE-8ADB-94B5021BD780}" srcId="{666231DD-E09C-4C22-A218-2FFDB3711A02}" destId="{9C94D0EB-9609-403E-9F89-7F910757BCE1}" srcOrd="0" destOrd="0" parTransId="{66CD3238-5ED8-437C-83E5-E1D613A7A98A}" sibTransId="{0F122AD7-BB64-4DB8-9DF8-E47A723E63FA}"/>
    <dgm:cxn modelId="{23408252-AD96-4FFC-8853-B061170F8DEF}" srcId="{5693D4D0-27F6-4C92-A884-EC98053043E2}" destId="{D5A04E2D-F7F6-42E8-B757-D67E0D8EFD54}" srcOrd="0" destOrd="0" parTransId="{2D771B84-485F-4750-B6E6-0BF62598C616}" sibTransId="{700218F6-639B-444E-A80A-FE133A0BE8DA}"/>
    <dgm:cxn modelId="{50EC0C76-9FEE-4D50-AFF8-97669B0B3F58}" type="presOf" srcId="{5693D4D0-27F6-4C92-A884-EC98053043E2}" destId="{B1AA17E2-61BD-45C3-BDBF-094064B3A59E}" srcOrd="0" destOrd="0" presId="urn:microsoft.com/office/officeart/2008/layout/LinedList"/>
    <dgm:cxn modelId="{998F308C-93A3-48F8-BB97-93AAB7B6D3C5}" srcId="{46D63E95-EB90-48E7-A408-A0C694AB5AC0}" destId="{677BF645-73A5-4839-AA8A-FDE7F3FE2431}" srcOrd="0" destOrd="0" parTransId="{BC61B34C-8CF5-46FE-9633-DB178EE04EB7}" sibTransId="{72E0E9CC-E8CB-414F-853C-17D663A5FE9A}"/>
    <dgm:cxn modelId="{0B6317A0-1934-414E-A558-86CC8ABBC0EC}" type="presOf" srcId="{9C94D0EB-9609-403E-9F89-7F910757BCE1}" destId="{A302CC5F-30A4-4E5F-9370-739CC787A427}" srcOrd="0" destOrd="0" presId="urn:microsoft.com/office/officeart/2008/layout/LinedList"/>
    <dgm:cxn modelId="{FA366DB2-2060-43C1-89DC-353CB89075E6}" type="presOf" srcId="{D5A04E2D-F7F6-42E8-B757-D67E0D8EFD54}" destId="{FB14E9FB-B8DC-4502-902A-2A7DAB1F4797}" srcOrd="0" destOrd="0" presId="urn:microsoft.com/office/officeart/2008/layout/LinedList"/>
    <dgm:cxn modelId="{28442BB4-9637-47C9-8260-2F96D82BCFE6}" srcId="{0A037683-04F6-4C8E-B762-13FFB8A2B22C}" destId="{46D63E95-EB90-48E7-A408-A0C694AB5AC0}" srcOrd="2" destOrd="0" parTransId="{12E61C9C-D7B3-4E21-A983-70BC31F9031C}" sibTransId="{6DFF1362-B525-491B-A397-39379DE48753}"/>
    <dgm:cxn modelId="{CBB780B8-E2BA-44ED-A426-31C3D3BEC078}" type="presOf" srcId="{0A037683-04F6-4C8E-B762-13FFB8A2B22C}" destId="{7600649E-A807-4FFA-9FE5-ED0380CD990D}" srcOrd="0" destOrd="0" presId="urn:microsoft.com/office/officeart/2008/layout/LinedList"/>
    <dgm:cxn modelId="{84F548B9-6835-460E-92BD-EF59785CEA7D}" type="presOf" srcId="{2081CF58-4291-41AE-8994-F9C5E5DEF5ED}" destId="{63508980-7130-4677-808C-E566675FC5B3}" srcOrd="0" destOrd="0" presId="urn:microsoft.com/office/officeart/2008/layout/LinedList"/>
    <dgm:cxn modelId="{D7E428BB-B765-4ADC-B261-378A22C6E715}" srcId="{0A037683-04F6-4C8E-B762-13FFB8A2B22C}" destId="{5693D4D0-27F6-4C92-A884-EC98053043E2}" srcOrd="0" destOrd="0" parTransId="{C44772F3-ED9F-442D-871C-6C99304B2DD5}" sibTransId="{295EF726-C58E-42A7-8559-C8D59470691F}"/>
    <dgm:cxn modelId="{4907D6C2-A84F-4025-8BE5-CAEA08A3D2D8}" srcId="{0A037683-04F6-4C8E-B762-13FFB8A2B22C}" destId="{666231DD-E09C-4C22-A218-2FFDB3711A02}" srcOrd="1" destOrd="0" parTransId="{E7E5D2FE-D98A-4C9A-8CC8-A19DB31958AF}" sibTransId="{8C5A3A2D-39AC-4FC7-9F12-7A735721E585}"/>
    <dgm:cxn modelId="{E5D9B6CE-333A-4267-95A6-9841BCF710A3}" type="presOf" srcId="{666231DD-E09C-4C22-A218-2FFDB3711A02}" destId="{0371148B-2DDA-4358-810A-6AEFE60D099F}" srcOrd="0" destOrd="0" presId="urn:microsoft.com/office/officeart/2008/layout/LinedList"/>
    <dgm:cxn modelId="{026C25E6-75C4-4A0F-BA21-680158A11562}" srcId="{2081CF58-4291-41AE-8994-F9C5E5DEF5ED}" destId="{8D58EE8E-79E8-4190-AD34-9D179A74FE9D}" srcOrd="0" destOrd="0" parTransId="{7F2A6987-BB78-4381-9A02-3ADAB44B0769}" sibTransId="{72F2C325-CB54-45A8-BBC3-440FE1A20798}"/>
    <dgm:cxn modelId="{2DCCDBF7-D0DE-45D2-81FC-A24E71191CB1}" srcId="{0A037683-04F6-4C8E-B762-13FFB8A2B22C}" destId="{2081CF58-4291-41AE-8994-F9C5E5DEF5ED}" srcOrd="3" destOrd="0" parTransId="{C193E716-CDDA-4E92-A47A-0E330617F8E6}" sibTransId="{2D067501-AB30-48F4-B800-C53660FF6264}"/>
    <dgm:cxn modelId="{174C51FE-CB14-4ED7-849C-9EA76562BA56}" type="presOf" srcId="{46D63E95-EB90-48E7-A408-A0C694AB5AC0}" destId="{FFCE038E-1BD9-4552-ADB9-3D95186586AB}" srcOrd="0" destOrd="0" presId="urn:microsoft.com/office/officeart/2008/layout/LinedList"/>
    <dgm:cxn modelId="{BEFBF1AD-6DBC-47EC-A4B4-84A25091A832}" type="presParOf" srcId="{7600649E-A807-4FFA-9FE5-ED0380CD990D}" destId="{24E3279F-3364-40B0-A1C2-25DA584B0441}" srcOrd="0" destOrd="0" presId="urn:microsoft.com/office/officeart/2008/layout/LinedList"/>
    <dgm:cxn modelId="{29B9D035-17CC-4CCB-A914-3541FB6BB8DB}" type="presParOf" srcId="{7600649E-A807-4FFA-9FE5-ED0380CD990D}" destId="{6D205F05-0016-44F0-9A29-BAE2F1A154AD}" srcOrd="1" destOrd="0" presId="urn:microsoft.com/office/officeart/2008/layout/LinedList"/>
    <dgm:cxn modelId="{23A973E3-6C6B-469D-B18B-0F1D69B57E83}" type="presParOf" srcId="{6D205F05-0016-44F0-9A29-BAE2F1A154AD}" destId="{B1AA17E2-61BD-45C3-BDBF-094064B3A59E}" srcOrd="0" destOrd="0" presId="urn:microsoft.com/office/officeart/2008/layout/LinedList"/>
    <dgm:cxn modelId="{811687C9-7020-486B-9499-047E2B663444}" type="presParOf" srcId="{6D205F05-0016-44F0-9A29-BAE2F1A154AD}" destId="{15ACA222-03E7-4188-946B-E8012F6CC87C}" srcOrd="1" destOrd="0" presId="urn:microsoft.com/office/officeart/2008/layout/LinedList"/>
    <dgm:cxn modelId="{E37329BD-5AB8-43E0-91C1-5B3373CE7924}" type="presParOf" srcId="{15ACA222-03E7-4188-946B-E8012F6CC87C}" destId="{F9DFE66C-ABB9-4BAB-A21F-1D4C9619DE1A}" srcOrd="0" destOrd="0" presId="urn:microsoft.com/office/officeart/2008/layout/LinedList"/>
    <dgm:cxn modelId="{B8EA46EE-031B-4A09-8FB7-8A7680877E70}" type="presParOf" srcId="{15ACA222-03E7-4188-946B-E8012F6CC87C}" destId="{6F84685C-8191-4ED0-8C21-10533B2BF9B1}" srcOrd="1" destOrd="0" presId="urn:microsoft.com/office/officeart/2008/layout/LinedList"/>
    <dgm:cxn modelId="{267EA6B6-5FBD-4018-8060-BD71A246CBA5}" type="presParOf" srcId="{6F84685C-8191-4ED0-8C21-10533B2BF9B1}" destId="{2C5F5DE0-2EF2-498B-86FD-A3779754E8FD}" srcOrd="0" destOrd="0" presId="urn:microsoft.com/office/officeart/2008/layout/LinedList"/>
    <dgm:cxn modelId="{A7C7F352-1D86-4C52-BECF-4208281EEA7C}" type="presParOf" srcId="{6F84685C-8191-4ED0-8C21-10533B2BF9B1}" destId="{FB14E9FB-B8DC-4502-902A-2A7DAB1F4797}" srcOrd="1" destOrd="0" presId="urn:microsoft.com/office/officeart/2008/layout/LinedList"/>
    <dgm:cxn modelId="{B156F006-59BD-4344-963B-5DE223BD406C}" type="presParOf" srcId="{6F84685C-8191-4ED0-8C21-10533B2BF9B1}" destId="{72164688-B7BD-427E-B223-3538571DC603}" srcOrd="2" destOrd="0" presId="urn:microsoft.com/office/officeart/2008/layout/LinedList"/>
    <dgm:cxn modelId="{9496175A-7FCE-4397-B60F-4919297FCBCA}" type="presParOf" srcId="{15ACA222-03E7-4188-946B-E8012F6CC87C}" destId="{CB85E971-1502-4398-AB4E-F75A43B49240}" srcOrd="2" destOrd="0" presId="urn:microsoft.com/office/officeart/2008/layout/LinedList"/>
    <dgm:cxn modelId="{E1702CA2-F46E-40A9-BDEE-3F3334AD8A28}" type="presParOf" srcId="{15ACA222-03E7-4188-946B-E8012F6CC87C}" destId="{DC7E1D22-0474-4A9E-B2FD-CF6C519555DB}" srcOrd="3" destOrd="0" presId="urn:microsoft.com/office/officeart/2008/layout/LinedList"/>
    <dgm:cxn modelId="{57223E8F-E60F-4ED3-A251-72F7006C766E}" type="presParOf" srcId="{7600649E-A807-4FFA-9FE5-ED0380CD990D}" destId="{46727F2F-FF9D-4A8F-A22A-DCBF3B56C8CB}" srcOrd="2" destOrd="0" presId="urn:microsoft.com/office/officeart/2008/layout/LinedList"/>
    <dgm:cxn modelId="{C9CB1B01-506E-4F37-A058-3D7B0C57316F}" type="presParOf" srcId="{7600649E-A807-4FFA-9FE5-ED0380CD990D}" destId="{ED70EC22-C277-47D2-89B8-467912B8389B}" srcOrd="3" destOrd="0" presId="urn:microsoft.com/office/officeart/2008/layout/LinedList"/>
    <dgm:cxn modelId="{847C51DC-EFCC-4E7F-9C56-5E72F4D5D167}" type="presParOf" srcId="{ED70EC22-C277-47D2-89B8-467912B8389B}" destId="{0371148B-2DDA-4358-810A-6AEFE60D099F}" srcOrd="0" destOrd="0" presId="urn:microsoft.com/office/officeart/2008/layout/LinedList"/>
    <dgm:cxn modelId="{B51ADDDD-419F-4B40-9C94-ED220D97EC2D}" type="presParOf" srcId="{ED70EC22-C277-47D2-89B8-467912B8389B}" destId="{DB4A7967-6EE8-4797-99EA-AE6944E4315E}" srcOrd="1" destOrd="0" presId="urn:microsoft.com/office/officeart/2008/layout/LinedList"/>
    <dgm:cxn modelId="{3ECB0ED7-59E5-44CC-BC1A-BCC20695E8AB}" type="presParOf" srcId="{DB4A7967-6EE8-4797-99EA-AE6944E4315E}" destId="{FAB2CC78-6E4C-4D35-ACFE-EA516574A8F0}" srcOrd="0" destOrd="0" presId="urn:microsoft.com/office/officeart/2008/layout/LinedList"/>
    <dgm:cxn modelId="{BE6E6428-4077-4271-8C3D-94E8E0CCD750}" type="presParOf" srcId="{DB4A7967-6EE8-4797-99EA-AE6944E4315E}" destId="{A2137C04-5E96-4E0E-9494-036263D89708}" srcOrd="1" destOrd="0" presId="urn:microsoft.com/office/officeart/2008/layout/LinedList"/>
    <dgm:cxn modelId="{E0DBFAC8-CEE7-4C3E-BFD1-75105A8EE532}" type="presParOf" srcId="{A2137C04-5E96-4E0E-9494-036263D89708}" destId="{4D93E618-D038-4C24-B89D-BBB67F17C6C9}" srcOrd="0" destOrd="0" presId="urn:microsoft.com/office/officeart/2008/layout/LinedList"/>
    <dgm:cxn modelId="{D1B35F00-8F25-43C2-993F-895DE0EF22CB}" type="presParOf" srcId="{A2137C04-5E96-4E0E-9494-036263D89708}" destId="{A302CC5F-30A4-4E5F-9370-739CC787A427}" srcOrd="1" destOrd="0" presId="urn:microsoft.com/office/officeart/2008/layout/LinedList"/>
    <dgm:cxn modelId="{B5E3DDC9-C451-4137-B315-AF7042403722}" type="presParOf" srcId="{A2137C04-5E96-4E0E-9494-036263D89708}" destId="{45B7C2BC-C91A-40E4-8496-1027C944F60A}" srcOrd="2" destOrd="0" presId="urn:microsoft.com/office/officeart/2008/layout/LinedList"/>
    <dgm:cxn modelId="{EABAEA86-2309-43AC-BDE6-4555F293365D}" type="presParOf" srcId="{DB4A7967-6EE8-4797-99EA-AE6944E4315E}" destId="{F9B3B906-D720-4AFF-A77F-416FBC1F7F5C}" srcOrd="2" destOrd="0" presId="urn:microsoft.com/office/officeart/2008/layout/LinedList"/>
    <dgm:cxn modelId="{CD53B8E2-E26E-41F3-B173-865EC11A3EDC}" type="presParOf" srcId="{DB4A7967-6EE8-4797-99EA-AE6944E4315E}" destId="{7D805D59-6475-473F-8B50-948A0BCCDECB}" srcOrd="3" destOrd="0" presId="urn:microsoft.com/office/officeart/2008/layout/LinedList"/>
    <dgm:cxn modelId="{794B49AF-ABF8-4E8B-A585-3A2C929CD648}" type="presParOf" srcId="{7600649E-A807-4FFA-9FE5-ED0380CD990D}" destId="{FA121A2A-7A78-4D7D-A9B6-2068123C6518}" srcOrd="4" destOrd="0" presId="urn:microsoft.com/office/officeart/2008/layout/LinedList"/>
    <dgm:cxn modelId="{D26B168E-D4D2-4F35-8F0C-5683BC23642C}" type="presParOf" srcId="{7600649E-A807-4FFA-9FE5-ED0380CD990D}" destId="{E02DC82C-93BE-42F1-B63E-29E6D303A67A}" srcOrd="5" destOrd="0" presId="urn:microsoft.com/office/officeart/2008/layout/LinedList"/>
    <dgm:cxn modelId="{ECD9A434-1E04-462F-BF3F-481BE67C5925}" type="presParOf" srcId="{E02DC82C-93BE-42F1-B63E-29E6D303A67A}" destId="{FFCE038E-1BD9-4552-ADB9-3D95186586AB}" srcOrd="0" destOrd="0" presId="urn:microsoft.com/office/officeart/2008/layout/LinedList"/>
    <dgm:cxn modelId="{571CD764-4800-4519-8B9B-EC808716655F}" type="presParOf" srcId="{E02DC82C-93BE-42F1-B63E-29E6D303A67A}" destId="{473768B7-CE42-4548-8C10-49D0BB417B0A}" srcOrd="1" destOrd="0" presId="urn:microsoft.com/office/officeart/2008/layout/LinedList"/>
    <dgm:cxn modelId="{599E2375-CB4B-4375-9A07-DC0A5C16304D}" type="presParOf" srcId="{473768B7-CE42-4548-8C10-49D0BB417B0A}" destId="{2991CF27-922C-4925-A2BB-FD4BBC612D9F}" srcOrd="0" destOrd="0" presId="urn:microsoft.com/office/officeart/2008/layout/LinedList"/>
    <dgm:cxn modelId="{5BA12DE0-FAD3-493D-BE38-C29BB8B088A6}" type="presParOf" srcId="{473768B7-CE42-4548-8C10-49D0BB417B0A}" destId="{319443AC-7ED1-4841-8A56-7B29920EF4F8}" srcOrd="1" destOrd="0" presId="urn:microsoft.com/office/officeart/2008/layout/LinedList"/>
    <dgm:cxn modelId="{2D3CF655-3CB6-4D8D-9044-88C4C828C006}" type="presParOf" srcId="{319443AC-7ED1-4841-8A56-7B29920EF4F8}" destId="{67DA36A0-4606-442B-8E83-3D2F53A2F2E4}" srcOrd="0" destOrd="0" presId="urn:microsoft.com/office/officeart/2008/layout/LinedList"/>
    <dgm:cxn modelId="{A650695C-AC38-4F8F-95AE-19AE7578B2F7}" type="presParOf" srcId="{319443AC-7ED1-4841-8A56-7B29920EF4F8}" destId="{D9F67233-312F-483F-819F-C37A71E8132A}" srcOrd="1" destOrd="0" presId="urn:microsoft.com/office/officeart/2008/layout/LinedList"/>
    <dgm:cxn modelId="{8F8DE05C-DE35-4FA4-80F2-21C713029F19}" type="presParOf" srcId="{319443AC-7ED1-4841-8A56-7B29920EF4F8}" destId="{81A3BC08-ACBA-42E2-8657-48D41A9B0DF4}" srcOrd="2" destOrd="0" presId="urn:microsoft.com/office/officeart/2008/layout/LinedList"/>
    <dgm:cxn modelId="{06D3B72F-897B-477E-B98D-DEA112A3155D}" type="presParOf" srcId="{473768B7-CE42-4548-8C10-49D0BB417B0A}" destId="{DAF60DCF-9D02-40F4-8521-01D5047478A0}" srcOrd="2" destOrd="0" presId="urn:microsoft.com/office/officeart/2008/layout/LinedList"/>
    <dgm:cxn modelId="{A21957CE-E26F-455B-B7D5-48447B4DDAEC}" type="presParOf" srcId="{473768B7-CE42-4548-8C10-49D0BB417B0A}" destId="{59D21E6E-2BFE-4F73-B07B-7DA12D845F9B}" srcOrd="3" destOrd="0" presId="urn:microsoft.com/office/officeart/2008/layout/LinedList"/>
    <dgm:cxn modelId="{29027D05-D7B7-4596-AF8E-6098BAF3096C}" type="presParOf" srcId="{7600649E-A807-4FFA-9FE5-ED0380CD990D}" destId="{4815B18C-E3DB-4CD6-B0E0-7050EA7DA313}" srcOrd="6" destOrd="0" presId="urn:microsoft.com/office/officeart/2008/layout/LinedList"/>
    <dgm:cxn modelId="{A170297F-A20D-4D6A-92F3-BFB22B275126}" type="presParOf" srcId="{7600649E-A807-4FFA-9FE5-ED0380CD990D}" destId="{156B7FB0-044C-4EBB-A0C7-A5E8F894B570}" srcOrd="7" destOrd="0" presId="urn:microsoft.com/office/officeart/2008/layout/LinedList"/>
    <dgm:cxn modelId="{F74223F4-B346-436E-8972-B91E300DA6C9}" type="presParOf" srcId="{156B7FB0-044C-4EBB-A0C7-A5E8F894B570}" destId="{63508980-7130-4677-808C-E566675FC5B3}" srcOrd="0" destOrd="0" presId="urn:microsoft.com/office/officeart/2008/layout/LinedList"/>
    <dgm:cxn modelId="{9923C783-796E-42D0-A0B8-6A83BC33A01D}" type="presParOf" srcId="{156B7FB0-044C-4EBB-A0C7-A5E8F894B570}" destId="{0FFDC12C-3612-4B47-B3F9-2300EEA1C91D}" srcOrd="1" destOrd="0" presId="urn:microsoft.com/office/officeart/2008/layout/LinedList"/>
    <dgm:cxn modelId="{1CC1137D-C7BE-47B1-9CBA-FC0AC7A7EEA0}" type="presParOf" srcId="{0FFDC12C-3612-4B47-B3F9-2300EEA1C91D}" destId="{113CF57B-0E2F-4B9D-B2BF-281BB047E254}" srcOrd="0" destOrd="0" presId="urn:microsoft.com/office/officeart/2008/layout/LinedList"/>
    <dgm:cxn modelId="{B589DF18-341E-4EAA-885A-C2130D8BC5F7}" type="presParOf" srcId="{0FFDC12C-3612-4B47-B3F9-2300EEA1C91D}" destId="{2447C198-FFDC-41D7-BC71-2915E67A4948}" srcOrd="1" destOrd="0" presId="urn:microsoft.com/office/officeart/2008/layout/LinedList"/>
    <dgm:cxn modelId="{101EE301-3F91-48DF-ACF4-44E39FBBFA2C}" type="presParOf" srcId="{2447C198-FFDC-41D7-BC71-2915E67A4948}" destId="{5DC0DA32-EF7A-42A7-BD85-A68B63BCB69F}" srcOrd="0" destOrd="0" presId="urn:microsoft.com/office/officeart/2008/layout/LinedList"/>
    <dgm:cxn modelId="{E52033C4-3422-4D68-8C6F-34B32BE88323}" type="presParOf" srcId="{2447C198-FFDC-41D7-BC71-2915E67A4948}" destId="{90A4938D-5F10-4659-8C3C-4480DB63D991}" srcOrd="1" destOrd="0" presId="urn:microsoft.com/office/officeart/2008/layout/LinedList"/>
    <dgm:cxn modelId="{3A3B3BB5-6473-4E3C-BBF9-F7AB72FC65A1}" type="presParOf" srcId="{2447C198-FFDC-41D7-BC71-2915E67A4948}" destId="{6B23E0D6-0947-4DFF-878D-783003A9821F}" srcOrd="2" destOrd="0" presId="urn:microsoft.com/office/officeart/2008/layout/LinedList"/>
    <dgm:cxn modelId="{30B962D4-8EF8-45C6-BAC6-A69D3878AD33}" type="presParOf" srcId="{0FFDC12C-3612-4B47-B3F9-2300EEA1C91D}" destId="{205BEC34-CE4F-4FE0-8235-D86B37C32B74}" srcOrd="2" destOrd="0" presId="urn:microsoft.com/office/officeart/2008/layout/LinedList"/>
    <dgm:cxn modelId="{B1C83D57-1A2F-4D5E-A970-4DABF100F0F3}" type="presParOf" srcId="{0FFDC12C-3612-4B47-B3F9-2300EEA1C91D}" destId="{085334A9-4B0A-4B89-9B50-A8E7E9501F44}" srcOrd="3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AF471CE2-9DF7-4BE1-BF92-3AB0F81C343D}" type="doc">
      <dgm:prSet loTypeId="urn:microsoft.com/office/officeart/2011/layout/CircleProcess" loCatId="process" qsTypeId="urn:microsoft.com/office/officeart/2005/8/quickstyle/simple1" qsCatId="simple" csTypeId="urn:microsoft.com/office/officeart/2005/8/colors/accent1_2" csCatId="accent1" phldr="1"/>
      <dgm:spPr/>
    </dgm:pt>
    <dgm:pt modelId="{0E03B5E8-050A-4F37-A4C5-FA131EE102B9}">
      <dgm:prSet phldrT="[Text]" custT="1"/>
      <dgm:spPr/>
      <dgm:t>
        <a:bodyPr/>
        <a:lstStyle/>
        <a:p>
          <a:r>
            <a:rPr lang="hr-HR" sz="2000" b="1"/>
            <a:t>Agitiranje </a:t>
          </a:r>
        </a:p>
      </dgm:t>
    </dgm:pt>
    <dgm:pt modelId="{7C2F77E3-AB1D-4B0E-9618-8B5BB9A984CB}" type="parTrans" cxnId="{B275FC0F-75C9-40C3-B017-9EBBB2C3F717}">
      <dgm:prSet/>
      <dgm:spPr/>
      <dgm:t>
        <a:bodyPr/>
        <a:lstStyle/>
        <a:p>
          <a:endParaRPr lang="en-US" sz="2000" b="1"/>
        </a:p>
      </dgm:t>
    </dgm:pt>
    <dgm:pt modelId="{B712D3F9-7806-46FE-95E3-94D5C3CFBDD4}" type="sibTrans" cxnId="{B275FC0F-75C9-40C3-B017-9EBBB2C3F717}">
      <dgm:prSet/>
      <dgm:spPr/>
      <dgm:t>
        <a:bodyPr/>
        <a:lstStyle/>
        <a:p>
          <a:endParaRPr lang="en-US" sz="2000" b="1"/>
        </a:p>
      </dgm:t>
    </dgm:pt>
    <dgm:pt modelId="{5CA896D6-3575-431F-82E1-DC09C4BC451A}">
      <dgm:prSet phldrT="[Text]" custT="1"/>
      <dgm:spPr/>
      <dgm:t>
        <a:bodyPr/>
        <a:lstStyle/>
        <a:p>
          <a:r>
            <a:rPr lang="hr-HR" sz="1800" b="1"/>
            <a:t>Podizanje razine osviještenosti </a:t>
          </a:r>
        </a:p>
      </dgm:t>
    </dgm:pt>
    <dgm:pt modelId="{1D55C5AB-3AA2-40A5-8048-A17CE4BF6960}" type="parTrans" cxnId="{AC10BC4F-CEAD-434C-AADC-634A525D44B9}">
      <dgm:prSet/>
      <dgm:spPr/>
      <dgm:t>
        <a:bodyPr/>
        <a:lstStyle/>
        <a:p>
          <a:endParaRPr lang="en-US" sz="2000" b="1"/>
        </a:p>
      </dgm:t>
    </dgm:pt>
    <dgm:pt modelId="{9E8ABC62-2D02-47DF-A543-BF77EA343D71}" type="sibTrans" cxnId="{AC10BC4F-CEAD-434C-AADC-634A525D44B9}">
      <dgm:prSet/>
      <dgm:spPr/>
      <dgm:t>
        <a:bodyPr/>
        <a:lstStyle/>
        <a:p>
          <a:endParaRPr lang="en-US" sz="2000" b="1"/>
        </a:p>
      </dgm:t>
    </dgm:pt>
    <dgm:pt modelId="{FC575E24-3EC8-419E-963F-9322B7E2F071}">
      <dgm:prSet phldrT="[Text]" custT="1"/>
      <dgm:spPr/>
      <dgm:t>
        <a:bodyPr/>
        <a:lstStyle/>
        <a:p>
          <a:r>
            <a:rPr lang="hr-HR" sz="2000" b="1"/>
            <a:t>Savjetodavna i metodološka podrška</a:t>
          </a:r>
        </a:p>
      </dgm:t>
    </dgm:pt>
    <dgm:pt modelId="{885A236C-A1E7-44DD-9F29-FA7B15C48EAD}" type="parTrans" cxnId="{7C73BE70-FB60-49AD-9954-9D90717F5B79}">
      <dgm:prSet/>
      <dgm:spPr/>
      <dgm:t>
        <a:bodyPr/>
        <a:lstStyle/>
        <a:p>
          <a:endParaRPr lang="en-US" sz="2000" b="1"/>
        </a:p>
      </dgm:t>
    </dgm:pt>
    <dgm:pt modelId="{67D96296-7676-480C-8CFF-1716BFB31A66}" type="sibTrans" cxnId="{7C73BE70-FB60-49AD-9954-9D90717F5B79}">
      <dgm:prSet/>
      <dgm:spPr/>
      <dgm:t>
        <a:bodyPr/>
        <a:lstStyle/>
        <a:p>
          <a:endParaRPr lang="en-US" sz="2000" b="1"/>
        </a:p>
      </dgm:t>
    </dgm:pt>
    <dgm:pt modelId="{83544B0F-2F32-47A6-9AC3-EC98EF01AE95}">
      <dgm:prSet phldrT="[Text]" custT="1"/>
      <dgm:spPr/>
      <dgm:t>
        <a:bodyPr/>
        <a:lstStyle/>
        <a:p>
          <a:r>
            <a:rPr lang="hr-HR" sz="2000" b="1"/>
            <a:t>Umrežavanje</a:t>
          </a:r>
        </a:p>
      </dgm:t>
    </dgm:pt>
    <dgm:pt modelId="{EE9D27A7-323E-4D8A-A74F-C16CEBFA529F}" type="parTrans" cxnId="{3C350516-FE94-41A7-86E2-014D566FED87}">
      <dgm:prSet/>
      <dgm:spPr/>
      <dgm:t>
        <a:bodyPr/>
        <a:lstStyle/>
        <a:p>
          <a:endParaRPr lang="en-US" sz="2000" b="1"/>
        </a:p>
      </dgm:t>
    </dgm:pt>
    <dgm:pt modelId="{5E318C8E-3392-4B27-B6C2-1910416FCA34}" type="sibTrans" cxnId="{3C350516-FE94-41A7-86E2-014D566FED87}">
      <dgm:prSet/>
      <dgm:spPr/>
      <dgm:t>
        <a:bodyPr/>
        <a:lstStyle/>
        <a:p>
          <a:endParaRPr lang="en-US" sz="2000" b="1"/>
        </a:p>
      </dgm:t>
    </dgm:pt>
    <dgm:pt modelId="{133DF71A-D0E2-4BC5-9281-A3DC3FA3583B}">
      <dgm:prSet phldrT="[Text]" custT="1"/>
      <dgm:spPr/>
      <dgm:t>
        <a:bodyPr/>
        <a:lstStyle/>
        <a:p>
          <a:r>
            <a:rPr lang="hr-HR" sz="2000" b="1"/>
            <a:t>Web-portal</a:t>
          </a:r>
        </a:p>
      </dgm:t>
    </dgm:pt>
    <dgm:pt modelId="{925E8251-A842-4E1A-A1F3-7D809DA0AEF9}" type="parTrans" cxnId="{FBD7AF9B-C890-4F5A-BD42-30EFF132F16D}">
      <dgm:prSet/>
      <dgm:spPr/>
      <dgm:t>
        <a:bodyPr/>
        <a:lstStyle/>
        <a:p>
          <a:endParaRPr lang="en-US" sz="2000" b="1"/>
        </a:p>
      </dgm:t>
    </dgm:pt>
    <dgm:pt modelId="{6C73DA29-7C2B-4A5E-A0AE-9CB03B550E95}" type="sibTrans" cxnId="{FBD7AF9B-C890-4F5A-BD42-30EFF132F16D}">
      <dgm:prSet/>
      <dgm:spPr/>
      <dgm:t>
        <a:bodyPr/>
        <a:lstStyle/>
        <a:p>
          <a:endParaRPr lang="en-US" sz="2000" b="1"/>
        </a:p>
      </dgm:t>
    </dgm:pt>
    <dgm:pt modelId="{A96885D8-8226-4C82-85D1-8A64F330EE59}" type="pres">
      <dgm:prSet presAssocID="{AF471CE2-9DF7-4BE1-BF92-3AB0F81C343D}" presName="Name0" presStyleCnt="0">
        <dgm:presLayoutVars>
          <dgm:chMax val="11"/>
          <dgm:chPref val="11"/>
          <dgm:dir/>
          <dgm:resizeHandles/>
        </dgm:presLayoutVars>
      </dgm:prSet>
      <dgm:spPr/>
    </dgm:pt>
    <dgm:pt modelId="{A58746B1-ABCE-4FB3-B04A-A3294A8A52C7}" type="pres">
      <dgm:prSet presAssocID="{133DF71A-D0E2-4BC5-9281-A3DC3FA3583B}" presName="Accent5" presStyleCnt="0"/>
      <dgm:spPr/>
    </dgm:pt>
    <dgm:pt modelId="{B8A11576-BAAF-4CF5-A4DC-B2AC93E017D3}" type="pres">
      <dgm:prSet presAssocID="{133DF71A-D0E2-4BC5-9281-A3DC3FA3583B}" presName="Accent" presStyleLbl="node1" presStyleIdx="0" presStyleCnt="5"/>
      <dgm:spPr/>
    </dgm:pt>
    <dgm:pt modelId="{81F1D20F-79A1-4E01-B226-73639FC38E59}" type="pres">
      <dgm:prSet presAssocID="{133DF71A-D0E2-4BC5-9281-A3DC3FA3583B}" presName="ParentBackground5" presStyleCnt="0"/>
      <dgm:spPr/>
    </dgm:pt>
    <dgm:pt modelId="{AAF0F814-8D16-4ECE-8CF6-58912FA1DD7B}" type="pres">
      <dgm:prSet presAssocID="{133DF71A-D0E2-4BC5-9281-A3DC3FA3583B}" presName="ParentBackground" presStyleLbl="fgAcc1" presStyleIdx="0" presStyleCnt="5"/>
      <dgm:spPr/>
    </dgm:pt>
    <dgm:pt modelId="{C6510A1E-7DAD-48B2-815E-4F6626A5F062}" type="pres">
      <dgm:prSet presAssocID="{133DF71A-D0E2-4BC5-9281-A3DC3FA3583B}" presName="Parent5" presStyleLbl="revTx" presStyleIdx="0" presStyleCnt="0">
        <dgm:presLayoutVars>
          <dgm:chMax val="1"/>
          <dgm:chPref val="1"/>
          <dgm:bulletEnabled val="1"/>
        </dgm:presLayoutVars>
      </dgm:prSet>
      <dgm:spPr/>
    </dgm:pt>
    <dgm:pt modelId="{D70725D9-178D-402A-93EA-2F26E0C9DDE1}" type="pres">
      <dgm:prSet presAssocID="{83544B0F-2F32-47A6-9AC3-EC98EF01AE95}" presName="Accent4" presStyleCnt="0"/>
      <dgm:spPr/>
    </dgm:pt>
    <dgm:pt modelId="{E60622CD-EF8A-4088-B808-57BFAEDBB1BF}" type="pres">
      <dgm:prSet presAssocID="{83544B0F-2F32-47A6-9AC3-EC98EF01AE95}" presName="Accent" presStyleLbl="node1" presStyleIdx="1" presStyleCnt="5"/>
      <dgm:spPr/>
    </dgm:pt>
    <dgm:pt modelId="{0B7E25C3-6757-4DE1-9864-545FDC751B30}" type="pres">
      <dgm:prSet presAssocID="{83544B0F-2F32-47A6-9AC3-EC98EF01AE95}" presName="ParentBackground4" presStyleCnt="0"/>
      <dgm:spPr/>
    </dgm:pt>
    <dgm:pt modelId="{C3C1EC9F-598E-4315-8760-B8E7C5613BC5}" type="pres">
      <dgm:prSet presAssocID="{83544B0F-2F32-47A6-9AC3-EC98EF01AE95}" presName="ParentBackground" presStyleLbl="fgAcc1" presStyleIdx="1" presStyleCnt="5"/>
      <dgm:spPr/>
    </dgm:pt>
    <dgm:pt modelId="{867FE684-06DA-4BB2-89DA-4FA48FE99DB6}" type="pres">
      <dgm:prSet presAssocID="{83544B0F-2F32-47A6-9AC3-EC98EF01AE95}" presName="Parent4" presStyleLbl="revTx" presStyleIdx="0" presStyleCnt="0">
        <dgm:presLayoutVars>
          <dgm:chMax val="1"/>
          <dgm:chPref val="1"/>
          <dgm:bulletEnabled val="1"/>
        </dgm:presLayoutVars>
      </dgm:prSet>
      <dgm:spPr/>
    </dgm:pt>
    <dgm:pt modelId="{4BF2D432-A9F2-4084-8C8B-F77137F86957}" type="pres">
      <dgm:prSet presAssocID="{FC575E24-3EC8-419E-963F-9322B7E2F071}" presName="Accent3" presStyleCnt="0"/>
      <dgm:spPr/>
    </dgm:pt>
    <dgm:pt modelId="{8933078C-6545-474E-B8BA-22D2DF5DD3A3}" type="pres">
      <dgm:prSet presAssocID="{FC575E24-3EC8-419E-963F-9322B7E2F071}" presName="Accent" presStyleLbl="node1" presStyleIdx="2" presStyleCnt="5"/>
      <dgm:spPr/>
    </dgm:pt>
    <dgm:pt modelId="{3459D0CC-9B2F-4A68-B895-16C4ABAFC7DE}" type="pres">
      <dgm:prSet presAssocID="{FC575E24-3EC8-419E-963F-9322B7E2F071}" presName="ParentBackground3" presStyleCnt="0"/>
      <dgm:spPr/>
    </dgm:pt>
    <dgm:pt modelId="{0851D0A6-F02E-451B-AE83-64DE6127DCEB}" type="pres">
      <dgm:prSet presAssocID="{FC575E24-3EC8-419E-963F-9322B7E2F071}" presName="ParentBackground" presStyleLbl="fgAcc1" presStyleIdx="2" presStyleCnt="5"/>
      <dgm:spPr/>
    </dgm:pt>
    <dgm:pt modelId="{2A3EB7B3-9509-4FF7-BDCE-3951F2DEE742}" type="pres">
      <dgm:prSet presAssocID="{FC575E24-3EC8-419E-963F-9322B7E2F071}" presName="Parent3" presStyleLbl="revTx" presStyleIdx="0" presStyleCnt="0">
        <dgm:presLayoutVars>
          <dgm:chMax val="1"/>
          <dgm:chPref val="1"/>
          <dgm:bulletEnabled val="1"/>
        </dgm:presLayoutVars>
      </dgm:prSet>
      <dgm:spPr/>
    </dgm:pt>
    <dgm:pt modelId="{F822F547-0A53-43F2-AEC0-04D57D449E3E}" type="pres">
      <dgm:prSet presAssocID="{5CA896D6-3575-431F-82E1-DC09C4BC451A}" presName="Accent2" presStyleCnt="0"/>
      <dgm:spPr/>
    </dgm:pt>
    <dgm:pt modelId="{9CE5BCDC-89BA-4BCE-B6AC-02897422B67A}" type="pres">
      <dgm:prSet presAssocID="{5CA896D6-3575-431F-82E1-DC09C4BC451A}" presName="Accent" presStyleLbl="node1" presStyleIdx="3" presStyleCnt="5"/>
      <dgm:spPr/>
    </dgm:pt>
    <dgm:pt modelId="{BB694BE1-CB1F-4843-B722-D6DAA4D1FB65}" type="pres">
      <dgm:prSet presAssocID="{5CA896D6-3575-431F-82E1-DC09C4BC451A}" presName="ParentBackground2" presStyleCnt="0"/>
      <dgm:spPr/>
    </dgm:pt>
    <dgm:pt modelId="{BF5E95EF-F0C6-410C-A83A-7FEA8D0DDA26}" type="pres">
      <dgm:prSet presAssocID="{5CA896D6-3575-431F-82E1-DC09C4BC451A}" presName="ParentBackground" presStyleLbl="fgAcc1" presStyleIdx="3" presStyleCnt="5"/>
      <dgm:spPr/>
    </dgm:pt>
    <dgm:pt modelId="{07D6D90B-E294-4A09-9F55-17E4A13EFBC8}" type="pres">
      <dgm:prSet presAssocID="{5CA896D6-3575-431F-82E1-DC09C4BC451A}" presName="Parent2" presStyleLbl="revTx" presStyleIdx="0" presStyleCnt="0">
        <dgm:presLayoutVars>
          <dgm:chMax val="1"/>
          <dgm:chPref val="1"/>
          <dgm:bulletEnabled val="1"/>
        </dgm:presLayoutVars>
      </dgm:prSet>
      <dgm:spPr/>
    </dgm:pt>
    <dgm:pt modelId="{DC07DCCA-0477-444F-B174-45015559D3A9}" type="pres">
      <dgm:prSet presAssocID="{0E03B5E8-050A-4F37-A4C5-FA131EE102B9}" presName="Accent1" presStyleCnt="0"/>
      <dgm:spPr/>
    </dgm:pt>
    <dgm:pt modelId="{0A77ED18-7939-4B94-88C1-B7886D561206}" type="pres">
      <dgm:prSet presAssocID="{0E03B5E8-050A-4F37-A4C5-FA131EE102B9}" presName="Accent" presStyleLbl="node1" presStyleIdx="4" presStyleCnt="5"/>
      <dgm:spPr/>
    </dgm:pt>
    <dgm:pt modelId="{FEC2C42F-2E7D-436A-AC3D-5D640C2352F1}" type="pres">
      <dgm:prSet presAssocID="{0E03B5E8-050A-4F37-A4C5-FA131EE102B9}" presName="ParentBackground1" presStyleCnt="0"/>
      <dgm:spPr/>
    </dgm:pt>
    <dgm:pt modelId="{68163749-B2C2-4318-930B-4024B66854D3}" type="pres">
      <dgm:prSet presAssocID="{0E03B5E8-050A-4F37-A4C5-FA131EE102B9}" presName="ParentBackground" presStyleLbl="fgAcc1" presStyleIdx="4" presStyleCnt="5" custLinFactNeighborX="3411" custLinFactNeighborY="-975"/>
      <dgm:spPr/>
    </dgm:pt>
    <dgm:pt modelId="{9CCF48C5-04D1-4B50-9BFF-FBFD61FC5D1D}" type="pres">
      <dgm:prSet presAssocID="{0E03B5E8-050A-4F37-A4C5-FA131EE102B9}" presName="Parent1" presStyleLbl="revTx" presStyleIdx="0" presStyleCnt="0">
        <dgm:presLayoutVars>
          <dgm:chMax val="1"/>
          <dgm:chPref val="1"/>
          <dgm:bulletEnabled val="1"/>
        </dgm:presLayoutVars>
      </dgm:prSet>
      <dgm:spPr/>
    </dgm:pt>
  </dgm:ptLst>
  <dgm:cxnLst>
    <dgm:cxn modelId="{B275FC0F-75C9-40C3-B017-9EBBB2C3F717}" srcId="{AF471CE2-9DF7-4BE1-BF92-3AB0F81C343D}" destId="{0E03B5E8-050A-4F37-A4C5-FA131EE102B9}" srcOrd="0" destOrd="0" parTransId="{7C2F77E3-AB1D-4B0E-9618-8B5BB9A984CB}" sibTransId="{B712D3F9-7806-46FE-95E3-94D5C3CFBDD4}"/>
    <dgm:cxn modelId="{3C350516-FE94-41A7-86E2-014D566FED87}" srcId="{AF471CE2-9DF7-4BE1-BF92-3AB0F81C343D}" destId="{83544B0F-2F32-47A6-9AC3-EC98EF01AE95}" srcOrd="3" destOrd="0" parTransId="{EE9D27A7-323E-4D8A-A74F-C16CEBFA529F}" sibTransId="{5E318C8E-3392-4B27-B6C2-1910416FCA34}"/>
    <dgm:cxn modelId="{016EFC1B-9E38-45C0-B0F2-177B5186D479}" type="presOf" srcId="{FC575E24-3EC8-419E-963F-9322B7E2F071}" destId="{0851D0A6-F02E-451B-AE83-64DE6127DCEB}" srcOrd="0" destOrd="0" presId="urn:microsoft.com/office/officeart/2011/layout/CircleProcess"/>
    <dgm:cxn modelId="{D8EC6424-9578-4CD6-A19F-CEFF06DE79DA}" type="presOf" srcId="{0E03B5E8-050A-4F37-A4C5-FA131EE102B9}" destId="{68163749-B2C2-4318-930B-4024B66854D3}" srcOrd="0" destOrd="0" presId="urn:microsoft.com/office/officeart/2011/layout/CircleProcess"/>
    <dgm:cxn modelId="{3EB6823B-780F-4406-A0A3-7CD3EB2526F7}" type="presOf" srcId="{5CA896D6-3575-431F-82E1-DC09C4BC451A}" destId="{BF5E95EF-F0C6-410C-A83A-7FEA8D0DDA26}" srcOrd="0" destOrd="0" presId="urn:microsoft.com/office/officeart/2011/layout/CircleProcess"/>
    <dgm:cxn modelId="{CC79295C-C958-4B2C-810E-0F452948EF38}" type="presOf" srcId="{5CA896D6-3575-431F-82E1-DC09C4BC451A}" destId="{07D6D90B-E294-4A09-9F55-17E4A13EFBC8}" srcOrd="1" destOrd="0" presId="urn:microsoft.com/office/officeart/2011/layout/CircleProcess"/>
    <dgm:cxn modelId="{1AF49541-08A5-49D8-BB59-041B849D4AC4}" type="presOf" srcId="{83544B0F-2F32-47A6-9AC3-EC98EF01AE95}" destId="{867FE684-06DA-4BB2-89DA-4FA48FE99DB6}" srcOrd="1" destOrd="0" presId="urn:microsoft.com/office/officeart/2011/layout/CircleProcess"/>
    <dgm:cxn modelId="{2D89E44B-575B-4117-A8D1-5E2F733AA3A9}" type="presOf" srcId="{133DF71A-D0E2-4BC5-9281-A3DC3FA3583B}" destId="{C6510A1E-7DAD-48B2-815E-4F6626A5F062}" srcOrd="1" destOrd="0" presId="urn:microsoft.com/office/officeart/2011/layout/CircleProcess"/>
    <dgm:cxn modelId="{AC10BC4F-CEAD-434C-AADC-634A525D44B9}" srcId="{AF471CE2-9DF7-4BE1-BF92-3AB0F81C343D}" destId="{5CA896D6-3575-431F-82E1-DC09C4BC451A}" srcOrd="1" destOrd="0" parTransId="{1D55C5AB-3AA2-40A5-8048-A17CE4BF6960}" sibTransId="{9E8ABC62-2D02-47DF-A543-BF77EA343D71}"/>
    <dgm:cxn modelId="{7C73BE70-FB60-49AD-9954-9D90717F5B79}" srcId="{AF471CE2-9DF7-4BE1-BF92-3AB0F81C343D}" destId="{FC575E24-3EC8-419E-963F-9322B7E2F071}" srcOrd="2" destOrd="0" parTransId="{885A236C-A1E7-44DD-9F29-FA7B15C48EAD}" sibTransId="{67D96296-7676-480C-8CFF-1716BFB31A66}"/>
    <dgm:cxn modelId="{FBD7AF9B-C890-4F5A-BD42-30EFF132F16D}" srcId="{AF471CE2-9DF7-4BE1-BF92-3AB0F81C343D}" destId="{133DF71A-D0E2-4BC5-9281-A3DC3FA3583B}" srcOrd="4" destOrd="0" parTransId="{925E8251-A842-4E1A-A1F3-7D809DA0AEF9}" sibTransId="{6C73DA29-7C2B-4A5E-A0AE-9CB03B550E95}"/>
    <dgm:cxn modelId="{21544AAA-7BC1-4B0E-BDFC-B7C30B67747D}" type="presOf" srcId="{83544B0F-2F32-47A6-9AC3-EC98EF01AE95}" destId="{C3C1EC9F-598E-4315-8760-B8E7C5613BC5}" srcOrd="0" destOrd="0" presId="urn:microsoft.com/office/officeart/2011/layout/CircleProcess"/>
    <dgm:cxn modelId="{17A655AF-A9A9-4981-AAB7-0788804DCBA7}" type="presOf" srcId="{0E03B5E8-050A-4F37-A4C5-FA131EE102B9}" destId="{9CCF48C5-04D1-4B50-9BFF-FBFD61FC5D1D}" srcOrd="1" destOrd="0" presId="urn:microsoft.com/office/officeart/2011/layout/CircleProcess"/>
    <dgm:cxn modelId="{7F0905B6-B559-492C-AD00-D5496482BB2C}" type="presOf" srcId="{FC575E24-3EC8-419E-963F-9322B7E2F071}" destId="{2A3EB7B3-9509-4FF7-BDCE-3951F2DEE742}" srcOrd="1" destOrd="0" presId="urn:microsoft.com/office/officeart/2011/layout/CircleProcess"/>
    <dgm:cxn modelId="{EC9E76C7-32F6-43E2-B795-39CE60A0FC58}" type="presOf" srcId="{AF471CE2-9DF7-4BE1-BF92-3AB0F81C343D}" destId="{A96885D8-8226-4C82-85D1-8A64F330EE59}" srcOrd="0" destOrd="0" presId="urn:microsoft.com/office/officeart/2011/layout/CircleProcess"/>
    <dgm:cxn modelId="{448C34F5-C4B5-4080-AFE5-37FB083ACA31}" type="presOf" srcId="{133DF71A-D0E2-4BC5-9281-A3DC3FA3583B}" destId="{AAF0F814-8D16-4ECE-8CF6-58912FA1DD7B}" srcOrd="0" destOrd="0" presId="urn:microsoft.com/office/officeart/2011/layout/CircleProcess"/>
    <dgm:cxn modelId="{E3CDCD9D-8156-48DE-B38D-A14E63DB7FAA}" type="presParOf" srcId="{A96885D8-8226-4C82-85D1-8A64F330EE59}" destId="{A58746B1-ABCE-4FB3-B04A-A3294A8A52C7}" srcOrd="0" destOrd="0" presId="urn:microsoft.com/office/officeart/2011/layout/CircleProcess"/>
    <dgm:cxn modelId="{5D7981B1-23B9-43A6-9738-66CE6FB687C9}" type="presParOf" srcId="{A58746B1-ABCE-4FB3-B04A-A3294A8A52C7}" destId="{B8A11576-BAAF-4CF5-A4DC-B2AC93E017D3}" srcOrd="0" destOrd="0" presId="urn:microsoft.com/office/officeart/2011/layout/CircleProcess"/>
    <dgm:cxn modelId="{02B8B37D-B648-4C64-880D-DA6FB63C2400}" type="presParOf" srcId="{A96885D8-8226-4C82-85D1-8A64F330EE59}" destId="{81F1D20F-79A1-4E01-B226-73639FC38E59}" srcOrd="1" destOrd="0" presId="urn:microsoft.com/office/officeart/2011/layout/CircleProcess"/>
    <dgm:cxn modelId="{E581EF80-1388-455D-B670-49FD15F5BAF3}" type="presParOf" srcId="{81F1D20F-79A1-4E01-B226-73639FC38E59}" destId="{AAF0F814-8D16-4ECE-8CF6-58912FA1DD7B}" srcOrd="0" destOrd="0" presId="urn:microsoft.com/office/officeart/2011/layout/CircleProcess"/>
    <dgm:cxn modelId="{50E4D03D-91C3-4F28-A802-D61675ABEA84}" type="presParOf" srcId="{A96885D8-8226-4C82-85D1-8A64F330EE59}" destId="{C6510A1E-7DAD-48B2-815E-4F6626A5F062}" srcOrd="2" destOrd="0" presId="urn:microsoft.com/office/officeart/2011/layout/CircleProcess"/>
    <dgm:cxn modelId="{5A18768E-7FDD-4DF0-9D85-989A507FBD41}" type="presParOf" srcId="{A96885D8-8226-4C82-85D1-8A64F330EE59}" destId="{D70725D9-178D-402A-93EA-2F26E0C9DDE1}" srcOrd="3" destOrd="0" presId="urn:microsoft.com/office/officeart/2011/layout/CircleProcess"/>
    <dgm:cxn modelId="{A8CD16CD-7346-462A-BAF0-B80413F63478}" type="presParOf" srcId="{D70725D9-178D-402A-93EA-2F26E0C9DDE1}" destId="{E60622CD-EF8A-4088-B808-57BFAEDBB1BF}" srcOrd="0" destOrd="0" presId="urn:microsoft.com/office/officeart/2011/layout/CircleProcess"/>
    <dgm:cxn modelId="{7DD9175C-165E-4F16-8749-DDA1B0B4212C}" type="presParOf" srcId="{A96885D8-8226-4C82-85D1-8A64F330EE59}" destId="{0B7E25C3-6757-4DE1-9864-545FDC751B30}" srcOrd="4" destOrd="0" presId="urn:microsoft.com/office/officeart/2011/layout/CircleProcess"/>
    <dgm:cxn modelId="{BD6E4BEF-DCF5-45F8-84CB-6C81216825B2}" type="presParOf" srcId="{0B7E25C3-6757-4DE1-9864-545FDC751B30}" destId="{C3C1EC9F-598E-4315-8760-B8E7C5613BC5}" srcOrd="0" destOrd="0" presId="urn:microsoft.com/office/officeart/2011/layout/CircleProcess"/>
    <dgm:cxn modelId="{66BE057B-2B79-4A92-86AE-E2EEFBE28F37}" type="presParOf" srcId="{A96885D8-8226-4C82-85D1-8A64F330EE59}" destId="{867FE684-06DA-4BB2-89DA-4FA48FE99DB6}" srcOrd="5" destOrd="0" presId="urn:microsoft.com/office/officeart/2011/layout/CircleProcess"/>
    <dgm:cxn modelId="{0B8D27E4-F48A-4A80-A19D-843E872B9A4E}" type="presParOf" srcId="{A96885D8-8226-4C82-85D1-8A64F330EE59}" destId="{4BF2D432-A9F2-4084-8C8B-F77137F86957}" srcOrd="6" destOrd="0" presId="urn:microsoft.com/office/officeart/2011/layout/CircleProcess"/>
    <dgm:cxn modelId="{44AAFE21-A9EE-46F3-91C8-DD823C177105}" type="presParOf" srcId="{4BF2D432-A9F2-4084-8C8B-F77137F86957}" destId="{8933078C-6545-474E-B8BA-22D2DF5DD3A3}" srcOrd="0" destOrd="0" presId="urn:microsoft.com/office/officeart/2011/layout/CircleProcess"/>
    <dgm:cxn modelId="{DE8272D0-DDAE-4BFA-B1EE-7520CECAA855}" type="presParOf" srcId="{A96885D8-8226-4C82-85D1-8A64F330EE59}" destId="{3459D0CC-9B2F-4A68-B895-16C4ABAFC7DE}" srcOrd="7" destOrd="0" presId="urn:microsoft.com/office/officeart/2011/layout/CircleProcess"/>
    <dgm:cxn modelId="{BC4B80E2-F842-4BDB-9ECA-2C0740C3125C}" type="presParOf" srcId="{3459D0CC-9B2F-4A68-B895-16C4ABAFC7DE}" destId="{0851D0A6-F02E-451B-AE83-64DE6127DCEB}" srcOrd="0" destOrd="0" presId="urn:microsoft.com/office/officeart/2011/layout/CircleProcess"/>
    <dgm:cxn modelId="{677EFFD5-B58C-4FA7-9385-411BBEEEFCEA}" type="presParOf" srcId="{A96885D8-8226-4C82-85D1-8A64F330EE59}" destId="{2A3EB7B3-9509-4FF7-BDCE-3951F2DEE742}" srcOrd="8" destOrd="0" presId="urn:microsoft.com/office/officeart/2011/layout/CircleProcess"/>
    <dgm:cxn modelId="{7AED56B8-1635-41F0-AC01-0846E5169FAC}" type="presParOf" srcId="{A96885D8-8226-4C82-85D1-8A64F330EE59}" destId="{F822F547-0A53-43F2-AEC0-04D57D449E3E}" srcOrd="9" destOrd="0" presId="urn:microsoft.com/office/officeart/2011/layout/CircleProcess"/>
    <dgm:cxn modelId="{4591973B-FD7A-4F71-919C-056D4C56BA43}" type="presParOf" srcId="{F822F547-0A53-43F2-AEC0-04D57D449E3E}" destId="{9CE5BCDC-89BA-4BCE-B6AC-02897422B67A}" srcOrd="0" destOrd="0" presId="urn:microsoft.com/office/officeart/2011/layout/CircleProcess"/>
    <dgm:cxn modelId="{3C567B5D-65A0-4162-976D-A3F91BD88F2E}" type="presParOf" srcId="{A96885D8-8226-4C82-85D1-8A64F330EE59}" destId="{BB694BE1-CB1F-4843-B722-D6DAA4D1FB65}" srcOrd="10" destOrd="0" presId="urn:microsoft.com/office/officeart/2011/layout/CircleProcess"/>
    <dgm:cxn modelId="{EEA06F7A-EB78-466E-910A-8438F19B704E}" type="presParOf" srcId="{BB694BE1-CB1F-4843-B722-D6DAA4D1FB65}" destId="{BF5E95EF-F0C6-410C-A83A-7FEA8D0DDA26}" srcOrd="0" destOrd="0" presId="urn:microsoft.com/office/officeart/2011/layout/CircleProcess"/>
    <dgm:cxn modelId="{05D879AC-9CCE-4176-81D5-42FF989DBA70}" type="presParOf" srcId="{A96885D8-8226-4C82-85D1-8A64F330EE59}" destId="{07D6D90B-E294-4A09-9F55-17E4A13EFBC8}" srcOrd="11" destOrd="0" presId="urn:microsoft.com/office/officeart/2011/layout/CircleProcess"/>
    <dgm:cxn modelId="{B2684CA6-19E8-4027-A95D-2A53A62D096F}" type="presParOf" srcId="{A96885D8-8226-4C82-85D1-8A64F330EE59}" destId="{DC07DCCA-0477-444F-B174-45015559D3A9}" srcOrd="12" destOrd="0" presId="urn:microsoft.com/office/officeart/2011/layout/CircleProcess"/>
    <dgm:cxn modelId="{22EF642A-EABE-4F6B-9F84-65B6193E5FE9}" type="presParOf" srcId="{DC07DCCA-0477-444F-B174-45015559D3A9}" destId="{0A77ED18-7939-4B94-88C1-B7886D561206}" srcOrd="0" destOrd="0" presId="urn:microsoft.com/office/officeart/2011/layout/CircleProcess"/>
    <dgm:cxn modelId="{3B71A36F-5EE7-4AB0-818E-EF43114D7E34}" type="presParOf" srcId="{A96885D8-8226-4C82-85D1-8A64F330EE59}" destId="{FEC2C42F-2E7D-436A-AC3D-5D640C2352F1}" srcOrd="13" destOrd="0" presId="urn:microsoft.com/office/officeart/2011/layout/CircleProcess"/>
    <dgm:cxn modelId="{93FD8A25-AC98-47AF-9A02-AC54C552D46B}" type="presParOf" srcId="{FEC2C42F-2E7D-436A-AC3D-5D640C2352F1}" destId="{68163749-B2C2-4318-930B-4024B66854D3}" srcOrd="0" destOrd="0" presId="urn:microsoft.com/office/officeart/2011/layout/CircleProcess"/>
    <dgm:cxn modelId="{BAC0DA0E-5A84-4AA3-84B7-370EF408B2D0}" type="presParOf" srcId="{A96885D8-8226-4C82-85D1-8A64F330EE59}" destId="{9CCF48C5-04D1-4B50-9BFF-FBFD61FC5D1D}" srcOrd="14" destOrd="0" presId="urn:microsoft.com/office/officeart/2011/layout/Circle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6D6751C-397A-450B-9292-2A939703D4E9}">
      <dsp:nvSpPr>
        <dsp:cNvPr id="0" name=""/>
        <dsp:cNvSpPr/>
      </dsp:nvSpPr>
      <dsp:spPr>
        <a:xfrm>
          <a:off x="0" y="-102760"/>
          <a:ext cx="3902043" cy="4048330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8F6EF5A-9B1C-4718-AE69-BD54E94F6B3B}">
      <dsp:nvSpPr>
        <dsp:cNvPr id="0" name=""/>
        <dsp:cNvSpPr/>
      </dsp:nvSpPr>
      <dsp:spPr>
        <a:xfrm>
          <a:off x="1951021" y="-82684"/>
          <a:ext cx="5202412" cy="4067411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1500" b="1" kern="1200">
              <a:solidFill>
                <a:schemeClr val="accent1"/>
              </a:solidFill>
            </a:rPr>
            <a:t>1. praktični primjer:</a:t>
          </a:r>
          <a:r>
            <a:rPr lang="hr-HR" sz="1500" kern="1200"/>
            <a:t> Aktivnosti dobrovoljaca u pogledu prikupljanja i analiziranja ideja ranjivih i marginaliziranih skupina stanovništva (migranata, beskućnika, osoba s invaliditetom)</a:t>
          </a:r>
        </a:p>
      </dsp:txBody>
      <dsp:txXfrm>
        <a:off x="1951021" y="-82684"/>
        <a:ext cx="5202412" cy="864324"/>
      </dsp:txXfrm>
    </dsp:sp>
    <dsp:sp modelId="{DE4A8967-B57B-4279-8BD2-BD43B8B46168}">
      <dsp:nvSpPr>
        <dsp:cNvPr id="0" name=""/>
        <dsp:cNvSpPr/>
      </dsp:nvSpPr>
      <dsp:spPr>
        <a:xfrm>
          <a:off x="512143" y="829184"/>
          <a:ext cx="2877756" cy="2877756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28A4506-8F99-4C40-927F-741717D95467}">
      <dsp:nvSpPr>
        <dsp:cNvPr id="0" name=""/>
        <dsp:cNvSpPr/>
      </dsp:nvSpPr>
      <dsp:spPr>
        <a:xfrm>
          <a:off x="1951021" y="793197"/>
          <a:ext cx="5202412" cy="2949729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1500" b="1" kern="1200">
              <a:solidFill>
                <a:schemeClr val="accent1"/>
              </a:solidFill>
            </a:rPr>
            <a:t>2. praktični primjer: </a:t>
          </a:r>
          <a:r>
            <a:rPr lang="hr-HR" sz="1500" kern="1200"/>
            <a:t>Provođenje reprezentativne javne ankete u vezi s postavljanjem prioriteta među projektima po pojedinim temama (društveni problemi, okoliš itd.)</a:t>
          </a:r>
        </a:p>
      </dsp:txBody>
      <dsp:txXfrm>
        <a:off x="1951021" y="793197"/>
        <a:ext cx="5202412" cy="849922"/>
      </dsp:txXfrm>
    </dsp:sp>
    <dsp:sp modelId="{358EA2F1-7CE3-4DE6-BD9B-7913A5CA2C99}">
      <dsp:nvSpPr>
        <dsp:cNvPr id="0" name=""/>
        <dsp:cNvSpPr/>
      </dsp:nvSpPr>
      <dsp:spPr>
        <a:xfrm>
          <a:off x="1024286" y="1658368"/>
          <a:ext cx="1853470" cy="1853470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F9AA311-5C42-4AFE-B7E4-D78CC3FAF02D}">
      <dsp:nvSpPr>
        <dsp:cNvPr id="0" name=""/>
        <dsp:cNvSpPr/>
      </dsp:nvSpPr>
      <dsp:spPr>
        <a:xfrm>
          <a:off x="1951021" y="1667394"/>
          <a:ext cx="5202412" cy="1835417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1500" b="1" kern="1200">
              <a:solidFill>
                <a:schemeClr val="accent1"/>
              </a:solidFill>
            </a:rPr>
            <a:t>3. praktični primjer:</a:t>
          </a:r>
          <a:r>
            <a:rPr lang="hr-HR" sz="1500" kern="1200"/>
            <a:t> Održavanje sastanaka unutar zajednice u selima koja se nalaze u „problematičnim” područjima kako bi se utvrdila najhitnija društvena pitanja i o njima održala diskusija</a:t>
          </a:r>
        </a:p>
      </dsp:txBody>
      <dsp:txXfrm>
        <a:off x="1951021" y="1667394"/>
        <a:ext cx="5202412" cy="821107"/>
      </dsp:txXfrm>
    </dsp:sp>
    <dsp:sp modelId="{10BB3F82-1172-4A08-BC23-78CF26093B75}">
      <dsp:nvSpPr>
        <dsp:cNvPr id="0" name=""/>
        <dsp:cNvSpPr/>
      </dsp:nvSpPr>
      <dsp:spPr>
        <a:xfrm>
          <a:off x="1536429" y="2487552"/>
          <a:ext cx="829184" cy="829184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AA1924E-89F0-4A0B-9CB8-29CA5FB1CE87}">
      <dsp:nvSpPr>
        <dsp:cNvPr id="0" name=""/>
        <dsp:cNvSpPr/>
      </dsp:nvSpPr>
      <dsp:spPr>
        <a:xfrm>
          <a:off x="1951021" y="2534807"/>
          <a:ext cx="5202412" cy="734673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1500" b="1" kern="1200">
              <a:solidFill>
                <a:schemeClr val="accent1"/>
              </a:solidFill>
            </a:rPr>
            <a:t>4. praktični primjer:</a:t>
          </a:r>
          <a:r>
            <a:rPr lang="hr-HR" sz="1500" kern="1200"/>
            <a:t> Internetska zbirka ideja o poboljšanjima u urbanim područjima uz naknadno glasovanje na internetskoj platformi</a:t>
          </a:r>
        </a:p>
      </dsp:txBody>
      <dsp:txXfrm>
        <a:off x="1951021" y="2534807"/>
        <a:ext cx="5202412" cy="73467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E394038-1CFA-49A2-9282-E9B62ECE4215}">
      <dsp:nvSpPr>
        <dsp:cNvPr id="0" name=""/>
        <dsp:cNvSpPr/>
      </dsp:nvSpPr>
      <dsp:spPr>
        <a:xfrm>
          <a:off x="0" y="0"/>
          <a:ext cx="1200463" cy="390204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1600" b="1" u="sng" kern="1200"/>
            <a:t>1. model:</a:t>
          </a:r>
          <a:r>
            <a:rPr lang="hr-HR" sz="1600" u="sng" kern="1200"/>
            <a:t> 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1600" kern="1200"/>
            <a:t>Konkurentan odabir na temelju formalnih kriterija</a:t>
          </a:r>
        </a:p>
      </dsp:txBody>
      <dsp:txXfrm>
        <a:off x="35160" y="35160"/>
        <a:ext cx="1130143" cy="3831723"/>
      </dsp:txXfrm>
    </dsp:sp>
    <dsp:sp modelId="{F1287B68-DDCC-4F2D-AAB3-484C261234EC}">
      <dsp:nvSpPr>
        <dsp:cNvPr id="0" name=""/>
        <dsp:cNvSpPr/>
      </dsp:nvSpPr>
      <dsp:spPr>
        <a:xfrm>
          <a:off x="1405110" y="0"/>
          <a:ext cx="1200463" cy="390204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1600" b="1" u="sng" kern="1200"/>
            <a:t>2. model:</a:t>
          </a:r>
          <a:r>
            <a:rPr lang="hr-HR" sz="1600" b="1" kern="1200"/>
            <a:t> 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1600" kern="1200"/>
            <a:t>Odabir na temelju općeg glasovanja </a:t>
          </a:r>
        </a:p>
      </dsp:txBody>
      <dsp:txXfrm>
        <a:off x="1440270" y="35160"/>
        <a:ext cx="1130143" cy="3831723"/>
      </dsp:txXfrm>
    </dsp:sp>
    <dsp:sp modelId="{6F15A9A5-7AC6-4974-B847-50495D2EFDD7}">
      <dsp:nvSpPr>
        <dsp:cNvPr id="0" name=""/>
        <dsp:cNvSpPr/>
      </dsp:nvSpPr>
      <dsp:spPr>
        <a:xfrm>
          <a:off x="2807252" y="0"/>
          <a:ext cx="1200463" cy="390204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1600" b="1" u="sng" kern="1200"/>
            <a:t>3. model: 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1600" kern="1200"/>
            <a:t>Odabir na temelju ishoda diskusije stručnih komisija ili delegata</a:t>
          </a:r>
        </a:p>
      </dsp:txBody>
      <dsp:txXfrm>
        <a:off x="2842412" y="35160"/>
        <a:ext cx="1130143" cy="383172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4E3279F-3364-40B0-A1C2-25DA584B0441}">
      <dsp:nvSpPr>
        <dsp:cNvPr id="0" name=""/>
        <dsp:cNvSpPr/>
      </dsp:nvSpPr>
      <dsp:spPr>
        <a:xfrm>
          <a:off x="0" y="0"/>
          <a:ext cx="10515600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1AA17E2-61BD-45C3-BDBF-094064B3A59E}">
      <dsp:nvSpPr>
        <dsp:cNvPr id="0" name=""/>
        <dsp:cNvSpPr/>
      </dsp:nvSpPr>
      <dsp:spPr>
        <a:xfrm>
          <a:off x="0" y="0"/>
          <a:ext cx="2103120" cy="108783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t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2500" b="1" kern="1200"/>
            <a:t>Ministarstvo financija</a:t>
          </a:r>
          <a:r>
            <a:rPr lang="hr-HR" sz="2500" kern="1200"/>
            <a:t> – </a:t>
          </a:r>
        </a:p>
      </dsp:txBody>
      <dsp:txXfrm>
        <a:off x="0" y="0"/>
        <a:ext cx="2103120" cy="1087834"/>
      </dsp:txXfrm>
    </dsp:sp>
    <dsp:sp modelId="{FB14E9FB-B8DC-4502-902A-2A7DAB1F4797}">
      <dsp:nvSpPr>
        <dsp:cNvPr id="0" name=""/>
        <dsp:cNvSpPr/>
      </dsp:nvSpPr>
      <dsp:spPr>
        <a:xfrm>
          <a:off x="2260854" y="49398"/>
          <a:ext cx="8254746" cy="98797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t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2700" kern="1200"/>
            <a:t>Javni angažman u diskusiji o pitanjima u pogledu proračuna </a:t>
          </a:r>
        </a:p>
      </dsp:txBody>
      <dsp:txXfrm>
        <a:off x="2260854" y="49398"/>
        <a:ext cx="8254746" cy="987974"/>
      </dsp:txXfrm>
    </dsp:sp>
    <dsp:sp modelId="{CB85E971-1502-4398-AB4E-F75A43B49240}">
      <dsp:nvSpPr>
        <dsp:cNvPr id="0" name=""/>
        <dsp:cNvSpPr/>
      </dsp:nvSpPr>
      <dsp:spPr>
        <a:xfrm>
          <a:off x="2103120" y="1037373"/>
          <a:ext cx="8412480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6727F2F-FF9D-4A8F-A22A-DCBF3B56C8CB}">
      <dsp:nvSpPr>
        <dsp:cNvPr id="0" name=""/>
        <dsp:cNvSpPr/>
      </dsp:nvSpPr>
      <dsp:spPr>
        <a:xfrm>
          <a:off x="0" y="1087834"/>
          <a:ext cx="10515600" cy="0"/>
        </a:xfrm>
        <a:prstGeom prst="lin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371148B-2DDA-4358-810A-6AEFE60D099F}">
      <dsp:nvSpPr>
        <dsp:cNvPr id="0" name=""/>
        <dsp:cNvSpPr/>
      </dsp:nvSpPr>
      <dsp:spPr>
        <a:xfrm>
          <a:off x="0" y="1087834"/>
          <a:ext cx="2103120" cy="108783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t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2500" b="1" kern="1200"/>
            <a:t>Guverner</a:t>
          </a:r>
          <a:r>
            <a:rPr lang="hr-HR" sz="2500" kern="1200"/>
            <a:t> – </a:t>
          </a:r>
        </a:p>
      </dsp:txBody>
      <dsp:txXfrm>
        <a:off x="0" y="1087834"/>
        <a:ext cx="2103120" cy="1087834"/>
      </dsp:txXfrm>
    </dsp:sp>
    <dsp:sp modelId="{A302CC5F-30A4-4E5F-9370-739CC787A427}">
      <dsp:nvSpPr>
        <dsp:cNvPr id="0" name=""/>
        <dsp:cNvSpPr/>
      </dsp:nvSpPr>
      <dsp:spPr>
        <a:xfrm>
          <a:off x="2260854" y="1137233"/>
          <a:ext cx="8254746" cy="98797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t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2700" kern="1200"/>
            <a:t>Osnaživanje povjerenja javnosti  </a:t>
          </a:r>
        </a:p>
      </dsp:txBody>
      <dsp:txXfrm>
        <a:off x="2260854" y="1137233"/>
        <a:ext cx="8254746" cy="987974"/>
      </dsp:txXfrm>
    </dsp:sp>
    <dsp:sp modelId="{F9B3B906-D720-4AFF-A77F-416FBC1F7F5C}">
      <dsp:nvSpPr>
        <dsp:cNvPr id="0" name=""/>
        <dsp:cNvSpPr/>
      </dsp:nvSpPr>
      <dsp:spPr>
        <a:xfrm>
          <a:off x="2103120" y="2125207"/>
          <a:ext cx="8412480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A121A2A-7A78-4D7D-A9B6-2068123C6518}">
      <dsp:nvSpPr>
        <dsp:cNvPr id="0" name=""/>
        <dsp:cNvSpPr/>
      </dsp:nvSpPr>
      <dsp:spPr>
        <a:xfrm>
          <a:off x="0" y="2175669"/>
          <a:ext cx="10515600" cy="0"/>
        </a:xfrm>
        <a:prstGeom prst="lin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FCE038E-1BD9-4552-ADB9-3D95186586AB}">
      <dsp:nvSpPr>
        <dsp:cNvPr id="0" name=""/>
        <dsp:cNvSpPr/>
      </dsp:nvSpPr>
      <dsp:spPr>
        <a:xfrm>
          <a:off x="0" y="2175669"/>
          <a:ext cx="2103120" cy="108783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t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2500" b="1" kern="1200"/>
            <a:t>Gradonačelnik</a:t>
          </a:r>
          <a:r>
            <a:rPr lang="hr-HR" sz="2500" kern="1200"/>
            <a:t> –</a:t>
          </a:r>
        </a:p>
      </dsp:txBody>
      <dsp:txXfrm>
        <a:off x="0" y="2175669"/>
        <a:ext cx="2103120" cy="1087834"/>
      </dsp:txXfrm>
    </dsp:sp>
    <dsp:sp modelId="{D9F67233-312F-483F-819F-C37A71E8132A}">
      <dsp:nvSpPr>
        <dsp:cNvPr id="0" name=""/>
        <dsp:cNvSpPr/>
      </dsp:nvSpPr>
      <dsp:spPr>
        <a:xfrm>
          <a:off x="2260854" y="2225067"/>
          <a:ext cx="8254746" cy="98797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t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2700" kern="1200"/>
            <a:t>Veće povjerenje javnosti + mogućnost primitka dodatnog financiranja iz proračuna viših razina </a:t>
          </a:r>
        </a:p>
      </dsp:txBody>
      <dsp:txXfrm>
        <a:off x="2260854" y="2225067"/>
        <a:ext cx="8254746" cy="987974"/>
      </dsp:txXfrm>
    </dsp:sp>
    <dsp:sp modelId="{DAF60DCF-9D02-40F4-8521-01D5047478A0}">
      <dsp:nvSpPr>
        <dsp:cNvPr id="0" name=""/>
        <dsp:cNvSpPr/>
      </dsp:nvSpPr>
      <dsp:spPr>
        <a:xfrm>
          <a:off x="2103120" y="3213042"/>
          <a:ext cx="8412480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815B18C-E3DB-4CD6-B0E0-7050EA7DA313}">
      <dsp:nvSpPr>
        <dsp:cNvPr id="0" name=""/>
        <dsp:cNvSpPr/>
      </dsp:nvSpPr>
      <dsp:spPr>
        <a:xfrm>
          <a:off x="0" y="3263503"/>
          <a:ext cx="10515600" cy="0"/>
        </a:xfrm>
        <a:prstGeom prst="lin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3508980-7130-4677-808C-E566675FC5B3}">
      <dsp:nvSpPr>
        <dsp:cNvPr id="0" name=""/>
        <dsp:cNvSpPr/>
      </dsp:nvSpPr>
      <dsp:spPr>
        <a:xfrm>
          <a:off x="0" y="3263503"/>
          <a:ext cx="2103120" cy="108783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t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2500" b="1" kern="1200"/>
            <a:t>Stanovništvo</a:t>
          </a:r>
          <a:r>
            <a:rPr lang="hr-HR" sz="2500" kern="1200"/>
            <a:t> –</a:t>
          </a:r>
        </a:p>
      </dsp:txBody>
      <dsp:txXfrm>
        <a:off x="0" y="3263503"/>
        <a:ext cx="2103120" cy="1087834"/>
      </dsp:txXfrm>
    </dsp:sp>
    <dsp:sp modelId="{90A4938D-5F10-4659-8C3C-4480DB63D991}">
      <dsp:nvSpPr>
        <dsp:cNvPr id="0" name=""/>
        <dsp:cNvSpPr/>
      </dsp:nvSpPr>
      <dsp:spPr>
        <a:xfrm>
          <a:off x="2260854" y="3312902"/>
          <a:ext cx="8254746" cy="98797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t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2700" kern="1200"/>
            <a:t>Mogućnost provedbe pojedinih projekata </a:t>
          </a:r>
        </a:p>
      </dsp:txBody>
      <dsp:txXfrm>
        <a:off x="2260854" y="3312902"/>
        <a:ext cx="8254746" cy="987974"/>
      </dsp:txXfrm>
    </dsp:sp>
    <dsp:sp modelId="{205BEC34-CE4F-4FE0-8235-D86B37C32B74}">
      <dsp:nvSpPr>
        <dsp:cNvPr id="0" name=""/>
        <dsp:cNvSpPr/>
      </dsp:nvSpPr>
      <dsp:spPr>
        <a:xfrm>
          <a:off x="2103120" y="4300876"/>
          <a:ext cx="8412480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8A11576-BAAF-4CF5-A4DC-B2AC93E017D3}">
      <dsp:nvSpPr>
        <dsp:cNvPr id="0" name=""/>
        <dsp:cNvSpPr/>
      </dsp:nvSpPr>
      <dsp:spPr>
        <a:xfrm>
          <a:off x="10207545" y="1398401"/>
          <a:ext cx="2327486" cy="232786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AF0F814-8D16-4ECE-8CF6-58912FA1DD7B}">
      <dsp:nvSpPr>
        <dsp:cNvPr id="0" name=""/>
        <dsp:cNvSpPr/>
      </dsp:nvSpPr>
      <dsp:spPr>
        <a:xfrm>
          <a:off x="10284343" y="1476010"/>
          <a:ext cx="2172650" cy="2172648"/>
        </a:xfrm>
        <a:prstGeom prst="ellipse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2000" b="1" kern="1200"/>
            <a:t>Web-portal</a:t>
          </a:r>
        </a:p>
      </dsp:txBody>
      <dsp:txXfrm>
        <a:off x="10595252" y="1786447"/>
        <a:ext cx="1552070" cy="1551775"/>
      </dsp:txXfrm>
    </dsp:sp>
    <dsp:sp modelId="{E60622CD-EF8A-4088-B808-57BFAEDBB1BF}">
      <dsp:nvSpPr>
        <dsp:cNvPr id="0" name=""/>
        <dsp:cNvSpPr/>
      </dsp:nvSpPr>
      <dsp:spPr>
        <a:xfrm rot="2700000">
          <a:off x="7800917" y="1398522"/>
          <a:ext cx="2327216" cy="2327216"/>
        </a:xfrm>
        <a:prstGeom prst="teardrop">
          <a:avLst>
            <a:gd name="adj" fmla="val 1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3C1EC9F-598E-4315-8760-B8E7C5613BC5}">
      <dsp:nvSpPr>
        <dsp:cNvPr id="0" name=""/>
        <dsp:cNvSpPr/>
      </dsp:nvSpPr>
      <dsp:spPr>
        <a:xfrm>
          <a:off x="7880059" y="1476010"/>
          <a:ext cx="2172650" cy="2172648"/>
        </a:xfrm>
        <a:prstGeom prst="ellipse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2000" b="1" kern="1200"/>
            <a:t>Umrežavanje</a:t>
          </a:r>
        </a:p>
      </dsp:txBody>
      <dsp:txXfrm>
        <a:off x="8189729" y="1786447"/>
        <a:ext cx="1552070" cy="1551775"/>
      </dsp:txXfrm>
    </dsp:sp>
    <dsp:sp modelId="{8933078C-6545-474E-B8BA-22D2DF5DD3A3}">
      <dsp:nvSpPr>
        <dsp:cNvPr id="0" name=""/>
        <dsp:cNvSpPr/>
      </dsp:nvSpPr>
      <dsp:spPr>
        <a:xfrm rot="2700000">
          <a:off x="5396633" y="1398522"/>
          <a:ext cx="2327216" cy="2327216"/>
        </a:xfrm>
        <a:prstGeom prst="teardrop">
          <a:avLst>
            <a:gd name="adj" fmla="val 1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851D0A6-F02E-451B-AE83-64DE6127DCEB}">
      <dsp:nvSpPr>
        <dsp:cNvPr id="0" name=""/>
        <dsp:cNvSpPr/>
      </dsp:nvSpPr>
      <dsp:spPr>
        <a:xfrm>
          <a:off x="5474535" y="1476010"/>
          <a:ext cx="2172650" cy="2172648"/>
        </a:xfrm>
        <a:prstGeom prst="ellipse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2000" b="1" kern="1200"/>
            <a:t>Savjetodavna i metodološka podrška</a:t>
          </a:r>
        </a:p>
      </dsp:txBody>
      <dsp:txXfrm>
        <a:off x="5784206" y="1786447"/>
        <a:ext cx="1552070" cy="1551775"/>
      </dsp:txXfrm>
    </dsp:sp>
    <dsp:sp modelId="{9CE5BCDC-89BA-4BCE-B6AC-02897422B67A}">
      <dsp:nvSpPr>
        <dsp:cNvPr id="0" name=""/>
        <dsp:cNvSpPr/>
      </dsp:nvSpPr>
      <dsp:spPr>
        <a:xfrm rot="2700000">
          <a:off x="2991110" y="1398522"/>
          <a:ext cx="2327216" cy="2327216"/>
        </a:xfrm>
        <a:prstGeom prst="teardrop">
          <a:avLst>
            <a:gd name="adj" fmla="val 1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F5E95EF-F0C6-410C-A83A-7FEA8D0DDA26}">
      <dsp:nvSpPr>
        <dsp:cNvPr id="0" name=""/>
        <dsp:cNvSpPr/>
      </dsp:nvSpPr>
      <dsp:spPr>
        <a:xfrm>
          <a:off x="3069012" y="1476010"/>
          <a:ext cx="2172650" cy="2172648"/>
        </a:xfrm>
        <a:prstGeom prst="ellipse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1800" b="1" kern="1200"/>
            <a:t>Podizanje razine osviještenosti </a:t>
          </a:r>
        </a:p>
      </dsp:txBody>
      <dsp:txXfrm>
        <a:off x="3379922" y="1786447"/>
        <a:ext cx="1552070" cy="1551775"/>
      </dsp:txXfrm>
    </dsp:sp>
    <dsp:sp modelId="{0A77ED18-7939-4B94-88C1-B7886D561206}">
      <dsp:nvSpPr>
        <dsp:cNvPr id="0" name=""/>
        <dsp:cNvSpPr/>
      </dsp:nvSpPr>
      <dsp:spPr>
        <a:xfrm rot="2700000">
          <a:off x="585587" y="1398522"/>
          <a:ext cx="2327216" cy="2327216"/>
        </a:xfrm>
        <a:prstGeom prst="teardrop">
          <a:avLst>
            <a:gd name="adj" fmla="val 1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8163749-B2C2-4318-930B-4024B66854D3}">
      <dsp:nvSpPr>
        <dsp:cNvPr id="0" name=""/>
        <dsp:cNvSpPr/>
      </dsp:nvSpPr>
      <dsp:spPr>
        <a:xfrm>
          <a:off x="737598" y="1454827"/>
          <a:ext cx="2172650" cy="2172648"/>
        </a:xfrm>
        <a:prstGeom prst="ellipse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2000" b="1" kern="1200"/>
            <a:t>Agitiranje </a:t>
          </a:r>
        </a:p>
      </dsp:txBody>
      <dsp:txXfrm>
        <a:off x="1048508" y="1765263"/>
        <a:ext cx="1552070" cy="155177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11/layout/CircleProcess">
  <dgm:title val="Circle Process"/>
  <dgm:desc val="Use to show sequential steps in a process. Limited to eleven Level 1 shapes with an unlimited number of Level 2 shapes. Works best with small amounts of text. Unused text does not appear, but remains available if you switch layouts."/>
  <dgm:catLst>
    <dgm:cat type="process" pri="8500"/>
    <dgm:cat type="officeonline" pri="85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clrData>
  <dgm:layoutNode name="Name0">
    <dgm:varLst>
      <dgm:chMax val="11"/>
      <dgm:chPref val="11"/>
      <dgm:dir/>
      <dgm:resizeHandles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" ptType="node" func="cnt" op="equ" val="1">
            <dgm:alg type="composite">
              <dgm:param type="ar" val="0.638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Parent1" refType="w" fact="0.1667"/>
              <dgm:constr type="t" for="ch" forName="Parent1" refType="h" fact="0.1064"/>
              <dgm:constr type="w" for="ch" forName="Parent1" refType="w" fact="0.6667"/>
              <dgm:constr type="h" for="ch" forName="Parent1" refType="h" fact="0.4255"/>
              <dgm:constr type="l" for="ch" forName="Accent1" refType="w" fact="0"/>
              <dgm:constr type="t" for="ch" forName="Accent1" refType="h" fact="0"/>
              <dgm:constr type="w" for="ch" forName="Accent1" refType="w"/>
              <dgm:constr type="h" for="ch" forName="Accent1" refType="h" fact="0.6383"/>
              <dgm:constr type="l" for="ch" forName="ParentBackground1" refType="w" fact="0.0333"/>
              <dgm:constr type="t" for="ch" forName="ParentBackground1" refType="h" fact="0.0213"/>
              <dgm:constr type="w" for="ch" forName="ParentBackground1" refType="w" fact="0.9333"/>
              <dgm:constr type="h" for="ch" forName="ParentBackground1" refType="h" fact="0.5957"/>
              <dgm:constr type="l" for="ch" forName="Child1" refType="w" fact="0.0333"/>
              <dgm:constr type="t" for="ch" forName="Child1" refType="h" fact="0.6574"/>
              <dgm:constr type="w" for="ch" forName="Child1" refType="w" fact="0.9333"/>
              <dgm:constr type="h" for="ch" forName="Child1" refType="h" fact="0.3426"/>
            </dgm:constrLst>
          </dgm:if>
          <dgm:if name="Name5" axis="ch" ptType="node" func="cnt" op="equ" val="2">
            <dgm:alg type="composite">
              <dgm:param type="ar" val="1.265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Parent2" refType="w" fact="0.6249"/>
              <dgm:constr type="t" for="ch" forName="Parent2" refType="h" fact="0.2022"/>
              <dgm:constr type="w" for="ch" forName="Parent2" refType="w" fact="0.3001"/>
              <dgm:constr type="h" for="ch" forName="Parent2" refType="h" fact="0.3799"/>
              <dgm:constr type="l" for="ch" forName="Parent1" refType="w" fact="0.1597"/>
              <dgm:constr type="t" for="ch" forName="Parent1" refType="h" fact="0.2022"/>
              <dgm:constr type="w" for="ch" forName="Parent1" refType="w" fact="0.3001"/>
              <dgm:constr type="h" for="ch" forName="Parent1" refType="h" fact="0.3799"/>
              <dgm:constr type="l" for="ch" forName="Accent2" refType="w" fact="0.5498"/>
              <dgm:constr type="t" for="ch" forName="Accent2" refType="h" fact="0.1072"/>
              <dgm:constr type="w" for="ch" forName="Accent2" refType="w" fact="0.4502"/>
              <dgm:constr type="h" for="ch" forName="Accent2" refType="h" fact="0.5699"/>
              <dgm:constr type="l" for="ch" forName="ParentBackground2" refType="w" fact="0.5648"/>
              <dgm:constr type="t" for="ch" forName="ParentBackground2" refType="h" fact="0.1262"/>
              <dgm:constr type="w" for="ch" forName="ParentBackground2" refType="w" fact="0.4201"/>
              <dgm:constr type="h" for="ch" forName="ParentBackground2" refType="h" fact="0.5319"/>
              <dgm:constr type="l" for="ch" forName="Child2" refType="w" fact="0.5648"/>
              <dgm:constr type="t" for="ch" forName="Child2" refType="h" fact="0.6876"/>
              <dgm:constr type="w" for="ch" forName="Child2" refType="w" fact="0.4201"/>
              <dgm:constr type="h" for="ch" forName="Child2" refType="h" fact="0.3124"/>
              <dgm:constr type="l" for="ch" forName="Accent1" refType="w" fact="-0.0086"/>
              <dgm:constr type="t" for="ch" forName="Accent1" refType="h" fact="-0.0109"/>
              <dgm:constr type="w" for="ch" forName="Accent1" refType="w" fact="0.6367"/>
              <dgm:constr type="h" for="ch" forName="Accent1" refType="h" fact="0.806"/>
              <dgm:constr type="l" for="ch" forName="ParentBackground1" refType="w" fact="0.0997"/>
              <dgm:constr type="t" for="ch" forName="ParentBackground1" refType="h" fact="0.1262"/>
              <dgm:constr type="w" for="ch" forName="ParentBackground1" refType="w" fact="0.4201"/>
              <dgm:constr type="h" for="ch" forName="ParentBackground1" refType="h" fact="0.5319"/>
              <dgm:constr type="l" for="ch" forName="Child1" refType="w" fact="0.0997"/>
              <dgm:constr type="t" for="ch" forName="Child1" refType="h" fact="0.6876"/>
              <dgm:constr type="w" for="ch" forName="Child1" refType="w" fact="0.4201"/>
              <dgm:constr type="h" for="ch" forName="Child1" refType="h" fact="0.3124"/>
            </dgm:constrLst>
          </dgm:if>
          <dgm:if name="Name6" axis="ch" ptType="node" func="cnt" op="equ" val="3">
            <dgm:alg type="composite">
              <dgm:param type="ar" val="1.854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Parent3" refType="w" fact="0.744"/>
              <dgm:constr type="t" for="ch" forName="Parent3" refType="h" fact="0.2022"/>
              <dgm:constr type="w" for="ch" forName="Parent3" refType="w" fact="0.2048"/>
              <dgm:constr type="h" for="ch" forName="Parent3" refType="h" fact="0.3799"/>
              <dgm:constr type="l" for="ch" forName="Parent2" refType="w" fact="0.4265"/>
              <dgm:constr type="t" for="ch" forName="Parent2" refType="h" fact="0.2022"/>
              <dgm:constr type="w" for="ch" forName="Parent2" refType="w" fact="0.2048"/>
              <dgm:constr type="h" for="ch" forName="Parent2" refType="h" fact="0.3799"/>
              <dgm:constr type="l" for="ch" forName="Parent1" refType="w" fact="0.109"/>
              <dgm:constr type="t" for="ch" forName="Parent1" refType="h" fact="0.2022"/>
              <dgm:constr type="w" for="ch" forName="Parent1" refType="w" fact="0.2048"/>
              <dgm:constr type="h" for="ch" forName="Parent1" refType="h" fact="0.3799"/>
              <dgm:constr type="l" for="ch" forName="Accent3" refType="w" fact="0.6928"/>
              <dgm:constr type="t" for="ch" forName="Accent3" refType="h" fact="0.1072"/>
              <dgm:constr type="w" for="ch" forName="Accent3" refType="w" fact="0.3072"/>
              <dgm:constr type="h" for="ch" forName="Accent3" refType="h" fact="0.5699"/>
              <dgm:constr type="l" for="ch" forName="ParentBackground3" refType="w" fact="0.703"/>
              <dgm:constr type="t" for="ch" forName="ParentBackground3" refType="h" fact="0.1262"/>
              <dgm:constr type="w" for="ch" forName="ParentBackground3" refType="w" fact="0.2868"/>
              <dgm:constr type="h" for="ch" forName="ParentBackground3" refType="h" fact="0.5319"/>
              <dgm:constr type="l" for="ch" forName="Child3" refType="w" fact="0.703"/>
              <dgm:constr type="t" for="ch" forName="Child3" refType="h" fact="0.6876"/>
              <dgm:constr type="w" for="ch" forName="Child3" refType="w" fact="0.2868"/>
              <dgm:constr type="h" for="ch" forName="Child3" refType="h" fact="0.3124"/>
              <dgm:constr type="l" for="ch" forName="Accent2" refType="w" fact="0.3122"/>
              <dgm:constr type="t" for="ch" forName="Accent2" refType="h" fact="-0.0109"/>
              <dgm:constr type="w" for="ch" forName="Accent2" refType="w" fact="0.4334"/>
              <dgm:constr type="h" for="ch" forName="Accent2" refType="h" fact="0.806"/>
              <dgm:constr type="l" for="ch" forName="ParentBackground2" refType="w" fact="0.3855"/>
              <dgm:constr type="t" for="ch" forName="ParentBackground2" refType="h" fact="0.1262"/>
              <dgm:constr type="w" for="ch" forName="ParentBackground2" refType="w" fact="0.2868"/>
              <dgm:constr type="h" for="ch" forName="ParentBackground2" refType="h" fact="0.5319"/>
              <dgm:constr type="l" for="ch" forName="Child2" refType="w" fact="0.3855"/>
              <dgm:constr type="t" for="ch" forName="Child2" refType="h" fact="0.6876"/>
              <dgm:constr type="w" for="ch" forName="Child2" refType="w" fact="0.2868"/>
              <dgm:constr type="h" for="ch" forName="Child2" refType="h" fact="0.3124"/>
              <dgm:constr type="l" for="ch" forName="Accent1" refType="w" fact="-0.0053"/>
              <dgm:constr type="t" for="ch" forName="Accent1" refType="h" fact="-0.0109"/>
              <dgm:constr type="w" for="ch" forName="Accent1" refType="w" fact="0.4334"/>
              <dgm:constr type="h" for="ch" forName="Accent1" refType="h" fact="0.806"/>
              <dgm:constr type="l" for="ch" forName="ParentBackground1" refType="w" fact="0.068"/>
              <dgm:constr type="t" for="ch" forName="ParentBackground1" refType="h" fact="0.1262"/>
              <dgm:constr type="w" for="ch" forName="ParentBackground1" refType="w" fact="0.2868"/>
              <dgm:constr type="h" for="ch" forName="ParentBackground1" refType="h" fact="0.5319"/>
              <dgm:constr type="l" for="ch" forName="Child1" refType="w" fact="0.068"/>
              <dgm:constr type="t" for="ch" forName="Child1" refType="h" fact="0.6876"/>
              <dgm:constr type="w" for="ch" forName="Child1" refType="w" fact="0.2868"/>
              <dgm:constr type="h" for="ch" forName="Child1" refType="h" fact="0.3124"/>
            </dgm:constrLst>
          </dgm:if>
          <dgm:if name="Name7" axis="ch" ptType="node" func="cnt" op="equ" val="4">
            <dgm:alg type="composite">
              <dgm:param type="ar" val="2.4437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Parent4" refType="w" fact="0.8057"/>
              <dgm:constr type="t" for="ch" forName="Parent4" refType="h" fact="0.2022"/>
              <dgm:constr type="w" for="ch" forName="Parent4" refType="w" fact="0.1555"/>
              <dgm:constr type="h" for="ch" forName="Parent4" refType="h" fact="0.3799"/>
              <dgm:constr type="l" for="ch" forName="Parent3" refType="w" fact="0.5647"/>
              <dgm:constr type="t" for="ch" forName="Parent3" refType="h" fact="0.2022"/>
              <dgm:constr type="w" for="ch" forName="Parent3" refType="w" fact="0.1555"/>
              <dgm:constr type="h" for="ch" forName="Parent3" refType="h" fact="0.3799"/>
              <dgm:constr type="l" for="ch" forName="Parent2" refType="w" fact="0.3237"/>
              <dgm:constr type="t" for="ch" forName="Parent2" refType="h" fact="0.2022"/>
              <dgm:constr type="w" for="ch" forName="Parent2" refType="w" fact="0.1555"/>
              <dgm:constr type="h" for="ch" forName="Parent2" refType="h" fact="0.3799"/>
              <dgm:constr type="l" for="ch" forName="Parent1" refType="w" fact="0.0827"/>
              <dgm:constr type="t" for="ch" forName="Parent1" refType="h" fact="0.2022"/>
              <dgm:constr type="w" for="ch" forName="Parent1" refType="w" fact="0.1555"/>
              <dgm:constr type="h" for="ch" forName="Parent1" refType="h" fact="0.3799"/>
              <dgm:constr type="l" for="ch" forName="Accent4" refType="w" fact="0.7668"/>
              <dgm:constr type="t" for="ch" forName="Accent4" refType="h" fact="0.1072"/>
              <dgm:constr type="w" for="ch" forName="Accent4" refType="w" fact="0.2332"/>
              <dgm:constr type="h" for="ch" forName="Accent4" refType="h" fact="0.5699"/>
              <dgm:constr type="l" for="ch" forName="ParentBackground4" refType="w" fact="0.7746"/>
              <dgm:constr type="t" for="ch" forName="ParentBackground4" refType="h" fact="0.1262"/>
              <dgm:constr type="w" for="ch" forName="ParentBackground4" refType="w" fact="0.2177"/>
              <dgm:constr type="h" for="ch" forName="ParentBackground4" refType="h" fact="0.5319"/>
              <dgm:constr type="l" for="ch" forName="Child4" refType="w" fact="0.7746"/>
              <dgm:constr type="t" for="ch" forName="Child4" refType="h" fact="0.6876"/>
              <dgm:constr type="w" for="ch" forName="Child4" refType="w" fact="0.2177"/>
              <dgm:constr type="h" for="ch" forName="Child4" refType="h" fact="0.3124"/>
              <dgm:constr type="l" for="ch" forName="Accent3" refType="w" fact="0.4765"/>
              <dgm:constr type="t" for="ch" forName="Accent3" refType="h" fact="-0.0109"/>
              <dgm:constr type="w" for="ch" forName="Accent3" refType="w" fact="0.3298"/>
              <dgm:constr type="h" for="ch" forName="Accent3" refType="h" fact="0.806"/>
              <dgm:constr type="l" for="ch" forName="ParentBackground3" refType="w" fact="0.5336"/>
              <dgm:constr type="t" for="ch" forName="ParentBackground3" refType="h" fact="0.1262"/>
              <dgm:constr type="w" for="ch" forName="ParentBackground3" refType="w" fact="0.2177"/>
              <dgm:constr type="h" for="ch" forName="ParentBackground3" refType="h" fact="0.5319"/>
              <dgm:constr type="l" for="ch" forName="Child3" refType="w" fact="0.5336"/>
              <dgm:constr type="t" for="ch" forName="Child3" refType="h" fact="0.6876"/>
              <dgm:constr type="w" for="ch" forName="Child3" refType="w" fact="0.2177"/>
              <dgm:constr type="h" for="ch" forName="Child3" refType="h" fact="0.3124"/>
              <dgm:constr type="l" for="ch" forName="Accent2" refType="w" fact="0.2365"/>
              <dgm:constr type="t" for="ch" forName="Accent2" refType="h" fact="-0.0109"/>
              <dgm:constr type="w" for="ch" forName="Accent2" refType="w" fact="0.3298"/>
              <dgm:constr type="h" for="ch" forName="Accent2" refType="h" fact="0.806"/>
              <dgm:constr type="l" for="ch" forName="ParentBackground2" refType="w" fact="0.2926"/>
              <dgm:constr type="t" for="ch" forName="ParentBackground2" refType="h" fact="0.1262"/>
              <dgm:constr type="w" for="ch" forName="ParentBackground2" refType="w" fact="0.2177"/>
              <dgm:constr type="h" for="ch" forName="ParentBackground2" refType="h" fact="0.5319"/>
              <dgm:constr type="l" for="ch" forName="Child2" refType="w" fact="0.2926"/>
              <dgm:constr type="t" for="ch" forName="Child2" refType="h" fact="0.6876"/>
              <dgm:constr type="w" for="ch" forName="Child2" refType="w" fact="0.2177"/>
              <dgm:constr type="h" for="ch" forName="Child2" refType="h" fact="0.3124"/>
              <dgm:constr type="l" for="ch" forName="Accent1" refType="w" fact="-0.0045"/>
              <dgm:constr type="t" for="ch" forName="Accent1" refType="h" fact="-0.0109"/>
              <dgm:constr type="w" for="ch" forName="Accent1" refType="w" fact="0.3298"/>
              <dgm:constr type="h" for="ch" forName="Accent1" refType="h" fact="0.806"/>
              <dgm:constr type="l" for="ch" forName="ParentBackground1" refType="w" fact="0.0516"/>
              <dgm:constr type="t" for="ch" forName="ParentBackground1" refType="h" fact="0.1262"/>
              <dgm:constr type="w" for="ch" forName="ParentBackground1" refType="w" fact="0.2177"/>
              <dgm:constr type="h" for="ch" forName="ParentBackground1" refType="h" fact="0.5319"/>
              <dgm:constr type="l" for="ch" forName="Child1" refType="w" fact="0.0516"/>
              <dgm:constr type="t" for="ch" forName="Child1" refType="h" fact="0.6876"/>
              <dgm:constr type="w" for="ch" forName="Child1" refType="w" fact="0.2177"/>
              <dgm:constr type="h" for="ch" forName="Child1" refType="h" fact="0.3124"/>
            </dgm:constrLst>
          </dgm:if>
          <dgm:if name="Name8" axis="ch" ptType="node" func="cnt" op="equ" val="5">
            <dgm:alg type="composite">
              <dgm:param type="ar" val="3.0325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Parent5" refType="w" fact="0.8434"/>
              <dgm:constr type="t" for="ch" forName="Parent5" refType="h" fact="0.2022"/>
              <dgm:constr type="w" for="ch" forName="Parent5" refType="w" fact="0.1253"/>
              <dgm:constr type="h" for="ch" forName="Parent5" refType="h" fact="0.3799"/>
              <dgm:constr type="l" for="ch" forName="Parent4" refType="w" fact="0.6492"/>
              <dgm:constr type="t" for="ch" forName="Parent4" refType="h" fact="0.2022"/>
              <dgm:constr type="w" for="ch" forName="Parent4" refType="w" fact="0.1253"/>
              <dgm:constr type="h" for="ch" forName="Parent4" refType="h" fact="0.3799"/>
              <dgm:constr type="l" for="ch" forName="Parent3" refType="w" fact="0.455"/>
              <dgm:constr type="t" for="ch" forName="Parent3" refType="h" fact="0.2022"/>
              <dgm:constr type="w" for="ch" forName="Parent3" refType="w" fact="0.1253"/>
              <dgm:constr type="h" for="ch" forName="Parent3" refType="h" fact="0.3799"/>
              <dgm:constr type="l" for="ch" forName="Parent2" refType="w" fact="0.2609"/>
              <dgm:constr type="t" for="ch" forName="Parent2" refType="h" fact="0.2022"/>
              <dgm:constr type="w" for="ch" forName="Parent2" refType="w" fact="0.1253"/>
              <dgm:constr type="h" for="ch" forName="Parent2" refType="h" fact="0.3799"/>
              <dgm:constr type="l" for="ch" forName="Parent1" refType="w" fact="0.0667"/>
              <dgm:constr type="t" for="ch" forName="Parent1" refType="h" fact="0.2022"/>
              <dgm:constr type="w" for="ch" forName="Parent1" refType="w" fact="0.1253"/>
              <dgm:constr type="h" for="ch" forName="Parent1" refType="h" fact="0.3799"/>
              <dgm:constr type="l" for="ch" forName="Accent5" refType="w" fact="0.8121"/>
              <dgm:constr type="t" for="ch" forName="Accent5" refType="h" fact="0.1072"/>
              <dgm:constr type="w" for="ch" forName="Accent5" refType="w" fact="0.1879"/>
              <dgm:constr type="h" for="ch" forName="Accent5" refType="h" fact="0.5699"/>
              <dgm:constr type="l" for="ch" forName="ParentBackground5" refType="w" fact="0.8183"/>
              <dgm:constr type="t" for="ch" forName="ParentBackground5" refType="h" fact="0.1262"/>
              <dgm:constr type="w" for="ch" forName="ParentBackground5" refType="w" fact="0.1754"/>
              <dgm:constr type="h" for="ch" forName="ParentBackground5" refType="h" fact="0.5319"/>
              <dgm:constr type="l" for="ch" forName="Child5" refType="w" fact="0.8183"/>
              <dgm:constr type="t" for="ch" forName="Child5" refType="h" fact="0.6876"/>
              <dgm:constr type="w" for="ch" forName="Child5" refType="w" fact="0.1754"/>
              <dgm:constr type="h" for="ch" forName="Child5" refType="h" fact="0.3124"/>
              <dgm:constr type="l" for="ch" forName="Accent4" refType="w" fact="0.5789"/>
              <dgm:constr type="t" for="ch" forName="Accent4" refType="h" fact="-0.0109"/>
              <dgm:constr type="w" for="ch" forName="Accent4" refType="w" fact="0.2657"/>
              <dgm:constr type="h" for="ch" forName="Accent4" refType="h" fact="0.806"/>
              <dgm:constr type="l" for="ch" forName="ParentBackground4" refType="w" fact="0.6242"/>
              <dgm:constr type="t" for="ch" forName="ParentBackground4" refType="h" fact="0.1262"/>
              <dgm:constr type="w" for="ch" forName="ParentBackground4" refType="w" fact="0.1754"/>
              <dgm:constr type="h" for="ch" forName="ParentBackground4" refType="h" fact="0.5319"/>
              <dgm:constr type="l" for="ch" forName="Child4" refType="w" fact="0.6242"/>
              <dgm:constr type="t" for="ch" forName="Child4" refType="h" fact="0.6876"/>
              <dgm:constr type="w" for="ch" forName="Child4" refType="w" fact="0.1754"/>
              <dgm:constr type="h" for="ch" forName="Child4" refType="h" fact="0.3124"/>
              <dgm:constr type="l" for="ch" forName="Accent3" refType="w" fact="0.3848"/>
              <dgm:constr type="t" for="ch" forName="Accent3" refType="h" fact="-0.0109"/>
              <dgm:constr type="w" for="ch" forName="Accent3" refType="w" fact="0.2657"/>
              <dgm:constr type="h" for="ch" forName="Accent3" refType="h" fact="0.806"/>
              <dgm:constr type="l" for="ch" forName="ParentBackground3" refType="w" fact="0.43"/>
              <dgm:constr type="t" for="ch" forName="ParentBackground3" refType="h" fact="0.1262"/>
              <dgm:constr type="w" for="ch" forName="ParentBackground3" refType="w" fact="0.1754"/>
              <dgm:constr type="h" for="ch" forName="ParentBackground3" refType="h" fact="0.5319"/>
              <dgm:constr type="l" for="ch" forName="Child3" refType="w" fact="0.43"/>
              <dgm:constr type="t" for="ch" forName="Child3" refType="h" fact="0.6876"/>
              <dgm:constr type="w" for="ch" forName="Child3" refType="w" fact="0.1754"/>
              <dgm:constr type="h" for="ch" forName="Child3" refType="h" fact="0.3124"/>
              <dgm:constr type="l" for="ch" forName="Accent2" refType="w" fact="0.1906"/>
              <dgm:constr type="t" for="ch" forName="Accent2" refType="h" fact="-0.0109"/>
              <dgm:constr type="w" for="ch" forName="Accent2" refType="w" fact="0.2657"/>
              <dgm:constr type="h" for="ch" forName="Accent2" refType="h" fact="0.806"/>
              <dgm:constr type="l" for="ch" forName="ParentBackground2" refType="w" fact="0.2358"/>
              <dgm:constr type="t" for="ch" forName="ParentBackground2" refType="h" fact="0.1262"/>
              <dgm:constr type="w" for="ch" forName="ParentBackground2" refType="w" fact="0.1754"/>
              <dgm:constr type="h" for="ch" forName="ParentBackground2" refType="h" fact="0.5319"/>
              <dgm:constr type="l" for="ch" forName="Child2" refType="w" fact="0.2358"/>
              <dgm:constr type="t" for="ch" forName="Child2" refType="h" fact="0.6876"/>
              <dgm:constr type="w" for="ch" forName="Child2" refType="w" fact="0.1754"/>
              <dgm:constr type="h" for="ch" forName="Child2" refType="h" fact="0.3124"/>
              <dgm:constr type="l" for="ch" forName="Accent1" refType="w" fact="-0.0036"/>
              <dgm:constr type="t" for="ch" forName="Accent1" refType="h" fact="-0.0109"/>
              <dgm:constr type="w" for="ch" forName="Accent1" refType="w" fact="0.2657"/>
              <dgm:constr type="h" for="ch" forName="Accent1" refType="h" fact="0.806"/>
              <dgm:constr type="l" for="ch" forName="ParentBackground1" refType="w" fact="0.0416"/>
              <dgm:constr type="t" for="ch" forName="ParentBackground1" refType="h" fact="0.1262"/>
              <dgm:constr type="w" for="ch" forName="ParentBackground1" refType="w" fact="0.1754"/>
              <dgm:constr type="h" for="ch" forName="ParentBackground1" refType="h" fact="0.5319"/>
              <dgm:constr type="l" for="ch" forName="Child1" refType="w" fact="0.0416"/>
              <dgm:constr type="t" for="ch" forName="Child1" refType="h" fact="0.6876"/>
              <dgm:constr type="w" for="ch" forName="Child1" refType="w" fact="0.1754"/>
              <dgm:constr type="h" for="ch" forName="Child1" refType="h" fact="0.3124"/>
            </dgm:constrLst>
          </dgm:if>
          <dgm:if name="Name9" axis="ch" ptType="node" func="cnt" op="equ" val="6">
            <dgm:alg type="composite">
              <dgm:param type="ar" val="3.621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Parent6" refType="w" fact="0.8689"/>
              <dgm:constr type="t" for="ch" forName="Parent6" refType="h" fact="0.2022"/>
              <dgm:constr type="w" for="ch" forName="Parent6" refType="w" fact="0.1049"/>
              <dgm:constr type="h" for="ch" forName="Parent6" refType="h" fact="0.3799"/>
              <dgm:constr type="l" for="ch" forName="Parent5" refType="w" fact="0.7063"/>
              <dgm:constr type="t" for="ch" forName="Parent5" refType="h" fact="0.2022"/>
              <dgm:constr type="w" for="ch" forName="Parent5" refType="w" fact="0.1049"/>
              <dgm:constr type="h" for="ch" forName="Parent5" refType="h" fact="0.3799"/>
              <dgm:constr type="l" for="ch" forName="Parent4" refType="w" fact="0.5437"/>
              <dgm:constr type="t" for="ch" forName="Parent4" refType="h" fact="0.2022"/>
              <dgm:constr type="w" for="ch" forName="Parent4" refType="w" fact="0.1049"/>
              <dgm:constr type="h" for="ch" forName="Parent4" refType="h" fact="0.3799"/>
              <dgm:constr type="l" for="ch" forName="Parent3" refType="w" fact="0.381"/>
              <dgm:constr type="t" for="ch" forName="Parent3" refType="h" fact="0.2022"/>
              <dgm:constr type="w" for="ch" forName="Parent3" refType="w" fact="0.1049"/>
              <dgm:constr type="h" for="ch" forName="Parent3" refType="h" fact="0.3799"/>
              <dgm:constr type="l" for="ch" forName="Parent2" refType="w" fact="0.2184"/>
              <dgm:constr type="t" for="ch" forName="Parent2" refType="h" fact="0.2022"/>
              <dgm:constr type="w" for="ch" forName="Parent2" refType="w" fact="0.1049"/>
              <dgm:constr type="h" for="ch" forName="Parent2" refType="h" fact="0.3799"/>
              <dgm:constr type="l" for="ch" forName="Parent1" refType="w" fact="0.0558"/>
              <dgm:constr type="t" for="ch" forName="Parent1" refType="h" fact="0.2022"/>
              <dgm:constr type="w" for="ch" forName="Parent1" refType="w" fact="0.1049"/>
              <dgm:constr type="h" for="ch" forName="Parent1" refType="h" fact="0.3799"/>
              <dgm:constr type="l" for="ch" forName="Accent6" refType="w" fact="0.8426"/>
              <dgm:constr type="t" for="ch" forName="Accent6" refType="h" fact="0.1072"/>
              <dgm:constr type="w" for="ch" forName="Accent6" refType="w" fact="0.1574"/>
              <dgm:constr type="h" for="ch" forName="Accent6" refType="h" fact="0.5699"/>
              <dgm:constr type="l" for="ch" forName="ParentBackground6" refType="w" fact="0.8479"/>
              <dgm:constr type="t" for="ch" forName="ParentBackground6" refType="h" fact="0.1262"/>
              <dgm:constr type="w" for="ch" forName="ParentBackground6" refType="w" fact="0.1469"/>
              <dgm:constr type="h" for="ch" forName="ParentBackground6" refType="h" fact="0.5319"/>
              <dgm:constr type="l" for="ch" forName="Child6" refType="w" fact="0.8479"/>
              <dgm:constr type="t" for="ch" forName="Child6" refType="h" fact="0.6876"/>
              <dgm:constr type="w" for="ch" forName="Child6" refType="w" fact="0.1469"/>
              <dgm:constr type="h" for="ch" forName="Child6" refType="h" fact="0.3124"/>
              <dgm:constr type="l" for="ch" forName="Accent5" refType="w" fact="0.6474"/>
              <dgm:constr type="t" for="ch" forName="Accent5" refType="h" fact="-0.0109"/>
              <dgm:constr type="w" for="ch" forName="Accent5" refType="w" fact="0.2226"/>
              <dgm:constr type="h" for="ch" forName="Accent5" refType="h" fact="0.806"/>
              <dgm:constr type="l" for="ch" forName="ParentBackground5" refType="w" fact="0.6853"/>
              <dgm:constr type="t" for="ch" forName="ParentBackground5" refType="h" fact="0.1262"/>
              <dgm:constr type="w" for="ch" forName="ParentBackground5" refType="w" fact="0.1469"/>
              <dgm:constr type="h" for="ch" forName="ParentBackground5" refType="h" fact="0.5319"/>
              <dgm:constr type="l" for="ch" forName="Child5" refType="w" fact="0.6853"/>
              <dgm:constr type="t" for="ch" forName="Child5" refType="h" fact="0.6876"/>
              <dgm:constr type="w" for="ch" forName="Child5" refType="w" fact="0.1469"/>
              <dgm:constr type="h" for="ch" forName="Child5" refType="h" fact="0.3124"/>
              <dgm:constr type="l" for="ch" forName="Accent4" refType="w" fact="0.4848"/>
              <dgm:constr type="t" for="ch" forName="Accent4" refType="h" fact="-0.0109"/>
              <dgm:constr type="w" for="ch" forName="Accent4" refType="w" fact="0.2226"/>
              <dgm:constr type="h" for="ch" forName="Accent4" refType="h" fact="0.806"/>
              <dgm:constr type="l" for="ch" forName="ParentBackground4" refType="w" fact="0.5227"/>
              <dgm:constr type="t" for="ch" forName="ParentBackground4" refType="h" fact="0.1262"/>
              <dgm:constr type="w" for="ch" forName="ParentBackground4" refType="w" fact="0.1469"/>
              <dgm:constr type="h" for="ch" forName="ParentBackground4" refType="h" fact="0.5319"/>
              <dgm:constr type="l" for="ch" forName="Child4" refType="w" fact="0.5227"/>
              <dgm:constr type="t" for="ch" forName="Child4" refType="h" fact="0.6876"/>
              <dgm:constr type="w" for="ch" forName="Child4" refType="w" fact="0.1469"/>
              <dgm:constr type="h" for="ch" forName="Child4" refType="h" fact="0.3124"/>
              <dgm:constr type="l" for="ch" forName="Accent3" refType="w" fact="0.3222"/>
              <dgm:constr type="t" for="ch" forName="Accent3" refType="h" fact="-0.0109"/>
              <dgm:constr type="w" for="ch" forName="Accent3" refType="w" fact="0.2226"/>
              <dgm:constr type="h" for="ch" forName="Accent3" refType="h" fact="0.806"/>
              <dgm:constr type="l" for="ch" forName="ParentBackground3" refType="w" fact="0.3601"/>
              <dgm:constr type="t" for="ch" forName="ParentBackground3" refType="h" fact="0.1262"/>
              <dgm:constr type="w" for="ch" forName="ParentBackground3" refType="w" fact="0.1469"/>
              <dgm:constr type="h" for="ch" forName="ParentBackground3" refType="h" fact="0.5319"/>
              <dgm:constr type="l" for="ch" forName="Child3" refType="w" fact="0.3601"/>
              <dgm:constr type="t" for="ch" forName="Child3" refType="h" fact="0.6876"/>
              <dgm:constr type="w" for="ch" forName="Child3" refType="w" fact="0.1469"/>
              <dgm:constr type="h" for="ch" forName="Child3" refType="h" fact="0.3124"/>
              <dgm:constr type="l" for="ch" forName="Accent2" refType="w" fact="0.1596"/>
              <dgm:constr type="t" for="ch" forName="Accent2" refType="h" fact="-0.0109"/>
              <dgm:constr type="w" for="ch" forName="Accent2" refType="w" fact="0.2226"/>
              <dgm:constr type="h" for="ch" forName="Accent2" refType="h" fact="0.806"/>
              <dgm:constr type="l" for="ch" forName="ParentBackground2" refType="w" fact="0.1975"/>
              <dgm:constr type="t" for="ch" forName="ParentBackground2" refType="h" fact="0.1262"/>
              <dgm:constr type="w" for="ch" forName="ParentBackground2" refType="w" fact="0.1469"/>
              <dgm:constr type="h" for="ch" forName="ParentBackground2" refType="h" fact="0.5319"/>
              <dgm:constr type="l" for="ch" forName="Child2" refType="w" fact="0.1975"/>
              <dgm:constr type="t" for="ch" forName="Child2" refType="h" fact="0.6876"/>
              <dgm:constr type="w" for="ch" forName="Child2" refType="w" fact="0.1469"/>
              <dgm:constr type="h" for="ch" forName="Child2" refType="h" fact="0.3124"/>
              <dgm:constr type="l" for="ch" forName="Accent1" refType="w" fact="-0.003"/>
              <dgm:constr type="t" for="ch" forName="Accent1" refType="h" fact="-0.0109"/>
              <dgm:constr type="w" for="ch" forName="Accent1" refType="w" fact="0.2226"/>
              <dgm:constr type="h" for="ch" forName="Accent1" refType="h" fact="0.806"/>
              <dgm:constr type="l" for="ch" forName="ParentBackground1" refType="w" fact="0.0348"/>
              <dgm:constr type="t" for="ch" forName="ParentBackground1" refType="h" fact="0.1262"/>
              <dgm:constr type="w" for="ch" forName="ParentBackground1" refType="w" fact="0.1469"/>
              <dgm:constr type="h" for="ch" forName="ParentBackground1" refType="h" fact="0.5319"/>
              <dgm:constr type="l" for="ch" forName="Child1" refType="w" fact="0.0348"/>
              <dgm:constr type="t" for="ch" forName="Child1" refType="h" fact="0.6876"/>
              <dgm:constr type="w" for="ch" forName="Child1" refType="w" fact="0.1469"/>
              <dgm:constr type="h" for="ch" forName="Child1" refType="h" fact="0.3124"/>
            </dgm:constrLst>
          </dgm:if>
          <dgm:if name="Name10" axis="ch" ptType="node" func="cnt" op="equ" val="7">
            <dgm:alg type="composite">
              <dgm:param type="ar" val="4.210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Parent7" refType="w" fact="0.8872"/>
              <dgm:constr type="t" for="ch" forName="Parent7" refType="h" fact="0.2022"/>
              <dgm:constr type="w" for="ch" forName="Parent7" refType="w" fact="0.0902"/>
              <dgm:constr type="h" for="ch" forName="Parent7" refType="h" fact="0.3799"/>
              <dgm:constr type="l" for="ch" forName="Parent6" refType="w" fact="0.7473"/>
              <dgm:constr type="t" for="ch" forName="Parent6" refType="h" fact="0.2022"/>
              <dgm:constr type="w" for="ch" forName="Parent6" refType="w" fact="0.0902"/>
              <dgm:constr type="h" for="ch" forName="Parent6" refType="h" fact="0.3799"/>
              <dgm:constr type="l" for="ch" forName="Parent5" refType="w" fact="0.6075"/>
              <dgm:constr type="t" for="ch" forName="Parent5" refType="h" fact="0.2022"/>
              <dgm:constr type="w" for="ch" forName="Parent5" refType="w" fact="0.0902"/>
              <dgm:constr type="h" for="ch" forName="Parent5" refType="h" fact="0.3799"/>
              <dgm:constr type="l" for="ch" forName="Parent4" refType="w" fact="0.4676"/>
              <dgm:constr type="t" for="ch" forName="Parent4" refType="h" fact="0.2022"/>
              <dgm:constr type="w" for="ch" forName="Parent4" refType="w" fact="0.0902"/>
              <dgm:constr type="h" for="ch" forName="Parent4" refType="h" fact="0.3799"/>
              <dgm:constr type="l" for="ch" forName="Parent3" refType="w" fact="0.3277"/>
              <dgm:constr type="t" for="ch" forName="Parent3" refType="h" fact="0.2022"/>
              <dgm:constr type="w" for="ch" forName="Parent3" refType="w" fact="0.0902"/>
              <dgm:constr type="h" for="ch" forName="Parent3" refType="h" fact="0.3799"/>
              <dgm:constr type="l" for="ch" forName="Parent2" refType="w" fact="0.1879"/>
              <dgm:constr type="t" for="ch" forName="Parent2" refType="h" fact="0.2022"/>
              <dgm:constr type="w" for="ch" forName="Parent2" refType="w" fact="0.0902"/>
              <dgm:constr type="h" for="ch" forName="Parent2" refType="h" fact="0.3799"/>
              <dgm:constr type="l" for="ch" forName="Parent1" refType="w" fact="0.048"/>
              <dgm:constr type="t" for="ch" forName="Parent1" refType="h" fact="0.2022"/>
              <dgm:constr type="w" for="ch" forName="Parent1" refType="w" fact="0.0902"/>
              <dgm:constr type="h" for="ch" forName="Parent1" refType="h" fact="0.3799"/>
              <dgm:constr type="l" for="ch" forName="Accent7" refType="w" fact="0.8646"/>
              <dgm:constr type="t" for="ch" forName="Accent7" refType="h" fact="0.1072"/>
              <dgm:constr type="w" for="ch" forName="Accent7" refType="w" fact="0.1354"/>
              <dgm:constr type="h" for="ch" forName="Accent7" refType="h" fact="0.5699"/>
              <dgm:constr type="l" for="ch" forName="ParentBackground7" refType="w" fact="0.8692"/>
              <dgm:constr type="t" for="ch" forName="ParentBackground7" refType="h" fact="0.1262"/>
              <dgm:constr type="w" for="ch" forName="ParentBackground7" refType="w" fact="0.1263"/>
              <dgm:constr type="h" for="ch" forName="ParentBackground7" refType="h" fact="0.5319"/>
              <dgm:constr type="l" for="ch" forName="Child7" refType="w" fact="0.8692"/>
              <dgm:constr type="t" for="ch" forName="Child7" refType="h" fact="0.6876"/>
              <dgm:constr type="w" for="ch" forName="Child7" refType="w" fact="0.1263"/>
              <dgm:constr type="h" for="ch" forName="Child7" refType="h" fact="0.3124"/>
              <dgm:constr type="l" for="ch" forName="Accent6" refType="w" fact="0.6967"/>
              <dgm:constr type="t" for="ch" forName="Accent6" refType="h" fact="-0.0109"/>
              <dgm:constr type="w" for="ch" forName="Accent6" refType="w" fact="0.1915"/>
              <dgm:constr type="h" for="ch" forName="Accent6" refType="h" fact="0.806"/>
              <dgm:constr type="l" for="ch" forName="ParentBackground6" refType="w" fact="0.7293"/>
              <dgm:constr type="t" for="ch" forName="ParentBackground6" refType="h" fact="0.1262"/>
              <dgm:constr type="w" for="ch" forName="ParentBackground6" refType="w" fact="0.1263"/>
              <dgm:constr type="h" for="ch" forName="ParentBackground6" refType="h" fact="0.5319"/>
              <dgm:constr type="l" for="ch" forName="Child6" refType="w" fact="0.7293"/>
              <dgm:constr type="t" for="ch" forName="Child6" refType="h" fact="0.6876"/>
              <dgm:constr type="w" for="ch" forName="Child6" refType="w" fact="0.1263"/>
              <dgm:constr type="h" for="ch" forName="Child6" refType="h" fact="0.3124"/>
              <dgm:constr type="l" for="ch" forName="Accent5" refType="w" fact="0.5569"/>
              <dgm:constr type="t" for="ch" forName="Accent5" refType="h" fact="-0.0109"/>
              <dgm:constr type="w" for="ch" forName="Accent5" refType="w" fact="0.1915"/>
              <dgm:constr type="h" for="ch" forName="Accent5" refType="h" fact="0.806"/>
              <dgm:constr type="l" for="ch" forName="ParentBackground5" refType="w" fact="0.5894"/>
              <dgm:constr type="t" for="ch" forName="ParentBackground5" refType="h" fact="0.1262"/>
              <dgm:constr type="w" for="ch" forName="ParentBackground5" refType="w" fact="0.1263"/>
              <dgm:constr type="h" for="ch" forName="ParentBackground5" refType="h" fact="0.5319"/>
              <dgm:constr type="l" for="ch" forName="Child5" refType="w" fact="0.5894"/>
              <dgm:constr type="t" for="ch" forName="Child5" refType="h" fact="0.6876"/>
              <dgm:constr type="w" for="ch" forName="Child5" refType="w" fact="0.1263"/>
              <dgm:constr type="h" for="ch" forName="Child5" refType="h" fact="0.3124"/>
              <dgm:constr type="l" for="ch" forName="Accent4" refType="w" fact="0.417"/>
              <dgm:constr type="t" for="ch" forName="Accent4" refType="h" fact="-0.0109"/>
              <dgm:constr type="w" for="ch" forName="Accent4" refType="w" fact="0.1915"/>
              <dgm:constr type="h" for="ch" forName="Accent4" refType="h" fact="0.806"/>
              <dgm:constr type="l" for="ch" forName="ParentBackground4" refType="w" fact="0.4496"/>
              <dgm:constr type="t" for="ch" forName="ParentBackground4" refType="h" fact="0.1262"/>
              <dgm:constr type="w" for="ch" forName="ParentBackground4" refType="w" fact="0.1263"/>
              <dgm:constr type="h" for="ch" forName="ParentBackground4" refType="h" fact="0.5319"/>
              <dgm:constr type="l" for="ch" forName="Child4" refType="w" fact="0.4496"/>
              <dgm:constr type="t" for="ch" forName="Child4" refType="h" fact="0.6876"/>
              <dgm:constr type="w" for="ch" forName="Child4" refType="w" fact="0.1263"/>
              <dgm:constr type="h" for="ch" forName="Child4" refType="h" fact="0.3124"/>
              <dgm:constr type="l" for="ch" forName="Accent3" refType="w" fact="0.2771"/>
              <dgm:constr type="t" for="ch" forName="Accent3" refType="h" fact="-0.0109"/>
              <dgm:constr type="w" for="ch" forName="Accent3" refType="w" fact="0.1915"/>
              <dgm:constr type="h" for="ch" forName="Accent3" refType="h" fact="0.806"/>
              <dgm:constr type="l" for="ch" forName="ParentBackground3" refType="w" fact="0.3097"/>
              <dgm:constr type="t" for="ch" forName="ParentBackground3" refType="h" fact="0.1262"/>
              <dgm:constr type="w" for="ch" forName="ParentBackground3" refType="w" fact="0.1263"/>
              <dgm:constr type="h" for="ch" forName="ParentBackground3" refType="h" fact="0.5319"/>
              <dgm:constr type="l" for="ch" forName="Child3" refType="w" fact="0.3097"/>
              <dgm:constr type="t" for="ch" forName="Child3" refType="h" fact="0.6876"/>
              <dgm:constr type="w" for="ch" forName="Child3" refType="w" fact="0.1263"/>
              <dgm:constr type="h" for="ch" forName="Child3" refType="h" fact="0.3124"/>
              <dgm:constr type="l" for="ch" forName="Accent2" refType="w" fact="0.1373"/>
              <dgm:constr type="t" for="ch" forName="Accent2" refType="h" fact="-0.0109"/>
              <dgm:constr type="w" for="ch" forName="Accent2" refType="w" fact="0.1915"/>
              <dgm:constr type="h" for="ch" forName="Accent2" refType="h" fact="0.806"/>
              <dgm:constr type="l" for="ch" forName="ParentBackground2" refType="w" fact="0.1698"/>
              <dgm:constr type="t" for="ch" forName="ParentBackground2" refType="h" fact="0.1262"/>
              <dgm:constr type="w" for="ch" forName="ParentBackground2" refType="w" fact="0.1263"/>
              <dgm:constr type="h" for="ch" forName="ParentBackground2" refType="h" fact="0.5319"/>
              <dgm:constr type="l" for="ch" forName="Child2" refType="w" fact="0.1698"/>
              <dgm:constr type="t" for="ch" forName="Child2" refType="h" fact="0.6876"/>
              <dgm:constr type="w" for="ch" forName="Child2" refType="w" fact="0.1263"/>
              <dgm:constr type="h" for="ch" forName="Child2" refType="h" fact="0.3124"/>
              <dgm:constr type="l" for="ch" forName="Accent1" refType="w" fact="-0.0026"/>
              <dgm:constr type="t" for="ch" forName="Accent1" refType="h" fact="-0.0109"/>
              <dgm:constr type="w" for="ch" forName="Accent1" refType="w" fact="0.1915"/>
              <dgm:constr type="h" for="ch" forName="Accent1" refType="h" fact="0.806"/>
              <dgm:constr type="l" for="ch" forName="ParentBackground1" refType="w" fact="0.03"/>
              <dgm:constr type="t" for="ch" forName="ParentBackground1" refType="h" fact="0.1262"/>
              <dgm:constr type="w" for="ch" forName="ParentBackground1" refType="w" fact="0.1263"/>
              <dgm:constr type="h" for="ch" forName="ParentBackground1" refType="h" fact="0.5319"/>
              <dgm:constr type="l" for="ch" forName="Child1" refType="w" fact="0.03"/>
              <dgm:constr type="t" for="ch" forName="Child1" refType="h" fact="0.6876"/>
              <dgm:constr type="w" for="ch" forName="Child1" refType="w" fact="0.1263"/>
              <dgm:constr type="h" for="ch" forName="Child1" refType="h" fact="0.3124"/>
            </dgm:constrLst>
          </dgm:if>
          <dgm:if name="Name11" axis="ch" ptType="node" func="cnt" op="equ" val="8">
            <dgm:alg type="composite">
              <dgm:param type="ar" val="4.799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l" for="ch" forName="Parent8" refType="w" fact="0.901"/>
              <dgm:constr type="t" for="ch" forName="Parent8" refType="h" fact="0.2022"/>
              <dgm:constr type="w" for="ch" forName="Parent8" refType="w" fact="0.0792"/>
              <dgm:constr type="h" for="ch" forName="Parent8" refType="h" fact="0.3799"/>
              <dgm:constr type="l" for="ch" forName="Parent7" refType="w" fact="0.7783"/>
              <dgm:constr type="t" for="ch" forName="Parent7" refType="h" fact="0.2022"/>
              <dgm:constr type="w" for="ch" forName="Parent7" refType="w" fact="0.0792"/>
              <dgm:constr type="h" for="ch" forName="Parent7" refType="h" fact="0.3799"/>
              <dgm:constr type="l" for="ch" forName="Parent6" refType="w" fact="0.6556"/>
              <dgm:constr type="t" for="ch" forName="Parent6" refType="h" fact="0.2022"/>
              <dgm:constr type="w" for="ch" forName="Parent6" refType="w" fact="0.0792"/>
              <dgm:constr type="h" for="ch" forName="Parent6" refType="h" fact="0.3799"/>
              <dgm:constr type="l" for="ch" forName="Parent5" refType="w" fact="0.5329"/>
              <dgm:constr type="t" for="ch" forName="Parent5" refType="h" fact="0.2022"/>
              <dgm:constr type="w" for="ch" forName="Parent5" refType="w" fact="0.0792"/>
              <dgm:constr type="h" for="ch" forName="Parent5" refType="h" fact="0.3799"/>
              <dgm:constr type="l" for="ch" forName="Parent4" refType="w" fact="0.4102"/>
              <dgm:constr type="t" for="ch" forName="Parent4" refType="h" fact="0.2022"/>
              <dgm:constr type="w" for="ch" forName="Parent4" refType="w" fact="0.0792"/>
              <dgm:constr type="h" for="ch" forName="Parent4" refType="h" fact="0.3799"/>
              <dgm:constr type="l" for="ch" forName="Parent3" refType="w" fact="0.2875"/>
              <dgm:constr type="t" for="ch" forName="Parent3" refType="h" fact="0.2022"/>
              <dgm:constr type="w" for="ch" forName="Parent3" refType="w" fact="0.0792"/>
              <dgm:constr type="h" for="ch" forName="Parent3" refType="h" fact="0.3799"/>
              <dgm:constr type="l" for="ch" forName="Parent2" refType="w" fact="0.1648"/>
              <dgm:constr type="t" for="ch" forName="Parent2" refType="h" fact="0.2022"/>
              <dgm:constr type="w" for="ch" forName="Parent2" refType="w" fact="0.0792"/>
              <dgm:constr type="h" for="ch" forName="Parent2" refType="h" fact="0.3799"/>
              <dgm:constr type="l" for="ch" forName="Parent1" refType="w" fact="0.0421"/>
              <dgm:constr type="t" for="ch" forName="Parent1" refType="h" fact="0.2022"/>
              <dgm:constr type="w" for="ch" forName="Parent1" refType="w" fact="0.0792"/>
              <dgm:constr type="h" for="ch" forName="Parent1" refType="h" fact="0.3799"/>
              <dgm:constr type="l" for="ch" forName="Accent8" refType="w" fact="0.8813"/>
              <dgm:constr type="t" for="ch" forName="Accent8" refType="h" fact="0.1072"/>
              <dgm:constr type="w" for="ch" forName="Accent8" refType="w" fact="0.1187"/>
              <dgm:constr type="h" for="ch" forName="Accent8" refType="h" fact="0.5699"/>
              <dgm:constr type="l" for="ch" forName="ParentBackground8" refType="w" fact="0.8852"/>
              <dgm:constr type="t" for="ch" forName="ParentBackground8" refType="h" fact="0.1262"/>
              <dgm:constr type="w" for="ch" forName="ParentBackground8" refType="w" fact="0.1108"/>
              <dgm:constr type="h" for="ch" forName="ParentBackground8" refType="h" fact="0.5319"/>
              <dgm:constr type="l" for="ch" forName="Child8" refType="w" fact="0.8852"/>
              <dgm:constr type="t" for="ch" forName="Child8" refType="h" fact="0.6876"/>
              <dgm:constr type="w" for="ch" forName="Child8" refType="w" fact="0.1108"/>
              <dgm:constr type="h" for="ch" forName="Child8" refType="h" fact="0.3124"/>
              <dgm:constr type="l" for="ch" forName="Accent7" refType="w" fact="0.7339"/>
              <dgm:constr type="t" for="ch" forName="Accent7" refType="h" fact="-0.0109"/>
              <dgm:constr type="w" for="ch" forName="Accent7" refType="w" fact="0.1679"/>
              <dgm:constr type="h" for="ch" forName="Accent7" refType="h" fact="0.806"/>
              <dgm:constr type="l" for="ch" forName="ParentBackground7" refType="w" fact="0.7625"/>
              <dgm:constr type="t" for="ch" forName="ParentBackground7" refType="h" fact="0.1262"/>
              <dgm:constr type="w" for="ch" forName="ParentBackground7" refType="w" fact="0.1108"/>
              <dgm:constr type="h" for="ch" forName="ParentBackground7" refType="h" fact="0.5319"/>
              <dgm:constr type="l" for="ch" forName="Child7" refType="w" fact="0.7625"/>
              <dgm:constr type="t" for="ch" forName="Child7" refType="h" fact="0.6876"/>
              <dgm:constr type="w" for="ch" forName="Child7" refType="w" fact="0.1108"/>
              <dgm:constr type="h" for="ch" forName="Child7" refType="h" fact="0.3124"/>
              <dgm:constr type="l" for="ch" forName="Accent6" refType="w" fact="0.6112"/>
              <dgm:constr type="t" for="ch" forName="Accent6" refType="h" fact="-0.0109"/>
              <dgm:constr type="w" for="ch" forName="Accent6" refType="w" fact="0.1679"/>
              <dgm:constr type="h" for="ch" forName="Accent6" refType="h" fact="0.806"/>
              <dgm:constr type="l" for="ch" forName="ParentBackground6" refType="w" fact="0.6398"/>
              <dgm:constr type="t" for="ch" forName="ParentBackground6" refType="h" fact="0.1262"/>
              <dgm:constr type="w" for="ch" forName="ParentBackground6" refType="w" fact="0.1108"/>
              <dgm:constr type="h" for="ch" forName="ParentBackground6" refType="h" fact="0.5319"/>
              <dgm:constr type="l" for="ch" forName="Child6" refType="w" fact="0.6398"/>
              <dgm:constr type="t" for="ch" forName="Child6" refType="h" fact="0.6876"/>
              <dgm:constr type="w" for="ch" forName="Child6" refType="w" fact="0.1108"/>
              <dgm:constr type="h" for="ch" forName="Child6" refType="h" fact="0.3124"/>
              <dgm:constr type="l" for="ch" forName="Accent5" refType="w" fact="0.4885"/>
              <dgm:constr type="t" for="ch" forName="Accent5" refType="h" fact="-0.0109"/>
              <dgm:constr type="w" for="ch" forName="Accent5" refType="w" fact="0.1679"/>
              <dgm:constr type="h" for="ch" forName="Accent5" refType="h" fact="0.806"/>
              <dgm:constr type="l" for="ch" forName="ParentBackground5" refType="w" fact="0.5171"/>
              <dgm:constr type="t" for="ch" forName="ParentBackground5" refType="h" fact="0.1262"/>
              <dgm:constr type="w" for="ch" forName="ParentBackground5" refType="w" fact="0.1108"/>
              <dgm:constr type="h" for="ch" forName="ParentBackground5" refType="h" fact="0.5319"/>
              <dgm:constr type="l" for="ch" forName="Child5" refType="w" fact="0.5171"/>
              <dgm:constr type="t" for="ch" forName="Child5" refType="h" fact="0.6876"/>
              <dgm:constr type="w" for="ch" forName="Child5" refType="w" fact="0.1108"/>
              <dgm:constr type="h" for="ch" forName="Child5" refType="h" fact="0.3124"/>
              <dgm:constr type="l" for="ch" forName="Accent4" refType="w" fact="0.3658"/>
              <dgm:constr type="t" for="ch" forName="Accent4" refType="h" fact="-0.0109"/>
              <dgm:constr type="w" for="ch" forName="Accent4" refType="w" fact="0.1679"/>
              <dgm:constr type="h" for="ch" forName="Accent4" refType="h" fact="0.806"/>
              <dgm:constr type="l" for="ch" forName="ParentBackground4" refType="w" fact="0.3944"/>
              <dgm:constr type="t" for="ch" forName="ParentBackground4" refType="h" fact="0.1262"/>
              <dgm:constr type="w" for="ch" forName="ParentBackground4" refType="w" fact="0.1108"/>
              <dgm:constr type="h" for="ch" forName="ParentBackground4" refType="h" fact="0.5319"/>
              <dgm:constr type="l" for="ch" forName="Child4" refType="w" fact="0.3944"/>
              <dgm:constr type="t" for="ch" forName="Child4" refType="h" fact="0.6876"/>
              <dgm:constr type="w" for="ch" forName="Child4" refType="w" fact="0.1108"/>
              <dgm:constr type="h" for="ch" forName="Child4" refType="h" fact="0.3124"/>
              <dgm:constr type="l" for="ch" forName="Accent3" refType="w" fact="0.2431"/>
              <dgm:constr type="t" for="ch" forName="Accent3" refType="h" fact="-0.0109"/>
              <dgm:constr type="w" for="ch" forName="Accent3" refType="w" fact="0.1679"/>
              <dgm:constr type="h" for="ch" forName="Accent3" refType="h" fact="0.806"/>
              <dgm:constr type="l" for="ch" forName="ParentBackground3" refType="w" fact="0.2717"/>
              <dgm:constr type="t" for="ch" forName="ParentBackground3" refType="h" fact="0.1262"/>
              <dgm:constr type="w" for="ch" forName="ParentBackground3" refType="w" fact="0.1108"/>
              <dgm:constr type="h" for="ch" forName="ParentBackground3" refType="h" fact="0.5319"/>
              <dgm:constr type="l" for="ch" forName="Child3" refType="w" fact="0.2717"/>
              <dgm:constr type="t" for="ch" forName="Child3" refType="h" fact="0.6876"/>
              <dgm:constr type="w" for="ch" forName="Child3" refType="w" fact="0.1108"/>
              <dgm:constr type="h" for="ch" forName="Child3" refType="h" fact="0.3124"/>
              <dgm:constr type="l" for="ch" forName="Accent2" refType="w" fact="0.1204"/>
              <dgm:constr type="t" for="ch" forName="Accent2" refType="h" fact="-0.0109"/>
              <dgm:constr type="w" for="ch" forName="Accent2" refType="w" fact="0.1679"/>
              <dgm:constr type="h" for="ch" forName="Accent2" refType="h" fact="0.806"/>
              <dgm:constr type="l" for="ch" forName="ParentBackground2" refType="w" fact="0.149"/>
              <dgm:constr type="t" for="ch" forName="ParentBackground2" refType="h" fact="0.1262"/>
              <dgm:constr type="w" for="ch" forName="ParentBackground2" refType="w" fact="0.1108"/>
              <dgm:constr type="h" for="ch" forName="ParentBackground2" refType="h" fact="0.5319"/>
              <dgm:constr type="l" for="ch" forName="Child2" refType="w" fact="0.149"/>
              <dgm:constr type="t" for="ch" forName="Child2" refType="h" fact="0.6876"/>
              <dgm:constr type="w" for="ch" forName="Child2" refType="w" fact="0.1108"/>
              <dgm:constr type="h" for="ch" forName="Child2" refType="h" fact="0.3124"/>
              <dgm:constr type="l" for="ch" forName="Accent1" refType="w" fact="-0.0023"/>
              <dgm:constr type="t" for="ch" forName="Accent1" refType="h" fact="-0.0109"/>
              <dgm:constr type="w" for="ch" forName="Accent1" refType="w" fact="0.1679"/>
              <dgm:constr type="h" for="ch" forName="Accent1" refType="h" fact="0.806"/>
              <dgm:constr type="l" for="ch" forName="ParentBackground1" refType="w" fact="0.0263"/>
              <dgm:constr type="t" for="ch" forName="ParentBackground1" refType="h" fact="0.1262"/>
              <dgm:constr type="w" for="ch" forName="ParentBackground1" refType="w" fact="0.1108"/>
              <dgm:constr type="h" for="ch" forName="ParentBackground1" refType="h" fact="0.5319"/>
              <dgm:constr type="l" for="ch" forName="Child1" refType="w" fact="0.0263"/>
              <dgm:constr type="t" for="ch" forName="Child1" refType="h" fact="0.6876"/>
              <dgm:constr type="w" for="ch" forName="Child1" refType="w" fact="0.1108"/>
              <dgm:constr type="h" for="ch" forName="Child1" refType="h" fact="0.3124"/>
            </dgm:constrLst>
          </dgm:if>
          <dgm:if name="Name12" axis="ch" ptType="node" func="cnt" op="equ" val="9">
            <dgm:alg type="composite">
              <dgm:param type="ar" val="5.38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l" for="ch" forName="Parent9" refType="w" fact="0.9119"/>
              <dgm:constr type="t" for="ch" forName="Parent9" refType="h" fact="0.2022"/>
              <dgm:constr type="w" for="ch" forName="Parent9" refType="w" fact="0.0705"/>
              <dgm:constr type="h" for="ch" forName="Parent9" refType="h" fact="0.3799"/>
              <dgm:constr type="l" for="ch" forName="Parent8" refType="w" fact="0.8026"/>
              <dgm:constr type="t" for="ch" forName="Parent8" refType="h" fact="0.2022"/>
              <dgm:constr type="w" for="ch" forName="Parent8" refType="w" fact="0.0705"/>
              <dgm:constr type="h" for="ch" forName="Parent8" refType="h" fact="0.3799"/>
              <dgm:constr type="l" for="ch" forName="Parent7" refType="w" fact="0.6933"/>
              <dgm:constr type="t" for="ch" forName="Parent7" refType="h" fact="0.2022"/>
              <dgm:constr type="w" for="ch" forName="Parent7" refType="w" fact="0.0705"/>
              <dgm:constr type="h" for="ch" forName="Parent7" refType="h" fact="0.3799"/>
              <dgm:constr type="l" for="ch" forName="Parent6" refType="w" fact="0.584"/>
              <dgm:constr type="t" for="ch" forName="Parent6" refType="h" fact="0.2022"/>
              <dgm:constr type="w" for="ch" forName="Parent6" refType="w" fact="0.0705"/>
              <dgm:constr type="h" for="ch" forName="Parent6" refType="h" fact="0.3799"/>
              <dgm:constr type="l" for="ch" forName="Parent5" refType="w" fact="0.4747"/>
              <dgm:constr type="t" for="ch" forName="Parent5" refType="h" fact="0.2022"/>
              <dgm:constr type="w" for="ch" forName="Parent5" refType="w" fact="0.0705"/>
              <dgm:constr type="h" for="ch" forName="Parent5" refType="h" fact="0.3799"/>
              <dgm:constr type="l" for="ch" forName="Parent4" refType="w" fact="0.3654"/>
              <dgm:constr type="t" for="ch" forName="Parent4" refType="h" fact="0.2022"/>
              <dgm:constr type="w" for="ch" forName="Parent4" refType="w" fact="0.0705"/>
              <dgm:constr type="h" for="ch" forName="Parent4" refType="h" fact="0.3799"/>
              <dgm:constr type="l" for="ch" forName="Parent3" refType="w" fact="0.2561"/>
              <dgm:constr type="t" for="ch" forName="Parent3" refType="h" fact="0.2022"/>
              <dgm:constr type="w" for="ch" forName="Parent3" refType="w" fact="0.0705"/>
              <dgm:constr type="h" for="ch" forName="Parent3" refType="h" fact="0.3799"/>
              <dgm:constr type="l" for="ch" forName="Parent2" refType="w" fact="0.1468"/>
              <dgm:constr type="t" for="ch" forName="Parent2" refType="h" fact="0.2022"/>
              <dgm:constr type="w" for="ch" forName="Parent2" refType="w" fact="0.0705"/>
              <dgm:constr type="h" for="ch" forName="Parent2" refType="h" fact="0.3799"/>
              <dgm:constr type="l" for="ch" forName="Parent1" refType="w" fact="0.0375"/>
              <dgm:constr type="t" for="ch" forName="Parent1" refType="h" fact="0.2022"/>
              <dgm:constr type="w" for="ch" forName="Parent1" refType="w" fact="0.0705"/>
              <dgm:constr type="h" for="ch" forName="Parent1" refType="h" fact="0.3799"/>
              <dgm:constr type="l" for="ch" forName="Accent9" refType="w" fact="0.8942"/>
              <dgm:constr type="t" for="ch" forName="Accent9" refType="h" fact="0.1072"/>
              <dgm:constr type="w" for="ch" forName="Accent9" refType="w" fact="0.1058"/>
              <dgm:constr type="h" for="ch" forName="Accent9" refType="h" fact="0.5699"/>
              <dgm:constr type="l" for="ch" forName="ParentBackground9" refType="w" fact="0.8978"/>
              <dgm:constr type="t" for="ch" forName="ParentBackground9" refType="h" fact="0.1262"/>
              <dgm:constr type="w" for="ch" forName="ParentBackground9" refType="w" fact="0.0987"/>
              <dgm:constr type="h" for="ch" forName="ParentBackground9" refType="h" fact="0.5319"/>
              <dgm:constr type="l" for="ch" forName="Child9" refType="w" fact="0.8978"/>
              <dgm:constr type="t" for="ch" forName="Child9" refType="h" fact="0.6876"/>
              <dgm:constr type="w" for="ch" forName="Child9" refType="w" fact="0.0987"/>
              <dgm:constr type="h" for="ch" forName="Child9" refType="h" fact="0.3124"/>
              <dgm:constr type="l" for="ch" forName="Accent8" refType="w" fact="0.763"/>
              <dgm:constr type="t" for="ch" forName="Accent8" refType="h" fact="-0.0109"/>
              <dgm:constr type="w" for="ch" forName="Accent8" refType="w" fact="0.1496"/>
              <dgm:constr type="h" for="ch" forName="Accent8" refType="h" fact="0.806"/>
              <dgm:constr type="l" for="ch" forName="ParentBackground8" refType="w" fact="0.7885"/>
              <dgm:constr type="t" for="ch" forName="ParentBackground8" refType="h" fact="0.1262"/>
              <dgm:constr type="w" for="ch" forName="ParentBackground8" refType="w" fact="0.0987"/>
              <dgm:constr type="h" for="ch" forName="ParentBackground8" refType="h" fact="0.5319"/>
              <dgm:constr type="l" for="ch" forName="Child8" refType="w" fact="0.7885"/>
              <dgm:constr type="t" for="ch" forName="Child8" refType="h" fact="0.6876"/>
              <dgm:constr type="w" for="ch" forName="Child8" refType="w" fact="0.0987"/>
              <dgm:constr type="h" for="ch" forName="Child8" refType="h" fact="0.3124"/>
              <dgm:constr type="l" for="ch" forName="Accent7" refType="w" fact="0.6538"/>
              <dgm:constr type="t" for="ch" forName="Accent7" refType="h" fact="-0.0109"/>
              <dgm:constr type="w" for="ch" forName="Accent7" refType="w" fact="0.1496"/>
              <dgm:constr type="h" for="ch" forName="Accent7" refType="h" fact="0.806"/>
              <dgm:constr type="l" for="ch" forName="ParentBackground7" refType="w" fact="0.6792"/>
              <dgm:constr type="t" for="ch" forName="ParentBackground7" refType="h" fact="0.1262"/>
              <dgm:constr type="w" for="ch" forName="ParentBackground7" refType="w" fact="0.0987"/>
              <dgm:constr type="h" for="ch" forName="ParentBackground7" refType="h" fact="0.5319"/>
              <dgm:constr type="l" for="ch" forName="Child7" refType="w" fact="0.6792"/>
              <dgm:constr type="t" for="ch" forName="Child7" refType="h" fact="0.6876"/>
              <dgm:constr type="w" for="ch" forName="Child7" refType="w" fact="0.0987"/>
              <dgm:constr type="h" for="ch" forName="Child7" refType="h" fact="0.3124"/>
              <dgm:constr type="l" for="ch" forName="Accent6" refType="w" fact="0.5445"/>
              <dgm:constr type="t" for="ch" forName="Accent6" refType="h" fact="-0.0109"/>
              <dgm:constr type="w" for="ch" forName="Accent6" refType="w" fact="0.1496"/>
              <dgm:constr type="h" for="ch" forName="Accent6" refType="h" fact="0.806"/>
              <dgm:constr type="l" for="ch" forName="ParentBackground6" refType="w" fact="0.5699"/>
              <dgm:constr type="t" for="ch" forName="ParentBackground6" refType="h" fact="0.1262"/>
              <dgm:constr type="w" for="ch" forName="ParentBackground6" refType="w" fact="0.0987"/>
              <dgm:constr type="h" for="ch" forName="ParentBackground6" refType="h" fact="0.5319"/>
              <dgm:constr type="l" for="ch" forName="Child6" refType="w" fact="0.5699"/>
              <dgm:constr type="t" for="ch" forName="Child6" refType="h" fact="0.6876"/>
              <dgm:constr type="w" for="ch" forName="Child6" refType="w" fact="0.0987"/>
              <dgm:constr type="h" for="ch" forName="Child6" refType="h" fact="0.3124"/>
              <dgm:constr type="l" for="ch" forName="Accent5" refType="w" fact="0.4352"/>
              <dgm:constr type="t" for="ch" forName="Accent5" refType="h" fact="-0.0109"/>
              <dgm:constr type="w" for="ch" forName="Accent5" refType="w" fact="0.1496"/>
              <dgm:constr type="h" for="ch" forName="Accent5" refType="h" fact="0.806"/>
              <dgm:constr type="l" for="ch" forName="ParentBackground5" refType="w" fact="0.4606"/>
              <dgm:constr type="t" for="ch" forName="ParentBackground5" refType="h" fact="0.1262"/>
              <dgm:constr type="w" for="ch" forName="ParentBackground5" refType="w" fact="0.0987"/>
              <dgm:constr type="h" for="ch" forName="ParentBackground5" refType="h" fact="0.5319"/>
              <dgm:constr type="l" for="ch" forName="Child5" refType="w" fact="0.4606"/>
              <dgm:constr type="t" for="ch" forName="Child5" refType="h" fact="0.6876"/>
              <dgm:constr type="w" for="ch" forName="Child5" refType="w" fact="0.0987"/>
              <dgm:constr type="h" for="ch" forName="Child5" refType="h" fact="0.3124"/>
              <dgm:constr type="l" for="ch" forName="Accent4" refType="w" fact="0.3259"/>
              <dgm:constr type="t" for="ch" forName="Accent4" refType="h" fact="-0.0109"/>
              <dgm:constr type="w" for="ch" forName="Accent4" refType="w" fact="0.1496"/>
              <dgm:constr type="h" for="ch" forName="Accent4" refType="h" fact="0.806"/>
              <dgm:constr type="l" for="ch" forName="ParentBackground4" refType="w" fact="0.3513"/>
              <dgm:constr type="t" for="ch" forName="ParentBackground4" refType="h" fact="0.1262"/>
              <dgm:constr type="w" for="ch" forName="ParentBackground4" refType="w" fact="0.0987"/>
              <dgm:constr type="h" for="ch" forName="ParentBackground4" refType="h" fact="0.5319"/>
              <dgm:constr type="l" for="ch" forName="Child4" refType="w" fact="0.3513"/>
              <dgm:constr type="t" for="ch" forName="Child4" refType="h" fact="0.6876"/>
              <dgm:constr type="w" for="ch" forName="Child4" refType="w" fact="0.0987"/>
              <dgm:constr type="h" for="ch" forName="Child4" refType="h" fact="0.3124"/>
              <dgm:constr type="l" for="ch" forName="Accent3" refType="w" fact="0.2166"/>
              <dgm:constr type="t" for="ch" forName="Accent3" refType="h" fact="-0.0109"/>
              <dgm:constr type="w" for="ch" forName="Accent3" refType="w" fact="0.1496"/>
              <dgm:constr type="h" for="ch" forName="Accent3" refType="h" fact="0.806"/>
              <dgm:constr type="l" for="ch" forName="ParentBackground3" refType="w" fact="0.242"/>
              <dgm:constr type="t" for="ch" forName="ParentBackground3" refType="h" fact="0.1262"/>
              <dgm:constr type="w" for="ch" forName="ParentBackground3" refType="w" fact="0.0987"/>
              <dgm:constr type="h" for="ch" forName="ParentBackground3" refType="h" fact="0.5319"/>
              <dgm:constr type="l" for="ch" forName="Child3" refType="w" fact="0.242"/>
              <dgm:constr type="t" for="ch" forName="Child3" refType="h" fact="0.6876"/>
              <dgm:constr type="w" for="ch" forName="Child3" refType="w" fact="0.0987"/>
              <dgm:constr type="h" for="ch" forName="Child3" refType="h" fact="0.3124"/>
              <dgm:constr type="l" for="ch" forName="Accent2" refType="w" fact="0.1073"/>
              <dgm:constr type="t" for="ch" forName="Accent2" refType="h" fact="-0.0109"/>
              <dgm:constr type="w" for="ch" forName="Accent2" refType="w" fact="0.1496"/>
              <dgm:constr type="h" for="ch" forName="Accent2" refType="h" fact="0.806"/>
              <dgm:constr type="l" for="ch" forName="ParentBackground2" refType="w" fact="0.1327"/>
              <dgm:constr type="t" for="ch" forName="ParentBackground2" refType="h" fact="0.1262"/>
              <dgm:constr type="w" for="ch" forName="ParentBackground2" refType="w" fact="0.0987"/>
              <dgm:constr type="h" for="ch" forName="ParentBackground2" refType="h" fact="0.5319"/>
              <dgm:constr type="l" for="ch" forName="Child2" refType="w" fact="0.1327"/>
              <dgm:constr type="t" for="ch" forName="Child2" refType="h" fact="0.6876"/>
              <dgm:constr type="w" for="ch" forName="Child2" refType="w" fact="0.0987"/>
              <dgm:constr type="h" for="ch" forName="Child2" refType="h" fact="0.3124"/>
              <dgm:constr type="l" for="ch" forName="Accent1" refType="w" fact="-0.002"/>
              <dgm:constr type="t" for="ch" forName="Accent1" refType="h" fact="-0.0109"/>
              <dgm:constr type="w" for="ch" forName="Accent1" refType="w" fact="0.1496"/>
              <dgm:constr type="h" for="ch" forName="Accent1" refType="h" fact="0.806"/>
              <dgm:constr type="l" for="ch" forName="ParentBackground1" refType="w" fact="0.0234"/>
              <dgm:constr type="t" for="ch" forName="ParentBackground1" refType="h" fact="0.1262"/>
              <dgm:constr type="w" for="ch" forName="ParentBackground1" refType="w" fact="0.0987"/>
              <dgm:constr type="h" for="ch" forName="ParentBackground1" refType="h" fact="0.5319"/>
              <dgm:constr type="l" for="ch" forName="Child1" refType="w" fact="0.0234"/>
              <dgm:constr type="t" for="ch" forName="Child1" refType="h" fact="0.6876"/>
              <dgm:constr type="w" for="ch" forName="Child1" refType="w" fact="0.0987"/>
              <dgm:constr type="h" for="ch" forName="Child1" refType="h" fact="0.3124"/>
            </dgm:constrLst>
          </dgm:if>
          <dgm:if name="Name13" axis="ch" ptType="node" func="cnt" op="equ" val="10">
            <dgm:alg type="composite">
              <dgm:param type="ar" val="5.976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0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0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0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0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0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0" refType="primFontSz" refFor="des" refForName="Parent7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0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0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Child10" refType="primFontSz" refFor="des" refForName="Parent9" op="lte"/>
              <dgm:constr type="primFontSz" for="des" forName="Child1" refType="primFontSz" refFor="des" refForName="Parent10" op="lte"/>
              <dgm:constr type="primFontSz" for="des" forName="Child2" refType="primFontSz" refFor="des" refForName="Parent10" op="lte"/>
              <dgm:constr type="primFontSz" for="des" forName="Child3" refType="primFontSz" refFor="des" refForName="Parent10" op="lte"/>
              <dgm:constr type="primFontSz" for="des" forName="Child4" refType="primFontSz" refFor="des" refForName="Parent10" op="lte"/>
              <dgm:constr type="primFontSz" for="des" forName="Child5" refType="primFontSz" refFor="des" refForName="Parent10" op="lte"/>
              <dgm:constr type="primFontSz" for="des" forName="Child6" refType="primFontSz" refFor="des" refForName="Parent10" op="lte"/>
              <dgm:constr type="primFontSz" for="des" forName="Child7" refType="primFontSz" refFor="des" refForName="Parent10" op="lte"/>
              <dgm:constr type="primFontSz" for="des" forName="Child8" refType="primFontSz" refFor="des" refForName="Parent10" op="lte"/>
              <dgm:constr type="primFontSz" for="des" forName="Child9" refType="primFontSz" refFor="des" refForName="Parent10" op="lte"/>
              <dgm:constr type="primFontSz" for="des" forName="Child10" refType="primFontSz" refFor="des" refForName="Parent10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Parent10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primFontSz" for="des" forName="Child10" refType="primFontSz" refFor="des" refForName="Child1" op="equ"/>
              <dgm:constr type="l" for="ch" forName="Parent10" refType="w" fact="0.9205"/>
              <dgm:constr type="t" for="ch" forName="Parent10" refType="h" fact="0.2022"/>
              <dgm:constr type="w" for="ch" forName="Parent10" refType="w" fact="0.0636"/>
              <dgm:constr type="h" for="ch" forName="Parent10" refType="h" fact="0.3799"/>
              <dgm:constr type="l" for="ch" forName="Parent9" refType="w" fact="0.822"/>
              <dgm:constr type="t" for="ch" forName="Parent9" refType="h" fact="0.2022"/>
              <dgm:constr type="w" for="ch" forName="Parent9" refType="w" fact="0.0636"/>
              <dgm:constr type="h" for="ch" forName="Parent9" refType="h" fact="0.3799"/>
              <dgm:constr type="l" for="ch" forName="Parent8" refType="w" fact="0.7235"/>
              <dgm:constr type="t" for="ch" forName="Parent8" refType="h" fact="0.2022"/>
              <dgm:constr type="w" for="ch" forName="Parent8" refType="w" fact="0.0636"/>
              <dgm:constr type="h" for="ch" forName="Parent8" refType="h" fact="0.3799"/>
              <dgm:constr type="l" for="ch" forName="Parent7" refType="w" fact="0.625"/>
              <dgm:constr type="t" for="ch" forName="Parent7" refType="h" fact="0.2022"/>
              <dgm:constr type="w" for="ch" forName="Parent7" refType="w" fact="0.0636"/>
              <dgm:constr type="h" for="ch" forName="Parent7" refType="h" fact="0.3799"/>
              <dgm:constr type="l" for="ch" forName="Parent6" refType="w" fact="0.5264"/>
              <dgm:constr type="t" for="ch" forName="Parent6" refType="h" fact="0.2022"/>
              <dgm:constr type="w" for="ch" forName="Parent6" refType="w" fact="0.0636"/>
              <dgm:constr type="h" for="ch" forName="Parent6" refType="h" fact="0.3799"/>
              <dgm:constr type="l" for="ch" forName="Parent5" refType="w" fact="0.4279"/>
              <dgm:constr type="t" for="ch" forName="Parent5" refType="h" fact="0.2022"/>
              <dgm:constr type="w" for="ch" forName="Parent5" refType="w" fact="0.0636"/>
              <dgm:constr type="h" for="ch" forName="Parent5" refType="h" fact="0.3799"/>
              <dgm:constr type="l" for="ch" forName="Parent4" refType="w" fact="0.3294"/>
              <dgm:constr type="t" for="ch" forName="Parent4" refType="h" fact="0.2022"/>
              <dgm:constr type="w" for="ch" forName="Parent4" refType="w" fact="0.0636"/>
              <dgm:constr type="h" for="ch" forName="Parent4" refType="h" fact="0.3799"/>
              <dgm:constr type="l" for="ch" forName="Parent3" refType="w" fact="0.2309"/>
              <dgm:constr type="t" for="ch" forName="Parent3" refType="h" fact="0.2022"/>
              <dgm:constr type="w" for="ch" forName="Parent3" refType="w" fact="0.0636"/>
              <dgm:constr type="h" for="ch" forName="Parent3" refType="h" fact="0.3799"/>
              <dgm:constr type="l" for="ch" forName="Parent2" refType="w" fact="0.1324"/>
              <dgm:constr type="t" for="ch" forName="Parent2" refType="h" fact="0.2022"/>
              <dgm:constr type="w" for="ch" forName="Parent2" refType="w" fact="0.0636"/>
              <dgm:constr type="h" for="ch" forName="Parent2" refType="h" fact="0.3799"/>
              <dgm:constr type="l" for="ch" forName="Parent1" refType="w" fact="0.0338"/>
              <dgm:constr type="t" for="ch" forName="Parent1" refType="h" fact="0.2022"/>
              <dgm:constr type="w" for="ch" forName="Parent1" refType="w" fact="0.0636"/>
              <dgm:constr type="h" for="ch" forName="Parent1" refType="h" fact="0.3799"/>
              <dgm:constr type="l" for="ch" forName="Accent10" refType="w" fact="0.9047"/>
              <dgm:constr type="t" for="ch" forName="Accent10" refType="h" fact="0.1072"/>
              <dgm:constr type="w" for="ch" forName="Accent10" refType="w" fact="0.0953"/>
              <dgm:constr type="h" for="ch" forName="Accent10" refType="h" fact="0.5699"/>
              <dgm:constr type="l" for="ch" forName="ParentBackground10" refType="w" fact="0.9078"/>
              <dgm:constr type="t" for="ch" forName="ParentBackground10" refType="h" fact="0.1262"/>
              <dgm:constr type="w" for="ch" forName="ParentBackground10" refType="w" fact="0.089"/>
              <dgm:constr type="h" for="ch" forName="ParentBackground10" refType="h" fact="0.5319"/>
              <dgm:constr type="l" for="ch" forName="Child10" refType="w" fact="0.9078"/>
              <dgm:constr type="t" for="ch" forName="Child10" refType="h" fact="0.6876"/>
              <dgm:constr type="w" for="ch" forName="Child10" refType="w" fact="0.089"/>
              <dgm:constr type="h" for="ch" forName="Child10" refType="h" fact="0.3124"/>
              <dgm:constr type="l" for="ch" forName="Accent9" refType="w" fact="0.7864"/>
              <dgm:constr type="t" for="ch" forName="Accent9" refType="h" fact="-0.0109"/>
              <dgm:constr type="w" for="ch" forName="Accent9" refType="w" fact="0.1348"/>
              <dgm:constr type="h" for="ch" forName="Accent9" refType="h" fact="0.806"/>
              <dgm:constr type="l" for="ch" forName="ParentBackground9" refType="w" fact="0.8093"/>
              <dgm:constr type="t" for="ch" forName="ParentBackground9" refType="h" fact="0.1262"/>
              <dgm:constr type="w" for="ch" forName="ParentBackground9" refType="w" fact="0.089"/>
              <dgm:constr type="h" for="ch" forName="ParentBackground9" refType="h" fact="0.5319"/>
              <dgm:constr type="l" for="ch" forName="Child9" refType="w" fact="0.8093"/>
              <dgm:constr type="t" for="ch" forName="Child9" refType="h" fact="0.6876"/>
              <dgm:constr type="w" for="ch" forName="Child9" refType="w" fact="0.089"/>
              <dgm:constr type="h" for="ch" forName="Child9" refType="h" fact="0.3124"/>
              <dgm:constr type="l" for="ch" forName="Accent8" refType="w" fact="0.6879"/>
              <dgm:constr type="t" for="ch" forName="Accent8" refType="h" fact="-0.0109"/>
              <dgm:constr type="w" for="ch" forName="Accent8" refType="w" fact="0.1348"/>
              <dgm:constr type="h" for="ch" forName="Accent8" refType="h" fact="0.806"/>
              <dgm:constr type="l" for="ch" forName="ParentBackground8" refType="w" fact="0.7108"/>
              <dgm:constr type="t" for="ch" forName="ParentBackground8" refType="h" fact="0.1262"/>
              <dgm:constr type="w" for="ch" forName="ParentBackground8" refType="w" fact="0.089"/>
              <dgm:constr type="h" for="ch" forName="ParentBackground8" refType="h" fact="0.5319"/>
              <dgm:constr type="l" for="ch" forName="Child8" refType="w" fact="0.7108"/>
              <dgm:constr type="t" for="ch" forName="Child8" refType="h" fact="0.6876"/>
              <dgm:constr type="w" for="ch" forName="Child8" refType="w" fact="0.089"/>
              <dgm:constr type="h" for="ch" forName="Child8" refType="h" fact="0.3124"/>
              <dgm:constr type="l" for="ch" forName="Accent7" refType="w" fact="0.5893"/>
              <dgm:constr type="t" for="ch" forName="Accent7" refType="h" fact="-0.0109"/>
              <dgm:constr type="w" for="ch" forName="Accent7" refType="w" fact="0.1348"/>
              <dgm:constr type="h" for="ch" forName="Accent7" refType="h" fact="0.806"/>
              <dgm:constr type="l" for="ch" forName="ParentBackground7" refType="w" fact="0.6123"/>
              <dgm:constr type="t" for="ch" forName="ParentBackground7" refType="h" fact="0.1262"/>
              <dgm:constr type="w" for="ch" forName="ParentBackground7" refType="w" fact="0.089"/>
              <dgm:constr type="h" for="ch" forName="ParentBackground7" refType="h" fact="0.5319"/>
              <dgm:constr type="l" for="ch" forName="Child7" refType="w" fact="0.6123"/>
              <dgm:constr type="t" for="ch" forName="Child7" refType="h" fact="0.6876"/>
              <dgm:constr type="w" for="ch" forName="Child7" refType="w" fact="0.089"/>
              <dgm:constr type="h" for="ch" forName="Child7" refType="h" fact="0.3124"/>
              <dgm:constr type="l" for="ch" forName="Accent6" refType="w" fact="0.4908"/>
              <dgm:constr type="t" for="ch" forName="Accent6" refType="h" fact="-0.0109"/>
              <dgm:constr type="w" for="ch" forName="Accent6" refType="w" fact="0.1348"/>
              <dgm:constr type="h" for="ch" forName="Accent6" refType="h" fact="0.806"/>
              <dgm:constr type="l" for="ch" forName="ParentBackground6" refType="w" fact="0.5137"/>
              <dgm:constr type="t" for="ch" forName="ParentBackground6" refType="h" fact="0.1262"/>
              <dgm:constr type="w" for="ch" forName="ParentBackground6" refType="w" fact="0.089"/>
              <dgm:constr type="h" for="ch" forName="ParentBackground6" refType="h" fact="0.5319"/>
              <dgm:constr type="l" for="ch" forName="Child6" refType="w" fact="0.5137"/>
              <dgm:constr type="t" for="ch" forName="Child6" refType="h" fact="0.6876"/>
              <dgm:constr type="w" for="ch" forName="Child6" refType="w" fact="0.089"/>
              <dgm:constr type="h" for="ch" forName="Child6" refType="h" fact="0.3124"/>
              <dgm:constr type="l" for="ch" forName="Accent5" refType="w" fact="0.3923"/>
              <dgm:constr type="t" for="ch" forName="Accent5" refType="h" fact="-0.0109"/>
              <dgm:constr type="w" for="ch" forName="Accent5" refType="w" fact="0.1348"/>
              <dgm:constr type="h" for="ch" forName="Accent5" refType="h" fact="0.806"/>
              <dgm:constr type="l" for="ch" forName="ParentBackground5" refType="w" fact="0.4152"/>
              <dgm:constr type="t" for="ch" forName="ParentBackground5" refType="h" fact="0.1262"/>
              <dgm:constr type="w" for="ch" forName="ParentBackground5" refType="w" fact="0.089"/>
              <dgm:constr type="h" for="ch" forName="ParentBackground5" refType="h" fact="0.5319"/>
              <dgm:constr type="l" for="ch" forName="Child5" refType="w" fact="0.4152"/>
              <dgm:constr type="t" for="ch" forName="Child5" refType="h" fact="0.6876"/>
              <dgm:constr type="w" for="ch" forName="Child5" refType="w" fact="0.089"/>
              <dgm:constr type="h" for="ch" forName="Child5" refType="h" fact="0.3124"/>
              <dgm:constr type="l" for="ch" forName="Accent4" refType="w" fact="0.2938"/>
              <dgm:constr type="t" for="ch" forName="Accent4" refType="h" fact="-0.0109"/>
              <dgm:constr type="w" for="ch" forName="Accent4" refType="w" fact="0.1348"/>
              <dgm:constr type="h" for="ch" forName="Accent4" refType="h" fact="0.806"/>
              <dgm:constr type="l" for="ch" forName="ParentBackground4" refType="w" fact="0.3167"/>
              <dgm:constr type="t" for="ch" forName="ParentBackground4" refType="h" fact="0.1262"/>
              <dgm:constr type="w" for="ch" forName="ParentBackground4" refType="w" fact="0.089"/>
              <dgm:constr type="h" for="ch" forName="ParentBackground4" refType="h" fact="0.5319"/>
              <dgm:constr type="l" for="ch" forName="Child4" refType="w" fact="0.3167"/>
              <dgm:constr type="t" for="ch" forName="Child4" refType="h" fact="0.6876"/>
              <dgm:constr type="w" for="ch" forName="Child4" refType="w" fact="0.089"/>
              <dgm:constr type="h" for="ch" forName="Child4" refType="h" fact="0.3124"/>
              <dgm:constr type="l" for="ch" forName="Accent3" refType="w" fact="0.1952"/>
              <dgm:constr type="t" for="ch" forName="Accent3" refType="h" fact="-0.0109"/>
              <dgm:constr type="w" for="ch" forName="Accent3" refType="w" fact="0.1348"/>
              <dgm:constr type="h" for="ch" forName="Accent3" refType="h" fact="0.806"/>
              <dgm:constr type="l" for="ch" forName="ParentBackground3" refType="w" fact="0.2182"/>
              <dgm:constr type="t" for="ch" forName="ParentBackground3" refType="h" fact="0.1262"/>
              <dgm:constr type="w" for="ch" forName="ParentBackground3" refType="w" fact="0.089"/>
              <dgm:constr type="h" for="ch" forName="ParentBackground3" refType="h" fact="0.5319"/>
              <dgm:constr type="l" for="ch" forName="Child3" refType="w" fact="0.2182"/>
              <dgm:constr type="t" for="ch" forName="Child3" refType="h" fact="0.6876"/>
              <dgm:constr type="w" for="ch" forName="Child3" refType="w" fact="0.089"/>
              <dgm:constr type="h" for="ch" forName="Child3" refType="h" fact="0.3124"/>
              <dgm:constr type="l" for="ch" forName="Accent2" refType="w" fact="0.0967"/>
              <dgm:constr type="t" for="ch" forName="Accent2" refType="h" fact="-0.0109"/>
              <dgm:constr type="w" for="ch" forName="Accent2" refType="w" fact="0.1348"/>
              <dgm:constr type="h" for="ch" forName="Accent2" refType="h" fact="0.806"/>
              <dgm:constr type="l" for="ch" forName="ParentBackground2" refType="w" fact="0.1196"/>
              <dgm:constr type="t" for="ch" forName="ParentBackground2" refType="h" fact="0.1262"/>
              <dgm:constr type="w" for="ch" forName="ParentBackground2" refType="w" fact="0.089"/>
              <dgm:constr type="h" for="ch" forName="ParentBackground2" refType="h" fact="0.5319"/>
              <dgm:constr type="l" for="ch" forName="Child2" refType="w" fact="0.1196"/>
              <dgm:constr type="t" for="ch" forName="Child2" refType="h" fact="0.6876"/>
              <dgm:constr type="w" for="ch" forName="Child2" refType="w" fact="0.089"/>
              <dgm:constr type="h" for="ch" forName="Child2" refType="h" fact="0.3124"/>
              <dgm:constr type="l" for="ch" forName="Accent1" refType="w" fact="-0.0018"/>
              <dgm:constr type="t" for="ch" forName="Accent1" refType="h" fact="-0.0109"/>
              <dgm:constr type="w" for="ch" forName="Accent1" refType="w" fact="0.1348"/>
              <dgm:constr type="h" for="ch" forName="Accent1" refType="h" fact="0.806"/>
              <dgm:constr type="l" for="ch" forName="ParentBackground1" refType="w" fact="0.0211"/>
              <dgm:constr type="t" for="ch" forName="ParentBackground1" refType="h" fact="0.1262"/>
              <dgm:constr type="w" for="ch" forName="ParentBackground1" refType="w" fact="0.089"/>
              <dgm:constr type="h" for="ch" forName="ParentBackground1" refType="h" fact="0.5319"/>
              <dgm:constr type="l" for="ch" forName="Child1" refType="w" fact="0.0211"/>
              <dgm:constr type="t" for="ch" forName="Child1" refType="h" fact="0.6876"/>
              <dgm:constr type="w" for="ch" forName="Child1" refType="w" fact="0.089"/>
              <dgm:constr type="h" for="ch" forName="Child1" refType="h" fact="0.3124"/>
            </dgm:constrLst>
          </dgm:if>
          <dgm:else name="Name14">
            <dgm:alg type="composite">
              <dgm:param type="ar" val="6.565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0" refType="primFontSz" refFor="des" refForName="Parent1" op="lte"/>
              <dgm:constr type="primFontSz" for="des" forName="Child11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0" refType="primFontSz" refFor="des" refForName="Parent2" op="lte"/>
              <dgm:constr type="primFontSz" for="des" forName="Child11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0" refType="primFontSz" refFor="des" refForName="Parent3" op="lte"/>
              <dgm:constr type="primFontSz" for="des" forName="Child11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0" refType="primFontSz" refFor="des" refForName="Parent4" op="lte"/>
              <dgm:constr type="primFontSz" for="des" forName="Child11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0" refType="primFontSz" refFor="des" refForName="Parent5" op="lte"/>
              <dgm:constr type="primFontSz" for="des" forName="Child11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0" refType="primFontSz" refFor="des" refForName="Parent6" op="lte"/>
              <dgm:constr type="primFontSz" for="des" forName="Child11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0" refType="primFontSz" refFor="des" refForName="Parent7" op="lte"/>
              <dgm:constr type="primFontSz" for="des" forName="Child11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0" refType="primFontSz" refFor="des" refForName="Parent8" op="lte"/>
              <dgm:constr type="primFontSz" for="des" forName="Child11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Child10" refType="primFontSz" refFor="des" refForName="Parent9" op="lte"/>
              <dgm:constr type="primFontSz" for="des" forName="Child11" refType="primFontSz" refFor="des" refForName="Parent9" op="lte"/>
              <dgm:constr type="primFontSz" for="des" forName="Child1" refType="primFontSz" refFor="des" refForName="Parent10" op="lte"/>
              <dgm:constr type="primFontSz" for="des" forName="Child2" refType="primFontSz" refFor="des" refForName="Parent10" op="lte"/>
              <dgm:constr type="primFontSz" for="des" forName="Child3" refType="primFontSz" refFor="des" refForName="Parent10" op="lte"/>
              <dgm:constr type="primFontSz" for="des" forName="Child4" refType="primFontSz" refFor="des" refForName="Parent10" op="lte"/>
              <dgm:constr type="primFontSz" for="des" forName="Child5" refType="primFontSz" refFor="des" refForName="Parent10" op="lte"/>
              <dgm:constr type="primFontSz" for="des" forName="Child6" refType="primFontSz" refFor="des" refForName="Parent10" op="lte"/>
              <dgm:constr type="primFontSz" for="des" forName="Child7" refType="primFontSz" refFor="des" refForName="Parent10" op="lte"/>
              <dgm:constr type="primFontSz" for="des" forName="Child8" refType="primFontSz" refFor="des" refForName="Parent10" op="lte"/>
              <dgm:constr type="primFontSz" for="des" forName="Child9" refType="primFontSz" refFor="des" refForName="Parent10" op="lte"/>
              <dgm:constr type="primFontSz" for="des" forName="Child10" refType="primFontSz" refFor="des" refForName="Parent10" op="lte"/>
              <dgm:constr type="primFontSz" for="des" forName="Child11" refType="primFontSz" refFor="des" refForName="Parent10" op="lte"/>
              <dgm:constr type="primFontSz" for="des" forName="Child1" refType="primFontSz" refFor="des" refForName="Parent11" op="lte"/>
              <dgm:constr type="primFontSz" for="des" forName="Child2" refType="primFontSz" refFor="des" refForName="Parent11" op="lte"/>
              <dgm:constr type="primFontSz" for="des" forName="Child3" refType="primFontSz" refFor="des" refForName="Parent11" op="lte"/>
              <dgm:constr type="primFontSz" for="des" forName="Child4" refType="primFontSz" refFor="des" refForName="Parent11" op="lte"/>
              <dgm:constr type="primFontSz" for="des" forName="Child5" refType="primFontSz" refFor="des" refForName="Parent11" op="lte"/>
              <dgm:constr type="primFontSz" for="des" forName="Child6" refType="primFontSz" refFor="des" refForName="Parent11" op="lte"/>
              <dgm:constr type="primFontSz" for="des" forName="Child7" refType="primFontSz" refFor="des" refForName="Parent11" op="lte"/>
              <dgm:constr type="primFontSz" for="des" forName="Child8" refType="primFontSz" refFor="des" refForName="Parent11" op="lte"/>
              <dgm:constr type="primFontSz" for="des" forName="Child9" refType="primFontSz" refFor="des" refForName="Parent11" op="lte"/>
              <dgm:constr type="primFontSz" for="des" forName="Child10" refType="primFontSz" refFor="des" refForName="Parent11" op="lte"/>
              <dgm:constr type="primFontSz" for="des" forName="Child11" refType="primFontSz" refFor="des" refForName="Parent11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Parent10" refType="primFontSz" refFor="des" refForName="Parent1" op="equ"/>
              <dgm:constr type="primFontSz" for="des" forName="Parent11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primFontSz" for="des" forName="Child10" refType="primFontSz" refFor="des" refForName="Child1" op="equ"/>
              <dgm:constr type="primFontSz" for="des" forName="Child11" refType="primFontSz" refFor="des" refForName="Child1" op="equ"/>
              <dgm:constr type="l" for="ch" forName="Parent11" refType="w" fact="0.9277"/>
              <dgm:constr type="t" for="ch" forName="Parent11" refType="h" fact="0.2022"/>
              <dgm:constr type="w" for="ch" forName="Parent11" refType="w" fact="0.0579"/>
              <dgm:constr type="h" for="ch" forName="Parent11" refType="h" fact="0.3799"/>
              <dgm:constr type="l" for="ch" forName="Parent10" refType="w" fact="0.838"/>
              <dgm:constr type="t" for="ch" forName="Parent10" refType="h" fact="0.2022"/>
              <dgm:constr type="w" for="ch" forName="Parent10" refType="w" fact="0.0579"/>
              <dgm:constr type="h" for="ch" forName="Parent10" refType="h" fact="0.3799"/>
              <dgm:constr type="l" for="ch" forName="Parent9" refType="w" fact="0.7483"/>
              <dgm:constr type="t" for="ch" forName="Parent9" refType="h" fact="0.2022"/>
              <dgm:constr type="w" for="ch" forName="Parent9" refType="w" fact="0.0579"/>
              <dgm:constr type="h" for="ch" forName="Parent9" refType="h" fact="0.3799"/>
              <dgm:constr type="l" for="ch" forName="Parent8" refType="w" fact="0.6586"/>
              <dgm:constr type="t" for="ch" forName="Parent8" refType="h" fact="0.2022"/>
              <dgm:constr type="w" for="ch" forName="Parent8" refType="w" fact="0.0579"/>
              <dgm:constr type="h" for="ch" forName="Parent8" refType="h" fact="0.3799"/>
              <dgm:constr type="l" for="ch" forName="Parent7" refType="w" fact="0.5689"/>
              <dgm:constr type="t" for="ch" forName="Parent7" refType="h" fact="0.2022"/>
              <dgm:constr type="w" for="ch" forName="Parent7" refType="w" fact="0.0579"/>
              <dgm:constr type="h" for="ch" forName="Parent7" refType="h" fact="0.3799"/>
              <dgm:constr type="l" for="ch" forName="Parent6" refType="w" fact="0.4792"/>
              <dgm:constr type="t" for="ch" forName="Parent6" refType="h" fact="0.2022"/>
              <dgm:constr type="w" for="ch" forName="Parent6" refType="w" fact="0.0579"/>
              <dgm:constr type="h" for="ch" forName="Parent6" refType="h" fact="0.3799"/>
              <dgm:constr type="l" for="ch" forName="Parent5" refType="w" fact="0.3895"/>
              <dgm:constr type="t" for="ch" forName="Parent5" refType="h" fact="0.2022"/>
              <dgm:constr type="w" for="ch" forName="Parent5" refType="w" fact="0.0579"/>
              <dgm:constr type="h" for="ch" forName="Parent5" refType="h" fact="0.3799"/>
              <dgm:constr type="l" for="ch" forName="Parent4" refType="w" fact="0.2999"/>
              <dgm:constr type="t" for="ch" forName="Parent4" refType="h" fact="0.2022"/>
              <dgm:constr type="w" for="ch" forName="Parent4" refType="w" fact="0.0579"/>
              <dgm:constr type="h" for="ch" forName="Parent4" refType="h" fact="0.3799"/>
              <dgm:constr type="l" for="ch" forName="Parent3" refType="w" fact="0.2102"/>
              <dgm:constr type="t" for="ch" forName="Parent3" refType="h" fact="0.2022"/>
              <dgm:constr type="w" for="ch" forName="Parent3" refType="w" fact="0.0579"/>
              <dgm:constr type="h" for="ch" forName="Parent3" refType="h" fact="0.3799"/>
              <dgm:constr type="l" for="ch" forName="Parent2" refType="w" fact="0.1205"/>
              <dgm:constr type="t" for="ch" forName="Parent2" refType="h" fact="0.2022"/>
              <dgm:constr type="w" for="ch" forName="Parent2" refType="w" fact="0.0579"/>
              <dgm:constr type="h" for="ch" forName="Parent2" refType="h" fact="0.3799"/>
              <dgm:constr type="l" for="ch" forName="Parent1" refType="w" fact="0.0308"/>
              <dgm:constr type="t" for="ch" forName="Parent1" refType="h" fact="0.2022"/>
              <dgm:constr type="w" for="ch" forName="Parent1" refType="w" fact="0.0579"/>
              <dgm:constr type="h" for="ch" forName="Parent1" refType="h" fact="0.3799"/>
              <dgm:constr type="l" for="ch" forName="Accent11" refType="w" fact="0.9132"/>
              <dgm:constr type="t" for="ch" forName="Accent11" refType="h" fact="0.1072"/>
              <dgm:constr type="w" for="ch" forName="Accent11" refType="w" fact="0.0868"/>
              <dgm:constr type="h" for="ch" forName="Accent11" refType="h" fact="0.5699"/>
              <dgm:constr type="l" for="ch" forName="ParentBackground11" refType="w" fact="0.9161"/>
              <dgm:constr type="t" for="ch" forName="ParentBackground11" refType="h" fact="0.1262"/>
              <dgm:constr type="w" for="ch" forName="ParentBackground11" refType="w" fact="0.081"/>
              <dgm:constr type="h" for="ch" forName="ParentBackground11" refType="h" fact="0.5319"/>
              <dgm:constr type="l" for="ch" forName="Child11" refType="w" fact="0.9161"/>
              <dgm:constr type="t" for="ch" forName="Child11" refType="h" fact="0.6876"/>
              <dgm:constr type="w" for="ch" forName="Child11" refType="w" fact="0.081"/>
              <dgm:constr type="h" for="ch" forName="Child11" refType="h" fact="0.3124"/>
              <dgm:constr type="l" for="ch" forName="Accent10" refType="w" fact="0.8055"/>
              <dgm:constr type="t" for="ch" forName="Accent10" refType="h" fact="-0.0109"/>
              <dgm:constr type="w" for="ch" forName="Accent10" refType="w" fact="0.1228"/>
              <dgm:constr type="h" for="ch" forName="Accent10" refType="h" fact="0.806"/>
              <dgm:constr type="l" for="ch" forName="ParentBackground10" refType="w" fact="0.8264"/>
              <dgm:constr type="t" for="ch" forName="ParentBackground10" refType="h" fact="0.1262"/>
              <dgm:constr type="w" for="ch" forName="ParentBackground10" refType="w" fact="0.081"/>
              <dgm:constr type="h" for="ch" forName="ParentBackground10" refType="h" fact="0.5319"/>
              <dgm:constr type="l" for="ch" forName="Child10" refType="w" fact="0.8264"/>
              <dgm:constr type="t" for="ch" forName="Child10" refType="h" fact="0.6876"/>
              <dgm:constr type="w" for="ch" forName="Child10" refType="w" fact="0.081"/>
              <dgm:constr type="h" for="ch" forName="Child10" refType="h" fact="0.3124"/>
              <dgm:constr type="l" for="ch" forName="Accent9" refType="w" fact="0.7158"/>
              <dgm:constr type="t" for="ch" forName="Accent9" refType="h" fact="-0.0109"/>
              <dgm:constr type="w" for="ch" forName="Accent9" refType="w" fact="0.1228"/>
              <dgm:constr type="h" for="ch" forName="Accent9" refType="h" fact="0.806"/>
              <dgm:constr type="l" for="ch" forName="ParentBackground9" refType="w" fact="0.7367"/>
              <dgm:constr type="t" for="ch" forName="ParentBackground9" refType="h" fact="0.1262"/>
              <dgm:constr type="w" for="ch" forName="ParentBackground9" refType="w" fact="0.081"/>
              <dgm:constr type="h" for="ch" forName="ParentBackground9" refType="h" fact="0.5319"/>
              <dgm:constr type="l" for="ch" forName="Child9" refType="w" fact="0.7367"/>
              <dgm:constr type="t" for="ch" forName="Child9" refType="h" fact="0.6876"/>
              <dgm:constr type="w" for="ch" forName="Child9" refType="w" fact="0.081"/>
              <dgm:constr type="h" for="ch" forName="Child9" refType="h" fact="0.3124"/>
              <dgm:constr type="l" for="ch" forName="Accent8" refType="w" fact="0.6261"/>
              <dgm:constr type="t" for="ch" forName="Accent8" refType="h" fact="-0.0109"/>
              <dgm:constr type="w" for="ch" forName="Accent8" refType="w" fact="0.1228"/>
              <dgm:constr type="h" for="ch" forName="Accent8" refType="h" fact="0.806"/>
              <dgm:constr type="l" for="ch" forName="ParentBackground8" refType="w" fact="0.647"/>
              <dgm:constr type="t" for="ch" forName="ParentBackground8" refType="h" fact="0.1262"/>
              <dgm:constr type="w" for="ch" forName="ParentBackground8" refType="w" fact="0.081"/>
              <dgm:constr type="h" for="ch" forName="ParentBackground8" refType="h" fact="0.5319"/>
              <dgm:constr type="l" for="ch" forName="Child8" refType="w" fact="0.647"/>
              <dgm:constr type="t" for="ch" forName="Child8" refType="h" fact="0.6876"/>
              <dgm:constr type="w" for="ch" forName="Child8" refType="w" fact="0.081"/>
              <dgm:constr type="h" for="ch" forName="Child8" refType="h" fact="0.3124"/>
              <dgm:constr type="l" for="ch" forName="Accent7" refType="w" fact="0.5364"/>
              <dgm:constr type="t" for="ch" forName="Accent7" refType="h" fact="-0.0109"/>
              <dgm:constr type="w" for="ch" forName="Accent7" refType="w" fact="0.1228"/>
              <dgm:constr type="h" for="ch" forName="Accent7" refType="h" fact="0.806"/>
              <dgm:constr type="l" for="ch" forName="ParentBackground7" refType="w" fact="0.5573"/>
              <dgm:constr type="t" for="ch" forName="ParentBackground7" refType="h" fact="0.1262"/>
              <dgm:constr type="w" for="ch" forName="ParentBackground7" refType="w" fact="0.081"/>
              <dgm:constr type="h" for="ch" forName="ParentBackground7" refType="h" fact="0.5319"/>
              <dgm:constr type="l" for="ch" forName="Child7" refType="w" fact="0.5573"/>
              <dgm:constr type="t" for="ch" forName="Child7" refType="h" fact="0.6876"/>
              <dgm:constr type="w" for="ch" forName="Child7" refType="w" fact="0.081"/>
              <dgm:constr type="h" for="ch" forName="Child7" refType="h" fact="0.3124"/>
              <dgm:constr type="l" for="ch" forName="Accent6" refType="w" fact="0.4467"/>
              <dgm:constr type="t" for="ch" forName="Accent6" refType="h" fact="-0.0109"/>
              <dgm:constr type="w" for="ch" forName="Accent6" refType="w" fact="0.1228"/>
              <dgm:constr type="h" for="ch" forName="Accent6" refType="h" fact="0.806"/>
              <dgm:constr type="l" for="ch" forName="ParentBackground6" refType="w" fact="0.4677"/>
              <dgm:constr type="t" for="ch" forName="ParentBackground6" refType="h" fact="0.1262"/>
              <dgm:constr type="w" for="ch" forName="ParentBackground6" refType="w" fact="0.081"/>
              <dgm:constr type="h" for="ch" forName="ParentBackground6" refType="h" fact="0.5319"/>
              <dgm:constr type="l" for="ch" forName="Child6" refType="w" fact="0.4677"/>
              <dgm:constr type="t" for="ch" forName="Child6" refType="h" fact="0.6876"/>
              <dgm:constr type="w" for="ch" forName="Child6" refType="w" fact="0.081"/>
              <dgm:constr type="h" for="ch" forName="Child6" refType="h" fact="0.3124"/>
              <dgm:constr type="l" for="ch" forName="Accent5" refType="w" fact="0.3571"/>
              <dgm:constr type="t" for="ch" forName="Accent5" refType="h" fact="-0.0109"/>
              <dgm:constr type="w" for="ch" forName="Accent5" refType="w" fact="0.1228"/>
              <dgm:constr type="h" for="ch" forName="Accent5" refType="h" fact="0.806"/>
              <dgm:constr type="l" for="ch" forName="ParentBackground5" refType="w" fact="0.378"/>
              <dgm:constr type="t" for="ch" forName="ParentBackground5" refType="h" fact="0.1262"/>
              <dgm:constr type="w" for="ch" forName="ParentBackground5" refType="w" fact="0.081"/>
              <dgm:constr type="h" for="ch" forName="ParentBackground5" refType="h" fact="0.5319"/>
              <dgm:constr type="l" for="ch" forName="Child5" refType="w" fact="0.378"/>
              <dgm:constr type="t" for="ch" forName="Child5" refType="h" fact="0.6876"/>
              <dgm:constr type="w" for="ch" forName="Child5" refType="w" fact="0.081"/>
              <dgm:constr type="h" for="ch" forName="Child5" refType="h" fact="0.3124"/>
              <dgm:constr type="l" for="ch" forName="Accent4" refType="w" fact="0.2674"/>
              <dgm:constr type="t" for="ch" forName="Accent4" refType="h" fact="-0.0109"/>
              <dgm:constr type="w" for="ch" forName="Accent4" refType="w" fact="0.1228"/>
              <dgm:constr type="h" for="ch" forName="Accent4" refType="h" fact="0.806"/>
              <dgm:constr type="l" for="ch" forName="ParentBackground4" refType="w" fact="0.2883"/>
              <dgm:constr type="t" for="ch" forName="ParentBackground4" refType="h" fact="0.1262"/>
              <dgm:constr type="w" for="ch" forName="ParentBackground4" refType="w" fact="0.081"/>
              <dgm:constr type="h" for="ch" forName="ParentBackground4" refType="h" fact="0.5319"/>
              <dgm:constr type="l" for="ch" forName="Child4" refType="w" fact="0.2883"/>
              <dgm:constr type="t" for="ch" forName="Child4" refType="h" fact="0.6876"/>
              <dgm:constr type="w" for="ch" forName="Child4" refType="w" fact="0.081"/>
              <dgm:constr type="h" for="ch" forName="Child4" refType="h" fact="0.3124"/>
              <dgm:constr type="l" for="ch" forName="Accent3" refType="w" fact="0.1777"/>
              <dgm:constr type="t" for="ch" forName="Accent3" refType="h" fact="-0.0109"/>
              <dgm:constr type="w" for="ch" forName="Accent3" refType="w" fact="0.1228"/>
              <dgm:constr type="h" for="ch" forName="Accent3" refType="h" fact="0.806"/>
              <dgm:constr type="l" for="ch" forName="ParentBackground3" refType="w" fact="0.1986"/>
              <dgm:constr type="t" for="ch" forName="ParentBackground3" refType="h" fact="0.1262"/>
              <dgm:constr type="w" for="ch" forName="ParentBackground3" refType="w" fact="0.081"/>
              <dgm:constr type="h" for="ch" forName="ParentBackground3" refType="h" fact="0.5319"/>
              <dgm:constr type="l" for="ch" forName="Child3" refType="w" fact="0.1986"/>
              <dgm:constr type="t" for="ch" forName="Child3" refType="h" fact="0.6876"/>
              <dgm:constr type="w" for="ch" forName="Child3" refType="w" fact="0.081"/>
              <dgm:constr type="h" for="ch" forName="Child3" refType="h" fact="0.3124"/>
              <dgm:constr type="l" for="ch" forName="Accent2" refType="w" fact="0.088"/>
              <dgm:constr type="t" for="ch" forName="Accent2" refType="h" fact="-0.0109"/>
              <dgm:constr type="w" for="ch" forName="Accent2" refType="w" fact="0.1228"/>
              <dgm:constr type="h" for="ch" forName="Accent2" refType="h" fact="0.806"/>
              <dgm:constr type="l" for="ch" forName="ParentBackground2" refType="w" fact="0.1089"/>
              <dgm:constr type="t" for="ch" forName="ParentBackground2" refType="h" fact="0.1262"/>
              <dgm:constr type="w" for="ch" forName="ParentBackground2" refType="w" fact="0.081"/>
              <dgm:constr type="h" for="ch" forName="ParentBackground2" refType="h" fact="0.5319"/>
              <dgm:constr type="l" for="ch" forName="Child2" refType="w" fact="0.1089"/>
              <dgm:constr type="t" for="ch" forName="Child2" refType="h" fact="0.6876"/>
              <dgm:constr type="w" for="ch" forName="Child2" refType="w" fact="0.081"/>
              <dgm:constr type="h" for="ch" forName="Child2" refType="h" fact="0.3124"/>
              <dgm:constr type="l" for="ch" forName="Accent1" refType="w" fact="-0.0017"/>
              <dgm:constr type="t" for="ch" forName="Accent1" refType="h" fact="-0.0109"/>
              <dgm:constr type="w" for="ch" forName="Accent1" refType="w" fact="0.1228"/>
              <dgm:constr type="h" for="ch" forName="Accent1" refType="h" fact="0.806"/>
              <dgm:constr type="l" for="ch" forName="ParentBackground1" refType="w" fact="0.0192"/>
              <dgm:constr type="t" for="ch" forName="ParentBackground1" refType="h" fact="0.1262"/>
              <dgm:constr type="w" for="ch" forName="ParentBackground1" refType="w" fact="0.081"/>
              <dgm:constr type="h" for="ch" forName="ParentBackground1" refType="h" fact="0.5319"/>
              <dgm:constr type="l" for="ch" forName="Child1" refType="w" fact="0.0192"/>
              <dgm:constr type="t" for="ch" forName="Child1" refType="h" fact="0.6876"/>
              <dgm:constr type="w" for="ch" forName="Child1" refType="w" fact="0.081"/>
              <dgm:constr type="h" for="ch" forName="Child1" refType="h" fact="0.3124"/>
            </dgm:constrLst>
          </dgm:else>
        </dgm:choose>
      </dgm:if>
      <dgm:else name="Name15">
        <dgm:choose name="Name16">
          <dgm:if name="Name17" axis="ch" ptType="node" func="cnt" op="equ" val="1">
            <dgm:alg type="composite">
              <dgm:param type="ar" val="0.638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Parent1" refType="w" fact="0.1667"/>
              <dgm:constr type="t" for="ch" forName="Parent1" refType="h" fact="0.1064"/>
              <dgm:constr type="w" for="ch" forName="Parent1" refType="w" fact="0.6667"/>
              <dgm:constr type="h" for="ch" forName="Parent1" refType="h" fact="0.4255"/>
              <dgm:constr type="l" for="ch" forName="Accent1" refType="w" fact="0"/>
              <dgm:constr type="t" for="ch" forName="Accent1" refType="h" fact="0"/>
              <dgm:constr type="w" for="ch" forName="Accent1" refType="w"/>
              <dgm:constr type="h" for="ch" forName="Accent1" refType="h" fact="0.6383"/>
              <dgm:constr type="l" for="ch" forName="ParentBackground1" refType="w" fact="0.0333"/>
              <dgm:constr type="t" for="ch" forName="ParentBackground1" refType="h" fact="0.0213"/>
              <dgm:constr type="w" for="ch" forName="ParentBackground1" refType="w" fact="0.9333"/>
              <dgm:constr type="h" for="ch" forName="ParentBackground1" refType="h" fact="0.5957"/>
              <dgm:constr type="l" for="ch" forName="Child1" refType="w" fact="0.0333"/>
              <dgm:constr type="t" for="ch" forName="Child1" refType="h" fact="0.6574"/>
              <dgm:constr type="w" for="ch" forName="Child1" refType="w" fact="0.9333"/>
              <dgm:constr type="h" for="ch" forName="Child1" refType="h" fact="0.3426"/>
            </dgm:constrLst>
          </dgm:if>
          <dgm:if name="Name18" axis="ch" ptType="node" func="cnt" op="equ" val="2">
            <dgm:alg type="composite">
              <dgm:param type="ar" val="1.265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r" for="ch" forName="Parent2" refType="w" fact="0.3751"/>
              <dgm:constr type="t" for="ch" forName="Parent2" refType="h" fact="0.2022"/>
              <dgm:constr type="w" for="ch" forName="Parent2" refType="w" fact="0.3001"/>
              <dgm:constr type="h" for="ch" forName="Parent2" refType="h" fact="0.3799"/>
              <dgm:constr type="r" for="ch" forName="Parent1" refType="w" fact="0.8403"/>
              <dgm:constr type="t" for="ch" forName="Parent1" refType="h" fact="0.2022"/>
              <dgm:constr type="w" for="ch" forName="Parent1" refType="w" fact="0.3001"/>
              <dgm:constr type="h" for="ch" forName="Parent1" refType="h" fact="0.3799"/>
              <dgm:constr type="r" for="ch" forName="Accent2" refType="w" fact="0.4502"/>
              <dgm:constr type="t" for="ch" forName="Accent2" refType="h" fact="0.1072"/>
              <dgm:constr type="w" for="ch" forName="Accent2" refType="w" fact="0.4502"/>
              <dgm:constr type="h" for="ch" forName="Accent2" refType="h" fact="0.5699"/>
              <dgm:constr type="r" for="ch" forName="ParentBackground2" refType="w" fact="0.4352"/>
              <dgm:constr type="t" for="ch" forName="ParentBackground2" refType="h" fact="0.1262"/>
              <dgm:constr type="w" for="ch" forName="ParentBackground2" refType="w" fact="0.4201"/>
              <dgm:constr type="h" for="ch" forName="ParentBackground2" refType="h" fact="0.5319"/>
              <dgm:constr type="r" for="ch" forName="Child2" refType="w" fact="0.4352"/>
              <dgm:constr type="t" for="ch" forName="Child2" refType="h" fact="0.6876"/>
              <dgm:constr type="w" for="ch" forName="Child2" refType="w" fact="0.4201"/>
              <dgm:constr type="h" for="ch" forName="Child2" refType="h" fact="0.3124"/>
              <dgm:constr type="r" for="ch" forName="Accent1" refType="w" fact="1.0086"/>
              <dgm:constr type="t" for="ch" forName="Accent1" refType="h" fact="-0.0109"/>
              <dgm:constr type="w" for="ch" forName="Accent1" refType="w" fact="0.6367"/>
              <dgm:constr type="h" for="ch" forName="Accent1" refType="h" fact="0.806"/>
              <dgm:constr type="r" for="ch" forName="ParentBackground1" refType="w" fact="0.9003"/>
              <dgm:constr type="t" for="ch" forName="ParentBackground1" refType="h" fact="0.1262"/>
              <dgm:constr type="w" for="ch" forName="ParentBackground1" refType="w" fact="0.4201"/>
              <dgm:constr type="h" for="ch" forName="ParentBackground1" refType="h" fact="0.5319"/>
              <dgm:constr type="r" for="ch" forName="Child1" refType="w" fact="0.9003"/>
              <dgm:constr type="t" for="ch" forName="Child1" refType="h" fact="0.6876"/>
              <dgm:constr type="w" for="ch" forName="Child1" refType="w" fact="0.4201"/>
              <dgm:constr type="h" for="ch" forName="Child1" refType="h" fact="0.3124"/>
            </dgm:constrLst>
          </dgm:if>
          <dgm:if name="Name19" axis="ch" ptType="node" func="cnt" op="equ" val="3">
            <dgm:alg type="composite">
              <dgm:param type="ar" val="1.854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r" for="ch" forName="Parent3" refType="w" fact="0.256"/>
              <dgm:constr type="t" for="ch" forName="Parent3" refType="h" fact="0.2022"/>
              <dgm:constr type="w" for="ch" forName="Parent3" refType="w" fact="0.2048"/>
              <dgm:constr type="h" for="ch" forName="Parent3" refType="h" fact="0.3799"/>
              <dgm:constr type="r" for="ch" forName="Parent2" refType="w" fact="0.5735"/>
              <dgm:constr type="t" for="ch" forName="Parent2" refType="h" fact="0.2022"/>
              <dgm:constr type="w" for="ch" forName="Parent2" refType="w" fact="0.2048"/>
              <dgm:constr type="h" for="ch" forName="Parent2" refType="h" fact="0.3799"/>
              <dgm:constr type="r" for="ch" forName="Parent1" refType="w" fact="0.891"/>
              <dgm:constr type="t" for="ch" forName="Parent1" refType="h" fact="0.2022"/>
              <dgm:constr type="w" for="ch" forName="Parent1" refType="w" fact="0.2048"/>
              <dgm:constr type="h" for="ch" forName="Parent1" refType="h" fact="0.3799"/>
              <dgm:constr type="r" for="ch" forName="Accent3" refType="w" fact="0.3072"/>
              <dgm:constr type="t" for="ch" forName="Accent3" refType="h" fact="0.1072"/>
              <dgm:constr type="w" for="ch" forName="Accent3" refType="w" fact="0.3072"/>
              <dgm:constr type="h" for="ch" forName="Accent3" refType="h" fact="0.5699"/>
              <dgm:constr type="r" for="ch" forName="ParentBackground3" refType="w" fact="0.297"/>
              <dgm:constr type="t" for="ch" forName="ParentBackground3" refType="h" fact="0.1262"/>
              <dgm:constr type="w" for="ch" forName="ParentBackground3" refType="w" fact="0.2868"/>
              <dgm:constr type="h" for="ch" forName="ParentBackground3" refType="h" fact="0.5319"/>
              <dgm:constr type="r" for="ch" forName="Child3" refType="w" fact="0.297"/>
              <dgm:constr type="t" for="ch" forName="Child3" refType="h" fact="0.6876"/>
              <dgm:constr type="w" for="ch" forName="Child3" refType="w" fact="0.2868"/>
              <dgm:constr type="h" for="ch" forName="Child3" refType="h" fact="0.3124"/>
              <dgm:constr type="r" for="ch" forName="Accent2" refType="w" fact="0.6878"/>
              <dgm:constr type="t" for="ch" forName="Accent2" refType="h" fact="-0.0109"/>
              <dgm:constr type="w" for="ch" forName="Accent2" refType="w" fact="0.4334"/>
              <dgm:constr type="h" for="ch" forName="Accent2" refType="h" fact="0.806"/>
              <dgm:constr type="r" for="ch" forName="ParentBackground2" refType="w" fact="0.6145"/>
              <dgm:constr type="t" for="ch" forName="ParentBackground2" refType="h" fact="0.1262"/>
              <dgm:constr type="w" for="ch" forName="ParentBackground2" refType="w" fact="0.2868"/>
              <dgm:constr type="h" for="ch" forName="ParentBackground2" refType="h" fact="0.5319"/>
              <dgm:constr type="r" for="ch" forName="Child2" refType="w" fact="0.6145"/>
              <dgm:constr type="t" for="ch" forName="Child2" refType="h" fact="0.6876"/>
              <dgm:constr type="w" for="ch" forName="Child2" refType="w" fact="0.2868"/>
              <dgm:constr type="h" for="ch" forName="Child2" refType="h" fact="0.3124"/>
              <dgm:constr type="r" for="ch" forName="Accent1" refType="w" fact="1.0053"/>
              <dgm:constr type="t" for="ch" forName="Accent1" refType="h" fact="-0.0109"/>
              <dgm:constr type="w" for="ch" forName="Accent1" refType="w" fact="0.4334"/>
              <dgm:constr type="h" for="ch" forName="Accent1" refType="h" fact="0.806"/>
              <dgm:constr type="r" for="ch" forName="ParentBackground1" refType="w" fact="0.932"/>
              <dgm:constr type="t" for="ch" forName="ParentBackground1" refType="h" fact="0.1262"/>
              <dgm:constr type="w" for="ch" forName="ParentBackground1" refType="w" fact="0.2868"/>
              <dgm:constr type="h" for="ch" forName="ParentBackground1" refType="h" fact="0.5319"/>
              <dgm:constr type="r" for="ch" forName="Child1" refType="w" fact="0.932"/>
              <dgm:constr type="t" for="ch" forName="Child1" refType="h" fact="0.6876"/>
              <dgm:constr type="w" for="ch" forName="Child1" refType="w" fact="0.2868"/>
              <dgm:constr type="h" for="ch" forName="Child1" refType="h" fact="0.3124"/>
            </dgm:constrLst>
          </dgm:if>
          <dgm:if name="Name20" axis="ch" ptType="node" func="cnt" op="equ" val="4">
            <dgm:alg type="composite">
              <dgm:param type="ar" val="2.4437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r" for="ch" forName="Parent4" refType="w" fact="0.1943"/>
              <dgm:constr type="t" for="ch" forName="Parent4" refType="h" fact="0.2022"/>
              <dgm:constr type="w" for="ch" forName="Parent4" refType="w" fact="0.1555"/>
              <dgm:constr type="h" for="ch" forName="Parent4" refType="h" fact="0.3799"/>
              <dgm:constr type="r" for="ch" forName="Parent3" refType="w" fact="0.4353"/>
              <dgm:constr type="t" for="ch" forName="Parent3" refType="h" fact="0.2022"/>
              <dgm:constr type="w" for="ch" forName="Parent3" refType="w" fact="0.1555"/>
              <dgm:constr type="h" for="ch" forName="Parent3" refType="h" fact="0.3799"/>
              <dgm:constr type="r" for="ch" forName="Parent2" refType="w" fact="0.6763"/>
              <dgm:constr type="t" for="ch" forName="Parent2" refType="h" fact="0.2022"/>
              <dgm:constr type="w" for="ch" forName="Parent2" refType="w" fact="0.1555"/>
              <dgm:constr type="h" for="ch" forName="Parent2" refType="h" fact="0.3799"/>
              <dgm:constr type="r" for="ch" forName="Parent1" refType="w" fact="0.9173"/>
              <dgm:constr type="t" for="ch" forName="Parent1" refType="h" fact="0.2022"/>
              <dgm:constr type="w" for="ch" forName="Parent1" refType="w" fact="0.1555"/>
              <dgm:constr type="h" for="ch" forName="Parent1" refType="h" fact="0.3799"/>
              <dgm:constr type="r" for="ch" forName="Accent4" refType="w" fact="0.2332"/>
              <dgm:constr type="t" for="ch" forName="Accent4" refType="h" fact="0.1072"/>
              <dgm:constr type="w" for="ch" forName="Accent4" refType="w" fact="0.2332"/>
              <dgm:constr type="h" for="ch" forName="Accent4" refType="h" fact="0.5699"/>
              <dgm:constr type="r" for="ch" forName="ParentBackground4" refType="w" fact="0.2254"/>
              <dgm:constr type="t" for="ch" forName="ParentBackground4" refType="h" fact="0.1262"/>
              <dgm:constr type="w" for="ch" forName="ParentBackground4" refType="w" fact="0.2177"/>
              <dgm:constr type="h" for="ch" forName="ParentBackground4" refType="h" fact="0.5319"/>
              <dgm:constr type="r" for="ch" forName="Child4" refType="w" fact="0.2254"/>
              <dgm:constr type="t" for="ch" forName="Child4" refType="h" fact="0.6876"/>
              <dgm:constr type="w" for="ch" forName="Child4" refType="w" fact="0.2177"/>
              <dgm:constr type="h" for="ch" forName="Child4" refType="h" fact="0.3124"/>
              <dgm:constr type="r" for="ch" forName="Accent3" refType="w" fact="0.5235"/>
              <dgm:constr type="t" for="ch" forName="Accent3" refType="h" fact="-0.0109"/>
              <dgm:constr type="w" for="ch" forName="Accent3" refType="w" fact="0.3298"/>
              <dgm:constr type="h" for="ch" forName="Accent3" refType="h" fact="0.806"/>
              <dgm:constr type="r" for="ch" forName="ParentBackground3" refType="w" fact="0.4664"/>
              <dgm:constr type="t" for="ch" forName="ParentBackground3" refType="h" fact="0.1262"/>
              <dgm:constr type="w" for="ch" forName="ParentBackground3" refType="w" fact="0.2177"/>
              <dgm:constr type="h" for="ch" forName="ParentBackground3" refType="h" fact="0.5319"/>
              <dgm:constr type="r" for="ch" forName="Child3" refType="w" fact="0.4664"/>
              <dgm:constr type="t" for="ch" forName="Child3" refType="h" fact="0.6876"/>
              <dgm:constr type="w" for="ch" forName="Child3" refType="w" fact="0.2177"/>
              <dgm:constr type="h" for="ch" forName="Child3" refType="h" fact="0.3124"/>
              <dgm:constr type="r" for="ch" forName="Accent2" refType="w" fact="0.7635"/>
              <dgm:constr type="t" for="ch" forName="Accent2" refType="h" fact="-0.0109"/>
              <dgm:constr type="w" for="ch" forName="Accent2" refType="w" fact="0.3298"/>
              <dgm:constr type="h" for="ch" forName="Accent2" refType="h" fact="0.806"/>
              <dgm:constr type="r" for="ch" forName="ParentBackground2" refType="w" fact="0.7074"/>
              <dgm:constr type="t" for="ch" forName="ParentBackground2" refType="h" fact="0.1262"/>
              <dgm:constr type="w" for="ch" forName="ParentBackground2" refType="w" fact="0.2177"/>
              <dgm:constr type="h" for="ch" forName="ParentBackground2" refType="h" fact="0.5319"/>
              <dgm:constr type="r" for="ch" forName="Child2" refType="w" fact="0.7074"/>
              <dgm:constr type="t" for="ch" forName="Child2" refType="h" fact="0.6876"/>
              <dgm:constr type="w" for="ch" forName="Child2" refType="w" fact="0.2177"/>
              <dgm:constr type="h" for="ch" forName="Child2" refType="h" fact="0.3124"/>
              <dgm:constr type="r" for="ch" forName="Accent1" refType="w" fact="1.0045"/>
              <dgm:constr type="t" for="ch" forName="Accent1" refType="h" fact="-0.0109"/>
              <dgm:constr type="w" for="ch" forName="Accent1" refType="w" fact="0.3298"/>
              <dgm:constr type="h" for="ch" forName="Accent1" refType="h" fact="0.806"/>
              <dgm:constr type="r" for="ch" forName="ParentBackground1" refType="w" fact="0.9484"/>
              <dgm:constr type="t" for="ch" forName="ParentBackground1" refType="h" fact="0.1262"/>
              <dgm:constr type="w" for="ch" forName="ParentBackground1" refType="w" fact="0.2177"/>
              <dgm:constr type="h" for="ch" forName="ParentBackground1" refType="h" fact="0.5319"/>
              <dgm:constr type="r" for="ch" forName="Child1" refType="w" fact="0.9484"/>
              <dgm:constr type="t" for="ch" forName="Child1" refType="h" fact="0.6876"/>
              <dgm:constr type="w" for="ch" forName="Child1" refType="w" fact="0.2177"/>
              <dgm:constr type="h" for="ch" forName="Child1" refType="h" fact="0.3124"/>
            </dgm:constrLst>
          </dgm:if>
          <dgm:if name="Name21" axis="ch" ptType="node" func="cnt" op="equ" val="5">
            <dgm:alg type="composite">
              <dgm:param type="ar" val="3.0325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r" for="ch" forName="Parent5" refType="w" fact="0.1566"/>
              <dgm:constr type="t" for="ch" forName="Parent5" refType="h" fact="0.2022"/>
              <dgm:constr type="w" for="ch" forName="Parent5" refType="w" fact="0.1253"/>
              <dgm:constr type="h" for="ch" forName="Parent5" refType="h" fact="0.3799"/>
              <dgm:constr type="r" for="ch" forName="Parent4" refType="w" fact="0.3508"/>
              <dgm:constr type="t" for="ch" forName="Parent4" refType="h" fact="0.2022"/>
              <dgm:constr type="w" for="ch" forName="Parent4" refType="w" fact="0.1253"/>
              <dgm:constr type="h" for="ch" forName="Parent4" refType="h" fact="0.3799"/>
              <dgm:constr type="r" for="ch" forName="Parent3" refType="w" fact="0.545"/>
              <dgm:constr type="t" for="ch" forName="Parent3" refType="h" fact="0.2022"/>
              <dgm:constr type="w" for="ch" forName="Parent3" refType="w" fact="0.1253"/>
              <dgm:constr type="h" for="ch" forName="Parent3" refType="h" fact="0.3799"/>
              <dgm:constr type="r" for="ch" forName="Parent2" refType="w" fact="0.7391"/>
              <dgm:constr type="t" for="ch" forName="Parent2" refType="h" fact="0.2022"/>
              <dgm:constr type="w" for="ch" forName="Parent2" refType="w" fact="0.1253"/>
              <dgm:constr type="h" for="ch" forName="Parent2" refType="h" fact="0.3799"/>
              <dgm:constr type="r" for="ch" forName="Parent1" refType="w" fact="0.9333"/>
              <dgm:constr type="t" for="ch" forName="Parent1" refType="h" fact="0.2022"/>
              <dgm:constr type="w" for="ch" forName="Parent1" refType="w" fact="0.1253"/>
              <dgm:constr type="h" for="ch" forName="Parent1" refType="h" fact="0.3799"/>
              <dgm:constr type="r" for="ch" forName="Accent5" refType="w" fact="0.1879"/>
              <dgm:constr type="t" for="ch" forName="Accent5" refType="h" fact="0.1072"/>
              <dgm:constr type="w" for="ch" forName="Accent5" refType="w" fact="0.1879"/>
              <dgm:constr type="h" for="ch" forName="Accent5" refType="h" fact="0.5699"/>
              <dgm:constr type="r" for="ch" forName="ParentBackground5" refType="w" fact="0.1817"/>
              <dgm:constr type="t" for="ch" forName="ParentBackground5" refType="h" fact="0.1262"/>
              <dgm:constr type="w" for="ch" forName="ParentBackground5" refType="w" fact="0.1754"/>
              <dgm:constr type="h" for="ch" forName="ParentBackground5" refType="h" fact="0.5319"/>
              <dgm:constr type="r" for="ch" forName="Child5" refType="w" fact="0.1817"/>
              <dgm:constr type="t" for="ch" forName="Child5" refType="h" fact="0.6876"/>
              <dgm:constr type="w" for="ch" forName="Child5" refType="w" fact="0.1754"/>
              <dgm:constr type="h" for="ch" forName="Child5" refType="h" fact="0.3124"/>
              <dgm:constr type="r" for="ch" forName="Accent4" refType="w" fact="0.4211"/>
              <dgm:constr type="t" for="ch" forName="Accent4" refType="h" fact="-0.0109"/>
              <dgm:constr type="w" for="ch" forName="Accent4" refType="w" fact="0.2657"/>
              <dgm:constr type="h" for="ch" forName="Accent4" refType="h" fact="0.806"/>
              <dgm:constr type="r" for="ch" forName="ParentBackground4" refType="w" fact="0.3758"/>
              <dgm:constr type="t" for="ch" forName="ParentBackground4" refType="h" fact="0.1262"/>
              <dgm:constr type="w" for="ch" forName="ParentBackground4" refType="w" fact="0.1754"/>
              <dgm:constr type="h" for="ch" forName="ParentBackground4" refType="h" fact="0.5319"/>
              <dgm:constr type="r" for="ch" forName="Child4" refType="w" fact="0.3758"/>
              <dgm:constr type="t" for="ch" forName="Child4" refType="h" fact="0.6876"/>
              <dgm:constr type="w" for="ch" forName="Child4" refType="w" fact="0.1754"/>
              <dgm:constr type="h" for="ch" forName="Child4" refType="h" fact="0.3124"/>
              <dgm:constr type="r" for="ch" forName="Accent3" refType="w" fact="0.6152"/>
              <dgm:constr type="t" for="ch" forName="Accent3" refType="h" fact="-0.0109"/>
              <dgm:constr type="w" for="ch" forName="Accent3" refType="w" fact="0.2657"/>
              <dgm:constr type="h" for="ch" forName="Accent3" refType="h" fact="0.806"/>
              <dgm:constr type="r" for="ch" forName="ParentBackground3" refType="w" fact="0.57"/>
              <dgm:constr type="t" for="ch" forName="ParentBackground3" refType="h" fact="0.1262"/>
              <dgm:constr type="w" for="ch" forName="ParentBackground3" refType="w" fact="0.1754"/>
              <dgm:constr type="h" for="ch" forName="ParentBackground3" refType="h" fact="0.5319"/>
              <dgm:constr type="r" for="ch" forName="Child3" refType="w" fact="0.57"/>
              <dgm:constr type="t" for="ch" forName="Child3" refType="h" fact="0.6876"/>
              <dgm:constr type="w" for="ch" forName="Child3" refType="w" fact="0.1754"/>
              <dgm:constr type="h" for="ch" forName="Child3" refType="h" fact="0.3124"/>
              <dgm:constr type="r" for="ch" forName="Accent2" refType="w" fact="0.8094"/>
              <dgm:constr type="t" for="ch" forName="Accent2" refType="h" fact="-0.0109"/>
              <dgm:constr type="w" for="ch" forName="Accent2" refType="w" fact="0.2657"/>
              <dgm:constr type="h" for="ch" forName="Accent2" refType="h" fact="0.806"/>
              <dgm:constr type="r" for="ch" forName="ParentBackground2" refType="w" fact="0.7642"/>
              <dgm:constr type="t" for="ch" forName="ParentBackground2" refType="h" fact="0.1262"/>
              <dgm:constr type="w" for="ch" forName="ParentBackground2" refType="w" fact="0.1754"/>
              <dgm:constr type="h" for="ch" forName="ParentBackground2" refType="h" fact="0.5319"/>
              <dgm:constr type="r" for="ch" forName="Child2" refType="w" fact="0.7642"/>
              <dgm:constr type="t" for="ch" forName="Child2" refType="h" fact="0.6876"/>
              <dgm:constr type="w" for="ch" forName="Child2" refType="w" fact="0.1754"/>
              <dgm:constr type="h" for="ch" forName="Child2" refType="h" fact="0.3124"/>
              <dgm:constr type="r" for="ch" forName="Accent1" refType="w" fact="1.0036"/>
              <dgm:constr type="t" for="ch" forName="Accent1" refType="h" fact="-0.0109"/>
              <dgm:constr type="w" for="ch" forName="Accent1" refType="w" fact="0.2657"/>
              <dgm:constr type="h" for="ch" forName="Accent1" refType="h" fact="0.806"/>
              <dgm:constr type="r" for="ch" forName="ParentBackground1" refType="w" fact="0.9584"/>
              <dgm:constr type="t" for="ch" forName="ParentBackground1" refType="h" fact="0.1262"/>
              <dgm:constr type="w" for="ch" forName="ParentBackground1" refType="w" fact="0.1754"/>
              <dgm:constr type="h" for="ch" forName="ParentBackground1" refType="h" fact="0.5319"/>
              <dgm:constr type="r" for="ch" forName="Child1" refType="w" fact="0.9584"/>
              <dgm:constr type="t" for="ch" forName="Child1" refType="h" fact="0.6876"/>
              <dgm:constr type="w" for="ch" forName="Child1" refType="w" fact="0.1754"/>
              <dgm:constr type="h" for="ch" forName="Child1" refType="h" fact="0.3124"/>
            </dgm:constrLst>
          </dgm:if>
          <dgm:if name="Name22" axis="ch" ptType="node" func="cnt" op="equ" val="6">
            <dgm:alg type="composite">
              <dgm:param type="ar" val="3.621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r" for="ch" forName="Parent6" refType="w" fact="0.1311"/>
              <dgm:constr type="t" for="ch" forName="Parent6" refType="h" fact="0.2022"/>
              <dgm:constr type="w" for="ch" forName="Parent6" refType="w" fact="0.1049"/>
              <dgm:constr type="h" for="ch" forName="Parent6" refType="h" fact="0.3799"/>
              <dgm:constr type="r" for="ch" forName="Parent5" refType="w" fact="0.2937"/>
              <dgm:constr type="t" for="ch" forName="Parent5" refType="h" fact="0.2022"/>
              <dgm:constr type="w" for="ch" forName="Parent5" refType="w" fact="0.1049"/>
              <dgm:constr type="h" for="ch" forName="Parent5" refType="h" fact="0.3799"/>
              <dgm:constr type="r" for="ch" forName="Parent4" refType="w" fact="0.4563"/>
              <dgm:constr type="t" for="ch" forName="Parent4" refType="h" fact="0.2022"/>
              <dgm:constr type="w" for="ch" forName="Parent4" refType="w" fact="0.1049"/>
              <dgm:constr type="h" for="ch" forName="Parent4" refType="h" fact="0.3799"/>
              <dgm:constr type="r" for="ch" forName="Parent3" refType="w" fact="0.619"/>
              <dgm:constr type="t" for="ch" forName="Parent3" refType="h" fact="0.2022"/>
              <dgm:constr type="w" for="ch" forName="Parent3" refType="w" fact="0.1049"/>
              <dgm:constr type="h" for="ch" forName="Parent3" refType="h" fact="0.3799"/>
              <dgm:constr type="r" for="ch" forName="Parent2" refType="w" fact="0.7816"/>
              <dgm:constr type="t" for="ch" forName="Parent2" refType="h" fact="0.2022"/>
              <dgm:constr type="w" for="ch" forName="Parent2" refType="w" fact="0.1049"/>
              <dgm:constr type="h" for="ch" forName="Parent2" refType="h" fact="0.3799"/>
              <dgm:constr type="r" for="ch" forName="Parent1" refType="w" fact="0.9442"/>
              <dgm:constr type="t" for="ch" forName="Parent1" refType="h" fact="0.2022"/>
              <dgm:constr type="w" for="ch" forName="Parent1" refType="w" fact="0.1049"/>
              <dgm:constr type="h" for="ch" forName="Parent1" refType="h" fact="0.3799"/>
              <dgm:constr type="r" for="ch" forName="Accent6" refType="w" fact="0.1574"/>
              <dgm:constr type="t" for="ch" forName="Accent6" refType="h" fact="0.1072"/>
              <dgm:constr type="w" for="ch" forName="Accent6" refType="w" fact="0.1574"/>
              <dgm:constr type="h" for="ch" forName="Accent6" refType="h" fact="0.5699"/>
              <dgm:constr type="r" for="ch" forName="ParentBackground6" refType="w" fact="0.1521"/>
              <dgm:constr type="t" for="ch" forName="ParentBackground6" refType="h" fact="0.1262"/>
              <dgm:constr type="w" for="ch" forName="ParentBackground6" refType="w" fact="0.1469"/>
              <dgm:constr type="h" for="ch" forName="ParentBackground6" refType="h" fact="0.5319"/>
              <dgm:constr type="r" for="ch" forName="Child6" refType="w" fact="0.1521"/>
              <dgm:constr type="t" for="ch" forName="Child6" refType="h" fact="0.6876"/>
              <dgm:constr type="w" for="ch" forName="Child6" refType="w" fact="0.1469"/>
              <dgm:constr type="h" for="ch" forName="Child6" refType="h" fact="0.3124"/>
              <dgm:constr type="r" for="ch" forName="Accent5" refType="w" fact="0.3526"/>
              <dgm:constr type="t" for="ch" forName="Accent5" refType="h" fact="-0.0109"/>
              <dgm:constr type="w" for="ch" forName="Accent5" refType="w" fact="0.2226"/>
              <dgm:constr type="h" for="ch" forName="Accent5" refType="h" fact="0.806"/>
              <dgm:constr type="r" for="ch" forName="ParentBackground5" refType="w" fact="0.3147"/>
              <dgm:constr type="t" for="ch" forName="ParentBackground5" refType="h" fact="0.1262"/>
              <dgm:constr type="w" for="ch" forName="ParentBackground5" refType="w" fact="0.1469"/>
              <dgm:constr type="h" for="ch" forName="ParentBackground5" refType="h" fact="0.5319"/>
              <dgm:constr type="r" for="ch" forName="Child5" refType="w" fact="0.3147"/>
              <dgm:constr type="t" for="ch" forName="Child5" refType="h" fact="0.6876"/>
              <dgm:constr type="w" for="ch" forName="Child5" refType="w" fact="0.1469"/>
              <dgm:constr type="h" for="ch" forName="Child5" refType="h" fact="0.3124"/>
              <dgm:constr type="r" for="ch" forName="Accent4" refType="w" fact="0.5152"/>
              <dgm:constr type="t" for="ch" forName="Accent4" refType="h" fact="-0.0109"/>
              <dgm:constr type="w" for="ch" forName="Accent4" refType="w" fact="0.2226"/>
              <dgm:constr type="h" for="ch" forName="Accent4" refType="h" fact="0.806"/>
              <dgm:constr type="r" for="ch" forName="ParentBackground4" refType="w" fact="0.4773"/>
              <dgm:constr type="t" for="ch" forName="ParentBackground4" refType="h" fact="0.1262"/>
              <dgm:constr type="w" for="ch" forName="ParentBackground4" refType="w" fact="0.1469"/>
              <dgm:constr type="h" for="ch" forName="ParentBackground4" refType="h" fact="0.5319"/>
              <dgm:constr type="r" for="ch" forName="Child4" refType="w" fact="0.4773"/>
              <dgm:constr type="t" for="ch" forName="Child4" refType="h" fact="0.6876"/>
              <dgm:constr type="w" for="ch" forName="Child4" refType="w" fact="0.1469"/>
              <dgm:constr type="h" for="ch" forName="Child4" refType="h" fact="0.3124"/>
              <dgm:constr type="r" for="ch" forName="Accent3" refType="w" fact="0.6778"/>
              <dgm:constr type="t" for="ch" forName="Accent3" refType="h" fact="-0.0109"/>
              <dgm:constr type="w" for="ch" forName="Accent3" refType="w" fact="0.2226"/>
              <dgm:constr type="h" for="ch" forName="Accent3" refType="h" fact="0.806"/>
              <dgm:constr type="r" for="ch" forName="ParentBackground3" refType="w" fact="0.6399"/>
              <dgm:constr type="t" for="ch" forName="ParentBackground3" refType="h" fact="0.1262"/>
              <dgm:constr type="w" for="ch" forName="ParentBackground3" refType="w" fact="0.1469"/>
              <dgm:constr type="h" for="ch" forName="ParentBackground3" refType="h" fact="0.5319"/>
              <dgm:constr type="r" for="ch" forName="Child3" refType="w" fact="0.6399"/>
              <dgm:constr type="t" for="ch" forName="Child3" refType="h" fact="0.6876"/>
              <dgm:constr type="w" for="ch" forName="Child3" refType="w" fact="0.1469"/>
              <dgm:constr type="h" for="ch" forName="Child3" refType="h" fact="0.3124"/>
              <dgm:constr type="r" for="ch" forName="Accent2" refType="w" fact="0.8404"/>
              <dgm:constr type="t" for="ch" forName="Accent2" refType="h" fact="-0.0109"/>
              <dgm:constr type="w" for="ch" forName="Accent2" refType="w" fact="0.2226"/>
              <dgm:constr type="h" for="ch" forName="Accent2" refType="h" fact="0.806"/>
              <dgm:constr type="r" for="ch" forName="ParentBackground2" refType="w" fact="0.8025"/>
              <dgm:constr type="t" for="ch" forName="ParentBackground2" refType="h" fact="0.1262"/>
              <dgm:constr type="w" for="ch" forName="ParentBackground2" refType="w" fact="0.1469"/>
              <dgm:constr type="h" for="ch" forName="ParentBackground2" refType="h" fact="0.5319"/>
              <dgm:constr type="r" for="ch" forName="Child2" refType="w" fact="0.8025"/>
              <dgm:constr type="t" for="ch" forName="Child2" refType="h" fact="0.6876"/>
              <dgm:constr type="w" for="ch" forName="Child2" refType="w" fact="0.1469"/>
              <dgm:constr type="h" for="ch" forName="Child2" refType="h" fact="0.3124"/>
              <dgm:constr type="r" for="ch" forName="Accent1" refType="w" fact="1.003"/>
              <dgm:constr type="t" for="ch" forName="Accent1" refType="h" fact="-0.0109"/>
              <dgm:constr type="w" for="ch" forName="Accent1" refType="w" fact="0.2226"/>
              <dgm:constr type="h" for="ch" forName="Accent1" refType="h" fact="0.806"/>
              <dgm:constr type="r" for="ch" forName="ParentBackground1" refType="w" fact="0.9652"/>
              <dgm:constr type="t" for="ch" forName="ParentBackground1" refType="h" fact="0.1262"/>
              <dgm:constr type="w" for="ch" forName="ParentBackground1" refType="w" fact="0.1469"/>
              <dgm:constr type="h" for="ch" forName="ParentBackground1" refType="h" fact="0.5319"/>
              <dgm:constr type="r" for="ch" forName="Child1" refType="w" fact="0.9652"/>
              <dgm:constr type="t" for="ch" forName="Child1" refType="h" fact="0.6876"/>
              <dgm:constr type="w" for="ch" forName="Child1" refType="w" fact="0.1469"/>
              <dgm:constr type="h" for="ch" forName="Child1" refType="h" fact="0.3124"/>
            </dgm:constrLst>
          </dgm:if>
          <dgm:if name="Name23" axis="ch" ptType="node" func="cnt" op="equ" val="7">
            <dgm:alg type="composite">
              <dgm:param type="ar" val="4.210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r" for="ch" forName="Parent7" refType="w" fact="0.1128"/>
              <dgm:constr type="t" for="ch" forName="Parent7" refType="h" fact="0.2022"/>
              <dgm:constr type="w" for="ch" forName="Parent7" refType="w" fact="0.0902"/>
              <dgm:constr type="h" for="ch" forName="Parent7" refType="h" fact="0.3799"/>
              <dgm:constr type="r" for="ch" forName="Parent6" refType="w" fact="0.2527"/>
              <dgm:constr type="t" for="ch" forName="Parent6" refType="h" fact="0.2022"/>
              <dgm:constr type="w" for="ch" forName="Parent6" refType="w" fact="0.0902"/>
              <dgm:constr type="h" for="ch" forName="Parent6" refType="h" fact="0.3799"/>
              <dgm:constr type="r" for="ch" forName="Parent5" refType="w" fact="0.3925"/>
              <dgm:constr type="t" for="ch" forName="Parent5" refType="h" fact="0.2022"/>
              <dgm:constr type="w" for="ch" forName="Parent5" refType="w" fact="0.0902"/>
              <dgm:constr type="h" for="ch" forName="Parent5" refType="h" fact="0.3799"/>
              <dgm:constr type="r" for="ch" forName="Parent4" refType="w" fact="0.5324"/>
              <dgm:constr type="t" for="ch" forName="Parent4" refType="h" fact="0.2022"/>
              <dgm:constr type="w" for="ch" forName="Parent4" refType="w" fact="0.0902"/>
              <dgm:constr type="h" for="ch" forName="Parent4" refType="h" fact="0.3799"/>
              <dgm:constr type="r" for="ch" forName="Parent3" refType="w" fact="0.6723"/>
              <dgm:constr type="t" for="ch" forName="Parent3" refType="h" fact="0.2022"/>
              <dgm:constr type="w" for="ch" forName="Parent3" refType="w" fact="0.0902"/>
              <dgm:constr type="h" for="ch" forName="Parent3" refType="h" fact="0.3799"/>
              <dgm:constr type="r" for="ch" forName="Parent2" refType="w" fact="0.8121"/>
              <dgm:constr type="t" for="ch" forName="Parent2" refType="h" fact="0.2022"/>
              <dgm:constr type="w" for="ch" forName="Parent2" refType="w" fact="0.0902"/>
              <dgm:constr type="h" for="ch" forName="Parent2" refType="h" fact="0.3799"/>
              <dgm:constr type="r" for="ch" forName="Parent1" refType="w" fact="0.952"/>
              <dgm:constr type="t" for="ch" forName="Parent1" refType="h" fact="0.2022"/>
              <dgm:constr type="w" for="ch" forName="Parent1" refType="w" fact="0.0902"/>
              <dgm:constr type="h" for="ch" forName="Parent1" refType="h" fact="0.3799"/>
              <dgm:constr type="r" for="ch" forName="Accent7" refType="w" fact="0.1354"/>
              <dgm:constr type="t" for="ch" forName="Accent7" refType="h" fact="0.1072"/>
              <dgm:constr type="w" for="ch" forName="Accent7" refType="w" fact="0.1354"/>
              <dgm:constr type="h" for="ch" forName="Accent7" refType="h" fact="0.5699"/>
              <dgm:constr type="r" for="ch" forName="ParentBackground7" refType="w" fact="0.1308"/>
              <dgm:constr type="t" for="ch" forName="ParentBackground7" refType="h" fact="0.1262"/>
              <dgm:constr type="w" for="ch" forName="ParentBackground7" refType="w" fact="0.1263"/>
              <dgm:constr type="h" for="ch" forName="ParentBackground7" refType="h" fact="0.5319"/>
              <dgm:constr type="r" for="ch" forName="Child7" refType="w" fact="0.1308"/>
              <dgm:constr type="t" for="ch" forName="Child7" refType="h" fact="0.6876"/>
              <dgm:constr type="w" for="ch" forName="Child7" refType="w" fact="0.1263"/>
              <dgm:constr type="h" for="ch" forName="Child7" refType="h" fact="0.3124"/>
              <dgm:constr type="r" for="ch" forName="Accent6" refType="w" fact="0.3033"/>
              <dgm:constr type="t" for="ch" forName="Accent6" refType="h" fact="-0.0109"/>
              <dgm:constr type="w" for="ch" forName="Accent6" refType="w" fact="0.1915"/>
              <dgm:constr type="h" for="ch" forName="Accent6" refType="h" fact="0.806"/>
              <dgm:constr type="r" for="ch" forName="ParentBackground6" refType="w" fact="0.2707"/>
              <dgm:constr type="t" for="ch" forName="ParentBackground6" refType="h" fact="0.1262"/>
              <dgm:constr type="w" for="ch" forName="ParentBackground6" refType="w" fact="0.1263"/>
              <dgm:constr type="h" for="ch" forName="ParentBackground6" refType="h" fact="0.5319"/>
              <dgm:constr type="r" for="ch" forName="Child6" refType="w" fact="0.2707"/>
              <dgm:constr type="t" for="ch" forName="Child6" refType="h" fact="0.6876"/>
              <dgm:constr type="w" for="ch" forName="Child6" refType="w" fact="0.1263"/>
              <dgm:constr type="h" for="ch" forName="Child6" refType="h" fact="0.3124"/>
              <dgm:constr type="r" for="ch" forName="Accent5" refType="w" fact="0.4431"/>
              <dgm:constr type="t" for="ch" forName="Accent5" refType="h" fact="-0.0109"/>
              <dgm:constr type="w" for="ch" forName="Accent5" refType="w" fact="0.1915"/>
              <dgm:constr type="h" for="ch" forName="Accent5" refType="h" fact="0.806"/>
              <dgm:constr type="r" for="ch" forName="ParentBackground5" refType="w" fact="0.4106"/>
              <dgm:constr type="t" for="ch" forName="ParentBackground5" refType="h" fact="0.1262"/>
              <dgm:constr type="w" for="ch" forName="ParentBackground5" refType="w" fact="0.1263"/>
              <dgm:constr type="h" for="ch" forName="ParentBackground5" refType="h" fact="0.5319"/>
              <dgm:constr type="r" for="ch" forName="Child5" refType="w" fact="0.4106"/>
              <dgm:constr type="t" for="ch" forName="Child5" refType="h" fact="0.6876"/>
              <dgm:constr type="w" for="ch" forName="Child5" refType="w" fact="0.1263"/>
              <dgm:constr type="h" for="ch" forName="Child5" refType="h" fact="0.3124"/>
              <dgm:constr type="r" for="ch" forName="Accent4" refType="w" fact="0.583"/>
              <dgm:constr type="t" for="ch" forName="Accent4" refType="h" fact="-0.0109"/>
              <dgm:constr type="w" for="ch" forName="Accent4" refType="w" fact="0.1915"/>
              <dgm:constr type="h" for="ch" forName="Accent4" refType="h" fact="0.806"/>
              <dgm:constr type="r" for="ch" forName="ParentBackground4" refType="w" fact="0.5504"/>
              <dgm:constr type="t" for="ch" forName="ParentBackground4" refType="h" fact="0.1262"/>
              <dgm:constr type="w" for="ch" forName="ParentBackground4" refType="w" fact="0.1263"/>
              <dgm:constr type="h" for="ch" forName="ParentBackground4" refType="h" fact="0.5319"/>
              <dgm:constr type="r" for="ch" forName="Child4" refType="w" fact="0.5504"/>
              <dgm:constr type="t" for="ch" forName="Child4" refType="h" fact="0.6876"/>
              <dgm:constr type="w" for="ch" forName="Child4" refType="w" fact="0.1263"/>
              <dgm:constr type="h" for="ch" forName="Child4" refType="h" fact="0.3124"/>
              <dgm:constr type="r" for="ch" forName="Accent3" refType="w" fact="0.7229"/>
              <dgm:constr type="t" for="ch" forName="Accent3" refType="h" fact="-0.0109"/>
              <dgm:constr type="w" for="ch" forName="Accent3" refType="w" fact="0.1915"/>
              <dgm:constr type="h" for="ch" forName="Accent3" refType="h" fact="0.806"/>
              <dgm:constr type="r" for="ch" forName="ParentBackground3" refType="w" fact="0.6903"/>
              <dgm:constr type="t" for="ch" forName="ParentBackground3" refType="h" fact="0.1262"/>
              <dgm:constr type="w" for="ch" forName="ParentBackground3" refType="w" fact="0.1263"/>
              <dgm:constr type="h" for="ch" forName="ParentBackground3" refType="h" fact="0.5319"/>
              <dgm:constr type="r" for="ch" forName="Child3" refType="w" fact="0.6903"/>
              <dgm:constr type="t" for="ch" forName="Child3" refType="h" fact="0.6876"/>
              <dgm:constr type="w" for="ch" forName="Child3" refType="w" fact="0.1263"/>
              <dgm:constr type="h" for="ch" forName="Child3" refType="h" fact="0.3124"/>
              <dgm:constr type="r" for="ch" forName="Accent2" refType="w" fact="0.8627"/>
              <dgm:constr type="t" for="ch" forName="Accent2" refType="h" fact="-0.0109"/>
              <dgm:constr type="w" for="ch" forName="Accent2" refType="w" fact="0.1915"/>
              <dgm:constr type="h" for="ch" forName="Accent2" refType="h" fact="0.806"/>
              <dgm:constr type="r" for="ch" forName="ParentBackground2" refType="w" fact="0.8302"/>
              <dgm:constr type="t" for="ch" forName="ParentBackground2" refType="h" fact="0.1262"/>
              <dgm:constr type="w" for="ch" forName="ParentBackground2" refType="w" fact="0.1263"/>
              <dgm:constr type="h" for="ch" forName="ParentBackground2" refType="h" fact="0.5319"/>
              <dgm:constr type="r" for="ch" forName="Child2" refType="w" fact="0.8302"/>
              <dgm:constr type="t" for="ch" forName="Child2" refType="h" fact="0.6876"/>
              <dgm:constr type="w" for="ch" forName="Child2" refType="w" fact="0.1263"/>
              <dgm:constr type="h" for="ch" forName="Child2" refType="h" fact="0.3124"/>
              <dgm:constr type="r" for="ch" forName="Accent1" refType="w" fact="1.0026"/>
              <dgm:constr type="t" for="ch" forName="Accent1" refType="h" fact="-0.0109"/>
              <dgm:constr type="w" for="ch" forName="Accent1" refType="w" fact="0.1915"/>
              <dgm:constr type="h" for="ch" forName="Accent1" refType="h" fact="0.806"/>
              <dgm:constr type="r" for="ch" forName="ParentBackground1" refType="w" fact="0.97"/>
              <dgm:constr type="t" for="ch" forName="ParentBackground1" refType="h" fact="0.1262"/>
              <dgm:constr type="w" for="ch" forName="ParentBackground1" refType="w" fact="0.1263"/>
              <dgm:constr type="h" for="ch" forName="ParentBackground1" refType="h" fact="0.5319"/>
              <dgm:constr type="r" for="ch" forName="Child1" refType="w" fact="0.97"/>
              <dgm:constr type="t" for="ch" forName="Child1" refType="h" fact="0.6876"/>
              <dgm:constr type="w" for="ch" forName="Child1" refType="w" fact="0.1263"/>
              <dgm:constr type="h" for="ch" forName="Child1" refType="h" fact="0.3124"/>
            </dgm:constrLst>
          </dgm:if>
          <dgm:if name="Name24" axis="ch" ptType="node" func="cnt" op="equ" val="8">
            <dgm:alg type="composite">
              <dgm:param type="ar" val="4.799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r" for="ch" forName="Parent8" refType="w" fact="0.099"/>
              <dgm:constr type="t" for="ch" forName="Parent8" refType="h" fact="0.2022"/>
              <dgm:constr type="w" for="ch" forName="Parent8" refType="w" fact="0.0792"/>
              <dgm:constr type="h" for="ch" forName="Parent8" refType="h" fact="0.3799"/>
              <dgm:constr type="r" for="ch" forName="Parent7" refType="w" fact="0.2217"/>
              <dgm:constr type="t" for="ch" forName="Parent7" refType="h" fact="0.2022"/>
              <dgm:constr type="w" for="ch" forName="Parent7" refType="w" fact="0.0792"/>
              <dgm:constr type="h" for="ch" forName="Parent7" refType="h" fact="0.3799"/>
              <dgm:constr type="r" for="ch" forName="Parent6" refType="w" fact="0.3444"/>
              <dgm:constr type="t" for="ch" forName="Parent6" refType="h" fact="0.2022"/>
              <dgm:constr type="w" for="ch" forName="Parent6" refType="w" fact="0.0792"/>
              <dgm:constr type="h" for="ch" forName="Parent6" refType="h" fact="0.3799"/>
              <dgm:constr type="r" for="ch" forName="Parent5" refType="w" fact="0.4671"/>
              <dgm:constr type="t" for="ch" forName="Parent5" refType="h" fact="0.2022"/>
              <dgm:constr type="w" for="ch" forName="Parent5" refType="w" fact="0.0792"/>
              <dgm:constr type="h" for="ch" forName="Parent5" refType="h" fact="0.3799"/>
              <dgm:constr type="r" for="ch" forName="Parent4" refType="w" fact="0.5898"/>
              <dgm:constr type="t" for="ch" forName="Parent4" refType="h" fact="0.2022"/>
              <dgm:constr type="w" for="ch" forName="Parent4" refType="w" fact="0.0792"/>
              <dgm:constr type="h" for="ch" forName="Parent4" refType="h" fact="0.3799"/>
              <dgm:constr type="r" for="ch" forName="Parent3" refType="w" fact="0.7125"/>
              <dgm:constr type="t" for="ch" forName="Parent3" refType="h" fact="0.2022"/>
              <dgm:constr type="w" for="ch" forName="Parent3" refType="w" fact="0.0792"/>
              <dgm:constr type="h" for="ch" forName="Parent3" refType="h" fact="0.3799"/>
              <dgm:constr type="r" for="ch" forName="Parent2" refType="w" fact="0.8352"/>
              <dgm:constr type="t" for="ch" forName="Parent2" refType="h" fact="0.2022"/>
              <dgm:constr type="w" for="ch" forName="Parent2" refType="w" fact="0.0792"/>
              <dgm:constr type="h" for="ch" forName="Parent2" refType="h" fact="0.3799"/>
              <dgm:constr type="r" for="ch" forName="Parent1" refType="w" fact="0.9579"/>
              <dgm:constr type="t" for="ch" forName="Parent1" refType="h" fact="0.2022"/>
              <dgm:constr type="w" for="ch" forName="Parent1" refType="w" fact="0.0792"/>
              <dgm:constr type="h" for="ch" forName="Parent1" refType="h" fact="0.3799"/>
              <dgm:constr type="r" for="ch" forName="Accent8" refType="w" fact="0.1187"/>
              <dgm:constr type="t" for="ch" forName="Accent8" refType="h" fact="0.1072"/>
              <dgm:constr type="w" for="ch" forName="Accent8" refType="w" fact="0.1187"/>
              <dgm:constr type="h" for="ch" forName="Accent8" refType="h" fact="0.5699"/>
              <dgm:constr type="r" for="ch" forName="ParentBackground8" refType="w" fact="0.1148"/>
              <dgm:constr type="t" for="ch" forName="ParentBackground8" refType="h" fact="0.1262"/>
              <dgm:constr type="w" for="ch" forName="ParentBackground8" refType="w" fact="0.1108"/>
              <dgm:constr type="h" for="ch" forName="ParentBackground8" refType="h" fact="0.5319"/>
              <dgm:constr type="r" for="ch" forName="Child8" refType="w" fact="0.1148"/>
              <dgm:constr type="t" for="ch" forName="Child8" refType="h" fact="0.6876"/>
              <dgm:constr type="w" for="ch" forName="Child8" refType="w" fact="0.1108"/>
              <dgm:constr type="h" for="ch" forName="Child8" refType="h" fact="0.3124"/>
              <dgm:constr type="r" for="ch" forName="Accent7" refType="w" fact="0.2661"/>
              <dgm:constr type="t" for="ch" forName="Accent7" refType="h" fact="-0.0109"/>
              <dgm:constr type="w" for="ch" forName="Accent7" refType="w" fact="0.1679"/>
              <dgm:constr type="h" for="ch" forName="Accent7" refType="h" fact="0.806"/>
              <dgm:constr type="r" for="ch" forName="ParentBackground7" refType="w" fact="0.2375"/>
              <dgm:constr type="t" for="ch" forName="ParentBackground7" refType="h" fact="0.1262"/>
              <dgm:constr type="w" for="ch" forName="ParentBackground7" refType="w" fact="0.1108"/>
              <dgm:constr type="h" for="ch" forName="ParentBackground7" refType="h" fact="0.5319"/>
              <dgm:constr type="r" for="ch" forName="Child7" refType="w" fact="0.2375"/>
              <dgm:constr type="t" for="ch" forName="Child7" refType="h" fact="0.6876"/>
              <dgm:constr type="w" for="ch" forName="Child7" refType="w" fact="0.1108"/>
              <dgm:constr type="h" for="ch" forName="Child7" refType="h" fact="0.3124"/>
              <dgm:constr type="r" for="ch" forName="Accent6" refType="w" fact="0.3888"/>
              <dgm:constr type="t" for="ch" forName="Accent6" refType="h" fact="-0.0109"/>
              <dgm:constr type="w" for="ch" forName="Accent6" refType="w" fact="0.1679"/>
              <dgm:constr type="h" for="ch" forName="Accent6" refType="h" fact="0.806"/>
              <dgm:constr type="r" for="ch" forName="ParentBackground6" refType="w" fact="0.3602"/>
              <dgm:constr type="t" for="ch" forName="ParentBackground6" refType="h" fact="0.1262"/>
              <dgm:constr type="w" for="ch" forName="ParentBackground6" refType="w" fact="0.1108"/>
              <dgm:constr type="h" for="ch" forName="ParentBackground6" refType="h" fact="0.5319"/>
              <dgm:constr type="r" for="ch" forName="Child6" refType="w" fact="0.3602"/>
              <dgm:constr type="t" for="ch" forName="Child6" refType="h" fact="0.6876"/>
              <dgm:constr type="w" for="ch" forName="Child6" refType="w" fact="0.1108"/>
              <dgm:constr type="h" for="ch" forName="Child6" refType="h" fact="0.3124"/>
              <dgm:constr type="r" for="ch" forName="Accent5" refType="w" fact="0.5115"/>
              <dgm:constr type="t" for="ch" forName="Accent5" refType="h" fact="-0.0109"/>
              <dgm:constr type="w" for="ch" forName="Accent5" refType="w" fact="0.1679"/>
              <dgm:constr type="h" for="ch" forName="Accent5" refType="h" fact="0.806"/>
              <dgm:constr type="r" for="ch" forName="ParentBackground5" refType="w" fact="0.4829"/>
              <dgm:constr type="t" for="ch" forName="ParentBackground5" refType="h" fact="0.1262"/>
              <dgm:constr type="w" for="ch" forName="ParentBackground5" refType="w" fact="0.1108"/>
              <dgm:constr type="h" for="ch" forName="ParentBackground5" refType="h" fact="0.5319"/>
              <dgm:constr type="r" for="ch" forName="Child5" refType="w" fact="0.4829"/>
              <dgm:constr type="t" for="ch" forName="Child5" refType="h" fact="0.6876"/>
              <dgm:constr type="w" for="ch" forName="Child5" refType="w" fact="0.1108"/>
              <dgm:constr type="h" for="ch" forName="Child5" refType="h" fact="0.3124"/>
              <dgm:constr type="r" for="ch" forName="Accent4" refType="w" fact="0.6342"/>
              <dgm:constr type="t" for="ch" forName="Accent4" refType="h" fact="-0.0109"/>
              <dgm:constr type="w" for="ch" forName="Accent4" refType="w" fact="0.1679"/>
              <dgm:constr type="h" for="ch" forName="Accent4" refType="h" fact="0.806"/>
              <dgm:constr type="r" for="ch" forName="ParentBackground4" refType="w" fact="0.6056"/>
              <dgm:constr type="t" for="ch" forName="ParentBackground4" refType="h" fact="0.1262"/>
              <dgm:constr type="w" for="ch" forName="ParentBackground4" refType="w" fact="0.1108"/>
              <dgm:constr type="h" for="ch" forName="ParentBackground4" refType="h" fact="0.5319"/>
              <dgm:constr type="r" for="ch" forName="Child4" refType="w" fact="0.6056"/>
              <dgm:constr type="t" for="ch" forName="Child4" refType="h" fact="0.6876"/>
              <dgm:constr type="w" for="ch" forName="Child4" refType="w" fact="0.1108"/>
              <dgm:constr type="h" for="ch" forName="Child4" refType="h" fact="0.3124"/>
              <dgm:constr type="r" for="ch" forName="Accent3" refType="w" fact="0.7569"/>
              <dgm:constr type="t" for="ch" forName="Accent3" refType="h" fact="-0.0109"/>
              <dgm:constr type="w" for="ch" forName="Accent3" refType="w" fact="0.1679"/>
              <dgm:constr type="h" for="ch" forName="Accent3" refType="h" fact="0.806"/>
              <dgm:constr type="r" for="ch" forName="ParentBackground3" refType="w" fact="0.7283"/>
              <dgm:constr type="t" for="ch" forName="ParentBackground3" refType="h" fact="0.1262"/>
              <dgm:constr type="w" for="ch" forName="ParentBackground3" refType="w" fact="0.1108"/>
              <dgm:constr type="h" for="ch" forName="ParentBackground3" refType="h" fact="0.5319"/>
              <dgm:constr type="r" for="ch" forName="Child3" refType="w" fact="0.7283"/>
              <dgm:constr type="t" for="ch" forName="Child3" refType="h" fact="0.6876"/>
              <dgm:constr type="w" for="ch" forName="Child3" refType="w" fact="0.1108"/>
              <dgm:constr type="h" for="ch" forName="Child3" refType="h" fact="0.3124"/>
              <dgm:constr type="r" for="ch" forName="Accent2" refType="w" fact="0.8796"/>
              <dgm:constr type="t" for="ch" forName="Accent2" refType="h" fact="-0.0109"/>
              <dgm:constr type="w" for="ch" forName="Accent2" refType="w" fact="0.1679"/>
              <dgm:constr type="h" for="ch" forName="Accent2" refType="h" fact="0.806"/>
              <dgm:constr type="r" for="ch" forName="ParentBackground2" refType="w" fact="0.851"/>
              <dgm:constr type="t" for="ch" forName="ParentBackground2" refType="h" fact="0.1262"/>
              <dgm:constr type="w" for="ch" forName="ParentBackground2" refType="w" fact="0.1108"/>
              <dgm:constr type="h" for="ch" forName="ParentBackground2" refType="h" fact="0.5319"/>
              <dgm:constr type="r" for="ch" forName="Child2" refType="w" fact="0.851"/>
              <dgm:constr type="t" for="ch" forName="Child2" refType="h" fact="0.6876"/>
              <dgm:constr type="w" for="ch" forName="Child2" refType="w" fact="0.1108"/>
              <dgm:constr type="h" for="ch" forName="Child2" refType="h" fact="0.3124"/>
              <dgm:constr type="r" for="ch" forName="Accent1" refType="w" fact="1.0023"/>
              <dgm:constr type="t" for="ch" forName="Accent1" refType="h" fact="-0.0109"/>
              <dgm:constr type="w" for="ch" forName="Accent1" refType="w" fact="0.1679"/>
              <dgm:constr type="h" for="ch" forName="Accent1" refType="h" fact="0.806"/>
              <dgm:constr type="r" for="ch" forName="ParentBackground1" refType="w" fact="0.9737"/>
              <dgm:constr type="t" for="ch" forName="ParentBackground1" refType="h" fact="0.1262"/>
              <dgm:constr type="w" for="ch" forName="ParentBackground1" refType="w" fact="0.1108"/>
              <dgm:constr type="h" for="ch" forName="ParentBackground1" refType="h" fact="0.5319"/>
              <dgm:constr type="r" for="ch" forName="Child1" refType="w" fact="0.9737"/>
              <dgm:constr type="t" for="ch" forName="Child1" refType="h" fact="0.6876"/>
              <dgm:constr type="w" for="ch" forName="Child1" refType="w" fact="0.1108"/>
              <dgm:constr type="h" for="ch" forName="Child1" refType="h" fact="0.3124"/>
            </dgm:constrLst>
          </dgm:if>
          <dgm:if name="Name25" axis="ch" ptType="node" func="cnt" op="equ" val="9">
            <dgm:alg type="composite">
              <dgm:param type="ar" val="5.38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r" for="ch" forName="Parent9" refType="w" fact="0.0881"/>
              <dgm:constr type="t" for="ch" forName="Parent9" refType="h" fact="0.2022"/>
              <dgm:constr type="w" for="ch" forName="Parent9" refType="w" fact="0.0705"/>
              <dgm:constr type="h" for="ch" forName="Parent9" refType="h" fact="0.3799"/>
              <dgm:constr type="r" for="ch" forName="Parent8" refType="w" fact="0.1974"/>
              <dgm:constr type="t" for="ch" forName="Parent8" refType="h" fact="0.2022"/>
              <dgm:constr type="w" for="ch" forName="Parent8" refType="w" fact="0.0705"/>
              <dgm:constr type="h" for="ch" forName="Parent8" refType="h" fact="0.3799"/>
              <dgm:constr type="r" for="ch" forName="Parent7" refType="w" fact="0.3067"/>
              <dgm:constr type="t" for="ch" forName="Parent7" refType="h" fact="0.2022"/>
              <dgm:constr type="w" for="ch" forName="Parent7" refType="w" fact="0.0705"/>
              <dgm:constr type="h" for="ch" forName="Parent7" refType="h" fact="0.3799"/>
              <dgm:constr type="r" for="ch" forName="Parent6" refType="w" fact="0.416"/>
              <dgm:constr type="t" for="ch" forName="Parent6" refType="h" fact="0.2022"/>
              <dgm:constr type="w" for="ch" forName="Parent6" refType="w" fact="0.0705"/>
              <dgm:constr type="h" for="ch" forName="Parent6" refType="h" fact="0.3799"/>
              <dgm:constr type="r" for="ch" forName="Parent5" refType="w" fact="0.5253"/>
              <dgm:constr type="t" for="ch" forName="Parent5" refType="h" fact="0.2022"/>
              <dgm:constr type="w" for="ch" forName="Parent5" refType="w" fact="0.0705"/>
              <dgm:constr type="h" for="ch" forName="Parent5" refType="h" fact="0.3799"/>
              <dgm:constr type="r" for="ch" forName="Parent4" refType="w" fact="0.6346"/>
              <dgm:constr type="t" for="ch" forName="Parent4" refType="h" fact="0.2022"/>
              <dgm:constr type="w" for="ch" forName="Parent4" refType="w" fact="0.0705"/>
              <dgm:constr type="h" for="ch" forName="Parent4" refType="h" fact="0.3799"/>
              <dgm:constr type="r" for="ch" forName="Parent3" refType="w" fact="0.7439"/>
              <dgm:constr type="t" for="ch" forName="Parent3" refType="h" fact="0.2022"/>
              <dgm:constr type="w" for="ch" forName="Parent3" refType="w" fact="0.0705"/>
              <dgm:constr type="h" for="ch" forName="Parent3" refType="h" fact="0.3799"/>
              <dgm:constr type="r" for="ch" forName="Parent2" refType="w" fact="0.8532"/>
              <dgm:constr type="t" for="ch" forName="Parent2" refType="h" fact="0.2022"/>
              <dgm:constr type="w" for="ch" forName="Parent2" refType="w" fact="0.0705"/>
              <dgm:constr type="h" for="ch" forName="Parent2" refType="h" fact="0.3799"/>
              <dgm:constr type="r" for="ch" forName="Parent1" refType="w" fact="0.9625"/>
              <dgm:constr type="t" for="ch" forName="Parent1" refType="h" fact="0.2022"/>
              <dgm:constr type="w" for="ch" forName="Parent1" refType="w" fact="0.0705"/>
              <dgm:constr type="h" for="ch" forName="Parent1" refType="h" fact="0.3799"/>
              <dgm:constr type="r" for="ch" forName="Accent9" refType="w" fact="0.1058"/>
              <dgm:constr type="t" for="ch" forName="Accent9" refType="h" fact="0.1072"/>
              <dgm:constr type="w" for="ch" forName="Accent9" refType="w" fact="0.1058"/>
              <dgm:constr type="h" for="ch" forName="Accent9" refType="h" fact="0.5699"/>
              <dgm:constr type="r" for="ch" forName="ParentBackground9" refType="w" fact="0.1022"/>
              <dgm:constr type="t" for="ch" forName="ParentBackground9" refType="h" fact="0.1262"/>
              <dgm:constr type="w" for="ch" forName="ParentBackground9" refType="w" fact="0.0987"/>
              <dgm:constr type="h" for="ch" forName="ParentBackground9" refType="h" fact="0.5319"/>
              <dgm:constr type="r" for="ch" forName="Child9" refType="w" fact="0.1022"/>
              <dgm:constr type="t" for="ch" forName="Child9" refType="h" fact="0.6876"/>
              <dgm:constr type="w" for="ch" forName="Child9" refType="w" fact="0.0987"/>
              <dgm:constr type="h" for="ch" forName="Child9" refType="h" fact="0.3124"/>
              <dgm:constr type="r" for="ch" forName="Accent8" refType="w" fact="0.237"/>
              <dgm:constr type="t" for="ch" forName="Accent8" refType="h" fact="-0.0109"/>
              <dgm:constr type="w" for="ch" forName="Accent8" refType="w" fact="0.1496"/>
              <dgm:constr type="h" for="ch" forName="Accent8" refType="h" fact="0.806"/>
              <dgm:constr type="r" for="ch" forName="ParentBackground8" refType="w" fact="0.2115"/>
              <dgm:constr type="t" for="ch" forName="ParentBackground8" refType="h" fact="0.1262"/>
              <dgm:constr type="w" for="ch" forName="ParentBackground8" refType="w" fact="0.0987"/>
              <dgm:constr type="h" for="ch" forName="ParentBackground8" refType="h" fact="0.5319"/>
              <dgm:constr type="r" for="ch" forName="Child8" refType="w" fact="0.2115"/>
              <dgm:constr type="t" for="ch" forName="Child8" refType="h" fact="0.6876"/>
              <dgm:constr type="w" for="ch" forName="Child8" refType="w" fact="0.0987"/>
              <dgm:constr type="h" for="ch" forName="Child8" refType="h" fact="0.3124"/>
              <dgm:constr type="r" for="ch" forName="Accent7" refType="w" fact="0.3462"/>
              <dgm:constr type="t" for="ch" forName="Accent7" refType="h" fact="-0.0109"/>
              <dgm:constr type="w" for="ch" forName="Accent7" refType="w" fact="0.1496"/>
              <dgm:constr type="h" for="ch" forName="Accent7" refType="h" fact="0.806"/>
              <dgm:constr type="r" for="ch" forName="ParentBackground7" refType="w" fact="0.3208"/>
              <dgm:constr type="t" for="ch" forName="ParentBackground7" refType="h" fact="0.1262"/>
              <dgm:constr type="w" for="ch" forName="ParentBackground7" refType="w" fact="0.0987"/>
              <dgm:constr type="h" for="ch" forName="ParentBackground7" refType="h" fact="0.5319"/>
              <dgm:constr type="r" for="ch" forName="Child7" refType="w" fact="0.3208"/>
              <dgm:constr type="t" for="ch" forName="Child7" refType="h" fact="0.6876"/>
              <dgm:constr type="w" for="ch" forName="Child7" refType="w" fact="0.0987"/>
              <dgm:constr type="h" for="ch" forName="Child7" refType="h" fact="0.3124"/>
              <dgm:constr type="r" for="ch" forName="Accent6" refType="w" fact="0.4555"/>
              <dgm:constr type="t" for="ch" forName="Accent6" refType="h" fact="-0.0109"/>
              <dgm:constr type="w" for="ch" forName="Accent6" refType="w" fact="0.1496"/>
              <dgm:constr type="h" for="ch" forName="Accent6" refType="h" fact="0.806"/>
              <dgm:constr type="r" for="ch" forName="ParentBackground6" refType="w" fact="0.4301"/>
              <dgm:constr type="t" for="ch" forName="ParentBackground6" refType="h" fact="0.1262"/>
              <dgm:constr type="w" for="ch" forName="ParentBackground6" refType="w" fact="0.0987"/>
              <dgm:constr type="h" for="ch" forName="ParentBackground6" refType="h" fact="0.5319"/>
              <dgm:constr type="r" for="ch" forName="Child6" refType="w" fact="0.4301"/>
              <dgm:constr type="t" for="ch" forName="Child6" refType="h" fact="0.6876"/>
              <dgm:constr type="w" for="ch" forName="Child6" refType="w" fact="0.0987"/>
              <dgm:constr type="h" for="ch" forName="Child6" refType="h" fact="0.3124"/>
              <dgm:constr type="r" for="ch" forName="Accent5" refType="w" fact="0.5648"/>
              <dgm:constr type="t" for="ch" forName="Accent5" refType="h" fact="-0.0109"/>
              <dgm:constr type="w" for="ch" forName="Accent5" refType="w" fact="0.1496"/>
              <dgm:constr type="h" for="ch" forName="Accent5" refType="h" fact="0.806"/>
              <dgm:constr type="r" for="ch" forName="ParentBackground5" refType="w" fact="0.5394"/>
              <dgm:constr type="t" for="ch" forName="ParentBackground5" refType="h" fact="0.1262"/>
              <dgm:constr type="w" for="ch" forName="ParentBackground5" refType="w" fact="0.0987"/>
              <dgm:constr type="h" for="ch" forName="ParentBackground5" refType="h" fact="0.5319"/>
              <dgm:constr type="r" for="ch" forName="Child5" refType="w" fact="0.5394"/>
              <dgm:constr type="t" for="ch" forName="Child5" refType="h" fact="0.6876"/>
              <dgm:constr type="w" for="ch" forName="Child5" refType="w" fact="0.0987"/>
              <dgm:constr type="h" for="ch" forName="Child5" refType="h" fact="0.3124"/>
              <dgm:constr type="r" for="ch" forName="Accent4" refType="w" fact="0.6741"/>
              <dgm:constr type="t" for="ch" forName="Accent4" refType="h" fact="-0.0109"/>
              <dgm:constr type="w" for="ch" forName="Accent4" refType="w" fact="0.1496"/>
              <dgm:constr type="h" for="ch" forName="Accent4" refType="h" fact="0.806"/>
              <dgm:constr type="r" for="ch" forName="ParentBackground4" refType="w" fact="0.6487"/>
              <dgm:constr type="t" for="ch" forName="ParentBackground4" refType="h" fact="0.1262"/>
              <dgm:constr type="w" for="ch" forName="ParentBackground4" refType="w" fact="0.0987"/>
              <dgm:constr type="h" for="ch" forName="ParentBackground4" refType="h" fact="0.5319"/>
              <dgm:constr type="r" for="ch" forName="Child4" refType="w" fact="0.6487"/>
              <dgm:constr type="t" for="ch" forName="Child4" refType="h" fact="0.6876"/>
              <dgm:constr type="w" for="ch" forName="Child4" refType="w" fact="0.0987"/>
              <dgm:constr type="h" for="ch" forName="Child4" refType="h" fact="0.3124"/>
              <dgm:constr type="r" for="ch" forName="Accent3" refType="w" fact="0.7834"/>
              <dgm:constr type="t" for="ch" forName="Accent3" refType="h" fact="-0.0109"/>
              <dgm:constr type="w" for="ch" forName="Accent3" refType="w" fact="0.1496"/>
              <dgm:constr type="h" for="ch" forName="Accent3" refType="h" fact="0.806"/>
              <dgm:constr type="r" for="ch" forName="ParentBackground3" refType="w" fact="0.758"/>
              <dgm:constr type="t" for="ch" forName="ParentBackground3" refType="h" fact="0.1262"/>
              <dgm:constr type="w" for="ch" forName="ParentBackground3" refType="w" fact="0.0987"/>
              <dgm:constr type="h" for="ch" forName="ParentBackground3" refType="h" fact="0.5319"/>
              <dgm:constr type="r" for="ch" forName="Child3" refType="w" fact="0.758"/>
              <dgm:constr type="t" for="ch" forName="Child3" refType="h" fact="0.6876"/>
              <dgm:constr type="w" for="ch" forName="Child3" refType="w" fact="0.0987"/>
              <dgm:constr type="h" for="ch" forName="Child3" refType="h" fact="0.3124"/>
              <dgm:constr type="r" for="ch" forName="Accent2" refType="w" fact="0.8927"/>
              <dgm:constr type="t" for="ch" forName="Accent2" refType="h" fact="-0.0109"/>
              <dgm:constr type="w" for="ch" forName="Accent2" refType="w" fact="0.1496"/>
              <dgm:constr type="h" for="ch" forName="Accent2" refType="h" fact="0.806"/>
              <dgm:constr type="r" for="ch" forName="ParentBackground2" refType="w" fact="0.8673"/>
              <dgm:constr type="t" for="ch" forName="ParentBackground2" refType="h" fact="0.1262"/>
              <dgm:constr type="w" for="ch" forName="ParentBackground2" refType="w" fact="0.0987"/>
              <dgm:constr type="h" for="ch" forName="ParentBackground2" refType="h" fact="0.5319"/>
              <dgm:constr type="r" for="ch" forName="Child2" refType="w" fact="0.8673"/>
              <dgm:constr type="t" for="ch" forName="Child2" refType="h" fact="0.6876"/>
              <dgm:constr type="w" for="ch" forName="Child2" refType="w" fact="0.0987"/>
              <dgm:constr type="h" for="ch" forName="Child2" refType="h" fact="0.3124"/>
              <dgm:constr type="r" for="ch" forName="Accent1" refType="w" fact="1.002"/>
              <dgm:constr type="t" for="ch" forName="Accent1" refType="h" fact="-0.0109"/>
              <dgm:constr type="w" for="ch" forName="Accent1" refType="w" fact="0.1496"/>
              <dgm:constr type="h" for="ch" forName="Accent1" refType="h" fact="0.806"/>
              <dgm:constr type="r" for="ch" forName="ParentBackground1" refType="w" fact="0.9765"/>
              <dgm:constr type="t" for="ch" forName="ParentBackground1" refType="h" fact="0.1262"/>
              <dgm:constr type="w" for="ch" forName="ParentBackground1" refType="w" fact="0.0987"/>
              <dgm:constr type="h" for="ch" forName="ParentBackground1" refType="h" fact="0.5319"/>
              <dgm:constr type="r" for="ch" forName="Child1" refType="w" fact="0.9765"/>
              <dgm:constr type="t" for="ch" forName="Child1" refType="h" fact="0.6876"/>
              <dgm:constr type="w" for="ch" forName="Child1" refType="w" fact="0.0987"/>
              <dgm:constr type="h" for="ch" forName="Child1" refType="h" fact="0.3124"/>
            </dgm:constrLst>
          </dgm:if>
          <dgm:if name="Name26" axis="ch" ptType="node" func="cnt" op="equ" val="10">
            <dgm:alg type="composite">
              <dgm:param type="ar" val="5.976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0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0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0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0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0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0" refType="primFontSz" refFor="des" refForName="Parent7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0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0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Child10" refType="primFontSz" refFor="des" refForName="Parent9" op="lte"/>
              <dgm:constr type="primFontSz" for="des" forName="Child1" refType="primFontSz" refFor="des" refForName="Parent10" op="lte"/>
              <dgm:constr type="primFontSz" for="des" forName="Child2" refType="primFontSz" refFor="des" refForName="Parent10" op="lte"/>
              <dgm:constr type="primFontSz" for="des" forName="Child3" refType="primFontSz" refFor="des" refForName="Parent10" op="lte"/>
              <dgm:constr type="primFontSz" for="des" forName="Child4" refType="primFontSz" refFor="des" refForName="Parent10" op="lte"/>
              <dgm:constr type="primFontSz" for="des" forName="Child5" refType="primFontSz" refFor="des" refForName="Parent10" op="lte"/>
              <dgm:constr type="primFontSz" for="des" forName="Child6" refType="primFontSz" refFor="des" refForName="Parent10" op="lte"/>
              <dgm:constr type="primFontSz" for="des" forName="Child7" refType="primFontSz" refFor="des" refForName="Parent10" op="lte"/>
              <dgm:constr type="primFontSz" for="des" forName="Child8" refType="primFontSz" refFor="des" refForName="Parent10" op="lte"/>
              <dgm:constr type="primFontSz" for="des" forName="Child9" refType="primFontSz" refFor="des" refForName="Parent10" op="lte"/>
              <dgm:constr type="primFontSz" for="des" forName="Child10" refType="primFontSz" refFor="des" refForName="Parent10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Parent10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primFontSz" for="des" forName="Child10" refType="primFontSz" refFor="des" refForName="Child1" op="equ"/>
              <dgm:constr type="r" for="ch" forName="Parent10" refType="w" fact="0.0795"/>
              <dgm:constr type="t" for="ch" forName="Parent10" refType="h" fact="0.2022"/>
              <dgm:constr type="w" for="ch" forName="Parent10" refType="w" fact="0.0636"/>
              <dgm:constr type="h" for="ch" forName="Parent10" refType="h" fact="0.3799"/>
              <dgm:constr type="r" for="ch" forName="Parent9" refType="w" fact="0.178"/>
              <dgm:constr type="t" for="ch" forName="Parent9" refType="h" fact="0.2022"/>
              <dgm:constr type="w" for="ch" forName="Parent9" refType="w" fact="0.0636"/>
              <dgm:constr type="h" for="ch" forName="Parent9" refType="h" fact="0.3799"/>
              <dgm:constr type="r" for="ch" forName="Parent8" refType="w" fact="0.2765"/>
              <dgm:constr type="t" for="ch" forName="Parent8" refType="h" fact="0.2022"/>
              <dgm:constr type="w" for="ch" forName="Parent8" refType="w" fact="0.0636"/>
              <dgm:constr type="h" for="ch" forName="Parent8" refType="h" fact="0.3799"/>
              <dgm:constr type="r" for="ch" forName="Parent7" refType="w" fact="0.375"/>
              <dgm:constr type="t" for="ch" forName="Parent7" refType="h" fact="0.2022"/>
              <dgm:constr type="w" for="ch" forName="Parent7" refType="w" fact="0.0636"/>
              <dgm:constr type="h" for="ch" forName="Parent7" refType="h" fact="0.3799"/>
              <dgm:constr type="r" for="ch" forName="Parent6" refType="w" fact="0.4736"/>
              <dgm:constr type="t" for="ch" forName="Parent6" refType="h" fact="0.2022"/>
              <dgm:constr type="w" for="ch" forName="Parent6" refType="w" fact="0.0636"/>
              <dgm:constr type="h" for="ch" forName="Parent6" refType="h" fact="0.3799"/>
              <dgm:constr type="r" for="ch" forName="Parent5" refType="w" fact="0.5721"/>
              <dgm:constr type="t" for="ch" forName="Parent5" refType="h" fact="0.2022"/>
              <dgm:constr type="w" for="ch" forName="Parent5" refType="w" fact="0.0636"/>
              <dgm:constr type="h" for="ch" forName="Parent5" refType="h" fact="0.3799"/>
              <dgm:constr type="r" for="ch" forName="Parent4" refType="w" fact="0.6706"/>
              <dgm:constr type="t" for="ch" forName="Parent4" refType="h" fact="0.2022"/>
              <dgm:constr type="w" for="ch" forName="Parent4" refType="w" fact="0.0636"/>
              <dgm:constr type="h" for="ch" forName="Parent4" refType="h" fact="0.3799"/>
              <dgm:constr type="r" for="ch" forName="Parent3" refType="w" fact="0.7691"/>
              <dgm:constr type="t" for="ch" forName="Parent3" refType="h" fact="0.2022"/>
              <dgm:constr type="w" for="ch" forName="Parent3" refType="w" fact="0.0636"/>
              <dgm:constr type="h" for="ch" forName="Parent3" refType="h" fact="0.3799"/>
              <dgm:constr type="r" for="ch" forName="Parent2" refType="w" fact="0.8676"/>
              <dgm:constr type="t" for="ch" forName="Parent2" refType="h" fact="0.2022"/>
              <dgm:constr type="w" for="ch" forName="Parent2" refType="w" fact="0.0636"/>
              <dgm:constr type="h" for="ch" forName="Parent2" refType="h" fact="0.3799"/>
              <dgm:constr type="r" for="ch" forName="Parent1" refType="w" fact="0.9662"/>
              <dgm:constr type="t" for="ch" forName="Parent1" refType="h" fact="0.2022"/>
              <dgm:constr type="w" for="ch" forName="Parent1" refType="w" fact="0.0636"/>
              <dgm:constr type="h" for="ch" forName="Parent1" refType="h" fact="0.3799"/>
              <dgm:constr type="r" for="ch" forName="Accent10" refType="w" fact="0.0953"/>
              <dgm:constr type="t" for="ch" forName="Accent10" refType="h" fact="0.1072"/>
              <dgm:constr type="w" for="ch" forName="Accent10" refType="w" fact="0.0953"/>
              <dgm:constr type="h" for="ch" forName="Accent10" refType="h" fact="0.5699"/>
              <dgm:constr type="r" for="ch" forName="ParentBackground10" refType="w" fact="0.0922"/>
              <dgm:constr type="t" for="ch" forName="ParentBackground10" refType="h" fact="0.1262"/>
              <dgm:constr type="w" for="ch" forName="ParentBackground10" refType="w" fact="0.089"/>
              <dgm:constr type="h" for="ch" forName="ParentBackground10" refType="h" fact="0.5319"/>
              <dgm:constr type="r" for="ch" forName="Child10" refType="w" fact="0.0922"/>
              <dgm:constr type="t" for="ch" forName="Child10" refType="h" fact="0.6876"/>
              <dgm:constr type="w" for="ch" forName="Child10" refType="w" fact="0.089"/>
              <dgm:constr type="h" for="ch" forName="Child10" refType="h" fact="0.3124"/>
              <dgm:constr type="r" for="ch" forName="Accent9" refType="w" fact="0.2136"/>
              <dgm:constr type="t" for="ch" forName="Accent9" refType="h" fact="-0.0109"/>
              <dgm:constr type="w" for="ch" forName="Accent9" refType="w" fact="0.1348"/>
              <dgm:constr type="h" for="ch" forName="Accent9" refType="h" fact="0.806"/>
              <dgm:constr type="r" for="ch" forName="ParentBackground9" refType="w" fact="0.1907"/>
              <dgm:constr type="t" for="ch" forName="ParentBackground9" refType="h" fact="0.1262"/>
              <dgm:constr type="w" for="ch" forName="ParentBackground9" refType="w" fact="0.089"/>
              <dgm:constr type="h" for="ch" forName="ParentBackground9" refType="h" fact="0.5319"/>
              <dgm:constr type="r" for="ch" forName="Child9" refType="w" fact="0.1907"/>
              <dgm:constr type="t" for="ch" forName="Child9" refType="h" fact="0.6876"/>
              <dgm:constr type="w" for="ch" forName="Child9" refType="w" fact="0.089"/>
              <dgm:constr type="h" for="ch" forName="Child9" refType="h" fact="0.3124"/>
              <dgm:constr type="r" for="ch" forName="Accent8" refType="w" fact="0.3121"/>
              <dgm:constr type="t" for="ch" forName="Accent8" refType="h" fact="-0.0109"/>
              <dgm:constr type="w" for="ch" forName="Accent8" refType="w" fact="0.1348"/>
              <dgm:constr type="h" for="ch" forName="Accent8" refType="h" fact="0.806"/>
              <dgm:constr type="r" for="ch" forName="ParentBackground8" refType="w" fact="0.2892"/>
              <dgm:constr type="t" for="ch" forName="ParentBackground8" refType="h" fact="0.1262"/>
              <dgm:constr type="w" for="ch" forName="ParentBackground8" refType="w" fact="0.089"/>
              <dgm:constr type="h" for="ch" forName="ParentBackground8" refType="h" fact="0.5319"/>
              <dgm:constr type="r" for="ch" forName="Child8" refType="w" fact="0.2892"/>
              <dgm:constr type="t" for="ch" forName="Child8" refType="h" fact="0.6876"/>
              <dgm:constr type="w" for="ch" forName="Child8" refType="w" fact="0.089"/>
              <dgm:constr type="h" for="ch" forName="Child8" refType="h" fact="0.3124"/>
              <dgm:constr type="r" for="ch" forName="Accent7" refType="w" fact="0.4107"/>
              <dgm:constr type="t" for="ch" forName="Accent7" refType="h" fact="-0.0109"/>
              <dgm:constr type="w" for="ch" forName="Accent7" refType="w" fact="0.1348"/>
              <dgm:constr type="h" for="ch" forName="Accent7" refType="h" fact="0.806"/>
              <dgm:constr type="r" for="ch" forName="ParentBackground7" refType="w" fact="0.3877"/>
              <dgm:constr type="t" for="ch" forName="ParentBackground7" refType="h" fact="0.1262"/>
              <dgm:constr type="w" for="ch" forName="ParentBackground7" refType="w" fact="0.089"/>
              <dgm:constr type="h" for="ch" forName="ParentBackground7" refType="h" fact="0.5319"/>
              <dgm:constr type="r" for="ch" forName="Child7" refType="w" fact="0.3877"/>
              <dgm:constr type="t" for="ch" forName="Child7" refType="h" fact="0.6876"/>
              <dgm:constr type="w" for="ch" forName="Child7" refType="w" fact="0.089"/>
              <dgm:constr type="h" for="ch" forName="Child7" refType="h" fact="0.3124"/>
              <dgm:constr type="r" for="ch" forName="Accent6" refType="w" fact="0.5092"/>
              <dgm:constr type="t" for="ch" forName="Accent6" refType="h" fact="-0.0109"/>
              <dgm:constr type="w" for="ch" forName="Accent6" refType="w" fact="0.1348"/>
              <dgm:constr type="h" for="ch" forName="Accent6" refType="h" fact="0.806"/>
              <dgm:constr type="r" for="ch" forName="ParentBackground6" refType="w" fact="0.4863"/>
              <dgm:constr type="t" for="ch" forName="ParentBackground6" refType="h" fact="0.1262"/>
              <dgm:constr type="w" for="ch" forName="ParentBackground6" refType="w" fact="0.089"/>
              <dgm:constr type="h" for="ch" forName="ParentBackground6" refType="h" fact="0.5319"/>
              <dgm:constr type="r" for="ch" forName="Child6" refType="w" fact="0.4863"/>
              <dgm:constr type="t" for="ch" forName="Child6" refType="h" fact="0.6876"/>
              <dgm:constr type="w" for="ch" forName="Child6" refType="w" fact="0.089"/>
              <dgm:constr type="h" for="ch" forName="Child6" refType="h" fact="0.3124"/>
              <dgm:constr type="r" for="ch" forName="Accent5" refType="w" fact="0.6077"/>
              <dgm:constr type="t" for="ch" forName="Accent5" refType="h" fact="-0.0109"/>
              <dgm:constr type="w" for="ch" forName="Accent5" refType="w" fact="0.1348"/>
              <dgm:constr type="h" for="ch" forName="Accent5" refType="h" fact="0.806"/>
              <dgm:constr type="r" for="ch" forName="ParentBackground5" refType="w" fact="0.5848"/>
              <dgm:constr type="t" for="ch" forName="ParentBackground5" refType="h" fact="0.1262"/>
              <dgm:constr type="w" for="ch" forName="ParentBackground5" refType="w" fact="0.089"/>
              <dgm:constr type="h" for="ch" forName="ParentBackground5" refType="h" fact="0.5319"/>
              <dgm:constr type="r" for="ch" forName="Child5" refType="w" fact="0.5848"/>
              <dgm:constr type="t" for="ch" forName="Child5" refType="h" fact="0.6876"/>
              <dgm:constr type="w" for="ch" forName="Child5" refType="w" fact="0.089"/>
              <dgm:constr type="h" for="ch" forName="Child5" refType="h" fact="0.3124"/>
              <dgm:constr type="r" for="ch" forName="Accent4" refType="w" fact="0.7062"/>
              <dgm:constr type="t" for="ch" forName="Accent4" refType="h" fact="-0.0109"/>
              <dgm:constr type="w" for="ch" forName="Accent4" refType="w" fact="0.1348"/>
              <dgm:constr type="h" for="ch" forName="Accent4" refType="h" fact="0.806"/>
              <dgm:constr type="r" for="ch" forName="ParentBackground4" refType="w" fact="0.6833"/>
              <dgm:constr type="t" for="ch" forName="ParentBackground4" refType="h" fact="0.1262"/>
              <dgm:constr type="w" for="ch" forName="ParentBackground4" refType="w" fact="0.089"/>
              <dgm:constr type="h" for="ch" forName="ParentBackground4" refType="h" fact="0.5319"/>
              <dgm:constr type="r" for="ch" forName="Child4" refType="w" fact="0.6833"/>
              <dgm:constr type="t" for="ch" forName="Child4" refType="h" fact="0.6876"/>
              <dgm:constr type="w" for="ch" forName="Child4" refType="w" fact="0.089"/>
              <dgm:constr type="h" for="ch" forName="Child4" refType="h" fact="0.3124"/>
              <dgm:constr type="r" for="ch" forName="Accent3" refType="w" fact="0.8048"/>
              <dgm:constr type="t" for="ch" forName="Accent3" refType="h" fact="-0.0109"/>
              <dgm:constr type="w" for="ch" forName="Accent3" refType="w" fact="0.1348"/>
              <dgm:constr type="h" for="ch" forName="Accent3" refType="h" fact="0.806"/>
              <dgm:constr type="r" for="ch" forName="ParentBackground3" refType="w" fact="0.7818"/>
              <dgm:constr type="t" for="ch" forName="ParentBackground3" refType="h" fact="0.1262"/>
              <dgm:constr type="w" for="ch" forName="ParentBackground3" refType="w" fact="0.089"/>
              <dgm:constr type="h" for="ch" forName="ParentBackground3" refType="h" fact="0.5319"/>
              <dgm:constr type="r" for="ch" forName="Child3" refType="w" fact="0.7818"/>
              <dgm:constr type="t" for="ch" forName="Child3" refType="h" fact="0.6876"/>
              <dgm:constr type="w" for="ch" forName="Child3" refType="w" fact="0.089"/>
              <dgm:constr type="h" for="ch" forName="Child3" refType="h" fact="0.3124"/>
              <dgm:constr type="r" for="ch" forName="Accent2" refType="w" fact="0.9033"/>
              <dgm:constr type="t" for="ch" forName="Accent2" refType="h" fact="-0.0109"/>
              <dgm:constr type="w" for="ch" forName="Accent2" refType="w" fact="0.1348"/>
              <dgm:constr type="h" for="ch" forName="Accent2" refType="h" fact="0.806"/>
              <dgm:constr type="r" for="ch" forName="ParentBackground2" refType="w" fact="0.8804"/>
              <dgm:constr type="t" for="ch" forName="ParentBackground2" refType="h" fact="0.1262"/>
              <dgm:constr type="w" for="ch" forName="ParentBackground2" refType="w" fact="0.089"/>
              <dgm:constr type="h" for="ch" forName="ParentBackground2" refType="h" fact="0.5319"/>
              <dgm:constr type="r" for="ch" forName="Child2" refType="w" fact="0.8804"/>
              <dgm:constr type="t" for="ch" forName="Child2" refType="h" fact="0.6876"/>
              <dgm:constr type="w" for="ch" forName="Child2" refType="w" fact="0.089"/>
              <dgm:constr type="h" for="ch" forName="Child2" refType="h" fact="0.3124"/>
              <dgm:constr type="r" for="ch" forName="Accent1" refType="w" fact="1.0018"/>
              <dgm:constr type="t" for="ch" forName="Accent1" refType="h" fact="-0.0109"/>
              <dgm:constr type="w" for="ch" forName="Accent1" refType="w" fact="0.1348"/>
              <dgm:constr type="h" for="ch" forName="Accent1" refType="h" fact="0.806"/>
              <dgm:constr type="r" for="ch" forName="ParentBackground1" refType="w" fact="0.9789"/>
              <dgm:constr type="t" for="ch" forName="ParentBackground1" refType="h" fact="0.1262"/>
              <dgm:constr type="w" for="ch" forName="ParentBackground1" refType="w" fact="0.089"/>
              <dgm:constr type="h" for="ch" forName="ParentBackground1" refType="h" fact="0.5319"/>
              <dgm:constr type="r" for="ch" forName="Child1" refType="w" fact="0.9789"/>
              <dgm:constr type="t" for="ch" forName="Child1" refType="h" fact="0.6876"/>
              <dgm:constr type="w" for="ch" forName="Child1" refType="w" fact="0.089"/>
              <dgm:constr type="h" for="ch" forName="Child1" refType="h" fact="0.3124"/>
            </dgm:constrLst>
          </dgm:if>
          <dgm:else name="Name27">
            <dgm:alg type="composite">
              <dgm:param type="ar" val="6.565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0" refType="primFontSz" refFor="des" refForName="Parent1" op="lte"/>
              <dgm:constr type="primFontSz" for="des" forName="Child11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0" refType="primFontSz" refFor="des" refForName="Parent2" op="lte"/>
              <dgm:constr type="primFontSz" for="des" forName="Child11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0" refType="primFontSz" refFor="des" refForName="Parent3" op="lte"/>
              <dgm:constr type="primFontSz" for="des" forName="Child11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0" refType="primFontSz" refFor="des" refForName="Parent4" op="lte"/>
              <dgm:constr type="primFontSz" for="des" forName="Child11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0" refType="primFontSz" refFor="des" refForName="Parent5" op="lte"/>
              <dgm:constr type="primFontSz" for="des" forName="Child11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0" refType="primFontSz" refFor="des" refForName="Parent6" op="lte"/>
              <dgm:constr type="primFontSz" for="des" forName="Child11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0" refType="primFontSz" refFor="des" refForName="Parent7" op="lte"/>
              <dgm:constr type="primFontSz" for="des" forName="Child11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0" refType="primFontSz" refFor="des" refForName="Parent8" op="lte"/>
              <dgm:constr type="primFontSz" for="des" forName="Child11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Child10" refType="primFontSz" refFor="des" refForName="Parent9" op="lte"/>
              <dgm:constr type="primFontSz" for="des" forName="Child11" refType="primFontSz" refFor="des" refForName="Parent9" op="lte"/>
              <dgm:constr type="primFontSz" for="des" forName="Child1" refType="primFontSz" refFor="des" refForName="Parent10" op="lte"/>
              <dgm:constr type="primFontSz" for="des" forName="Child2" refType="primFontSz" refFor="des" refForName="Parent10" op="lte"/>
              <dgm:constr type="primFontSz" for="des" forName="Child3" refType="primFontSz" refFor="des" refForName="Parent10" op="lte"/>
              <dgm:constr type="primFontSz" for="des" forName="Child4" refType="primFontSz" refFor="des" refForName="Parent10" op="lte"/>
              <dgm:constr type="primFontSz" for="des" forName="Child5" refType="primFontSz" refFor="des" refForName="Parent10" op="lte"/>
              <dgm:constr type="primFontSz" for="des" forName="Child6" refType="primFontSz" refFor="des" refForName="Parent10" op="lte"/>
              <dgm:constr type="primFontSz" for="des" forName="Child7" refType="primFontSz" refFor="des" refForName="Parent10" op="lte"/>
              <dgm:constr type="primFontSz" for="des" forName="Child8" refType="primFontSz" refFor="des" refForName="Parent10" op="lte"/>
              <dgm:constr type="primFontSz" for="des" forName="Child9" refType="primFontSz" refFor="des" refForName="Parent10" op="lte"/>
              <dgm:constr type="primFontSz" for="des" forName="Child10" refType="primFontSz" refFor="des" refForName="Parent10" op="lte"/>
              <dgm:constr type="primFontSz" for="des" forName="Child11" refType="primFontSz" refFor="des" refForName="Parent10" op="lte"/>
              <dgm:constr type="primFontSz" for="des" forName="Child1" refType="primFontSz" refFor="des" refForName="Parent11" op="lte"/>
              <dgm:constr type="primFontSz" for="des" forName="Child2" refType="primFontSz" refFor="des" refForName="Parent11" op="lte"/>
              <dgm:constr type="primFontSz" for="des" forName="Child3" refType="primFontSz" refFor="des" refForName="Parent11" op="lte"/>
              <dgm:constr type="primFontSz" for="des" forName="Child4" refType="primFontSz" refFor="des" refForName="Parent11" op="lte"/>
              <dgm:constr type="primFontSz" for="des" forName="Child5" refType="primFontSz" refFor="des" refForName="Parent11" op="lte"/>
              <dgm:constr type="primFontSz" for="des" forName="Child6" refType="primFontSz" refFor="des" refForName="Parent11" op="lte"/>
              <dgm:constr type="primFontSz" for="des" forName="Child7" refType="primFontSz" refFor="des" refForName="Parent11" op="lte"/>
              <dgm:constr type="primFontSz" for="des" forName="Child8" refType="primFontSz" refFor="des" refForName="Parent11" op="lte"/>
              <dgm:constr type="primFontSz" for="des" forName="Child9" refType="primFontSz" refFor="des" refForName="Parent11" op="lte"/>
              <dgm:constr type="primFontSz" for="des" forName="Child10" refType="primFontSz" refFor="des" refForName="Parent11" op="lte"/>
              <dgm:constr type="primFontSz" for="des" forName="Child11" refType="primFontSz" refFor="des" refForName="Parent11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Parent10" refType="primFontSz" refFor="des" refForName="Parent1" op="equ"/>
              <dgm:constr type="primFontSz" for="des" forName="Parent11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primFontSz" for="des" forName="Child10" refType="primFontSz" refFor="des" refForName="Child1" op="equ"/>
              <dgm:constr type="primFontSz" for="des" forName="Child11" refType="primFontSz" refFor="des" refForName="Child1" op="equ"/>
              <dgm:constr type="r" for="ch" forName="Parent11" refType="w" fact="0.0723"/>
              <dgm:constr type="t" for="ch" forName="Parent11" refType="h" fact="0.2022"/>
              <dgm:constr type="w" for="ch" forName="Parent11" refType="w" fact="0.0579"/>
              <dgm:constr type="h" for="ch" forName="Parent11" refType="h" fact="0.3799"/>
              <dgm:constr type="r" for="ch" forName="Parent10" refType="w" fact="0.162"/>
              <dgm:constr type="t" for="ch" forName="Parent10" refType="h" fact="0.2022"/>
              <dgm:constr type="w" for="ch" forName="Parent10" refType="w" fact="0.0579"/>
              <dgm:constr type="h" for="ch" forName="Parent10" refType="h" fact="0.3799"/>
              <dgm:constr type="r" for="ch" forName="Parent9" refType="w" fact="0.2517"/>
              <dgm:constr type="t" for="ch" forName="Parent9" refType="h" fact="0.2022"/>
              <dgm:constr type="w" for="ch" forName="Parent9" refType="w" fact="0.0579"/>
              <dgm:constr type="h" for="ch" forName="Parent9" refType="h" fact="0.3799"/>
              <dgm:constr type="r" for="ch" forName="Parent8" refType="w" fact="0.3414"/>
              <dgm:constr type="t" for="ch" forName="Parent8" refType="h" fact="0.2022"/>
              <dgm:constr type="w" for="ch" forName="Parent8" refType="w" fact="0.0579"/>
              <dgm:constr type="h" for="ch" forName="Parent8" refType="h" fact="0.3799"/>
              <dgm:constr type="r" for="ch" forName="Parent7" refType="w" fact="0.4311"/>
              <dgm:constr type="t" for="ch" forName="Parent7" refType="h" fact="0.2022"/>
              <dgm:constr type="w" for="ch" forName="Parent7" refType="w" fact="0.0579"/>
              <dgm:constr type="h" for="ch" forName="Parent7" refType="h" fact="0.3799"/>
              <dgm:constr type="r" for="ch" forName="Parent6" refType="w" fact="0.5208"/>
              <dgm:constr type="t" for="ch" forName="Parent6" refType="h" fact="0.2022"/>
              <dgm:constr type="w" for="ch" forName="Parent6" refType="w" fact="0.0579"/>
              <dgm:constr type="h" for="ch" forName="Parent6" refType="h" fact="0.3799"/>
              <dgm:constr type="r" for="ch" forName="Parent5" refType="w" fact="0.6105"/>
              <dgm:constr type="t" for="ch" forName="Parent5" refType="h" fact="0.2022"/>
              <dgm:constr type="w" for="ch" forName="Parent5" refType="w" fact="0.0579"/>
              <dgm:constr type="h" for="ch" forName="Parent5" refType="h" fact="0.3799"/>
              <dgm:constr type="r" for="ch" forName="Parent4" refType="w" fact="0.7001"/>
              <dgm:constr type="t" for="ch" forName="Parent4" refType="h" fact="0.2022"/>
              <dgm:constr type="w" for="ch" forName="Parent4" refType="w" fact="0.0579"/>
              <dgm:constr type="h" for="ch" forName="Parent4" refType="h" fact="0.3799"/>
              <dgm:constr type="r" for="ch" forName="Parent3" refType="w" fact="0.7898"/>
              <dgm:constr type="t" for="ch" forName="Parent3" refType="h" fact="0.2022"/>
              <dgm:constr type="w" for="ch" forName="Parent3" refType="w" fact="0.0579"/>
              <dgm:constr type="h" for="ch" forName="Parent3" refType="h" fact="0.3799"/>
              <dgm:constr type="r" for="ch" forName="Parent2" refType="w" fact="0.8795"/>
              <dgm:constr type="t" for="ch" forName="Parent2" refType="h" fact="0.2022"/>
              <dgm:constr type="w" for="ch" forName="Parent2" refType="w" fact="0.0579"/>
              <dgm:constr type="h" for="ch" forName="Parent2" refType="h" fact="0.3799"/>
              <dgm:constr type="r" for="ch" forName="Parent1" refType="w" fact="0.9692"/>
              <dgm:constr type="t" for="ch" forName="Parent1" refType="h" fact="0.2022"/>
              <dgm:constr type="w" for="ch" forName="Parent1" refType="w" fact="0.0579"/>
              <dgm:constr type="h" for="ch" forName="Parent1" refType="h" fact="0.3799"/>
              <dgm:constr type="r" for="ch" forName="Accent11" refType="w" fact="0.0868"/>
              <dgm:constr type="t" for="ch" forName="Accent11" refType="h" fact="0.1072"/>
              <dgm:constr type="w" for="ch" forName="Accent11" refType="w" fact="0.0868"/>
              <dgm:constr type="h" for="ch" forName="Accent11" refType="h" fact="0.5699"/>
              <dgm:constr type="r" for="ch" forName="ParentBackground11" refType="w" fact="0.0839"/>
              <dgm:constr type="t" for="ch" forName="ParentBackground11" refType="h" fact="0.1262"/>
              <dgm:constr type="w" for="ch" forName="ParentBackground11" refType="w" fact="0.081"/>
              <dgm:constr type="h" for="ch" forName="ParentBackground11" refType="h" fact="0.5319"/>
              <dgm:constr type="r" for="ch" forName="Child11" refType="w" fact="0.0839"/>
              <dgm:constr type="t" for="ch" forName="Child11" refType="h" fact="0.6876"/>
              <dgm:constr type="w" for="ch" forName="Child11" refType="w" fact="0.081"/>
              <dgm:constr type="h" for="ch" forName="Child11" refType="h" fact="0.3124"/>
              <dgm:constr type="r" for="ch" forName="Accent10" refType="w" fact="0.1945"/>
              <dgm:constr type="t" for="ch" forName="Accent10" refType="h" fact="-0.0109"/>
              <dgm:constr type="w" for="ch" forName="Accent10" refType="w" fact="0.1228"/>
              <dgm:constr type="h" for="ch" forName="Accent10" refType="h" fact="0.806"/>
              <dgm:constr type="r" for="ch" forName="ParentBackground10" refType="w" fact="0.1736"/>
              <dgm:constr type="t" for="ch" forName="ParentBackground10" refType="h" fact="0.1262"/>
              <dgm:constr type="w" for="ch" forName="ParentBackground10" refType="w" fact="0.081"/>
              <dgm:constr type="h" for="ch" forName="ParentBackground10" refType="h" fact="0.5319"/>
              <dgm:constr type="r" for="ch" forName="Child10" refType="w" fact="0.1736"/>
              <dgm:constr type="t" for="ch" forName="Child10" refType="h" fact="0.6876"/>
              <dgm:constr type="w" for="ch" forName="Child10" refType="w" fact="0.081"/>
              <dgm:constr type="h" for="ch" forName="Child10" refType="h" fact="0.3124"/>
              <dgm:constr type="r" for="ch" forName="Accent9" refType="w" fact="0.2842"/>
              <dgm:constr type="t" for="ch" forName="Accent9" refType="h" fact="-0.0109"/>
              <dgm:constr type="w" for="ch" forName="Accent9" refType="w" fact="0.1228"/>
              <dgm:constr type="h" for="ch" forName="Accent9" refType="h" fact="0.806"/>
              <dgm:constr type="r" for="ch" forName="ParentBackground9" refType="w" fact="0.2633"/>
              <dgm:constr type="t" for="ch" forName="ParentBackground9" refType="h" fact="0.1262"/>
              <dgm:constr type="w" for="ch" forName="ParentBackground9" refType="w" fact="0.081"/>
              <dgm:constr type="h" for="ch" forName="ParentBackground9" refType="h" fact="0.5319"/>
              <dgm:constr type="r" for="ch" forName="Child9" refType="w" fact="0.2633"/>
              <dgm:constr type="t" for="ch" forName="Child9" refType="h" fact="0.6876"/>
              <dgm:constr type="w" for="ch" forName="Child9" refType="w" fact="0.081"/>
              <dgm:constr type="h" for="ch" forName="Child9" refType="h" fact="0.3124"/>
              <dgm:constr type="r" for="ch" forName="Accent8" refType="w" fact="0.3739"/>
              <dgm:constr type="t" for="ch" forName="Accent8" refType="h" fact="-0.0109"/>
              <dgm:constr type="w" for="ch" forName="Accent8" refType="w" fact="0.1228"/>
              <dgm:constr type="h" for="ch" forName="Accent8" refType="h" fact="0.806"/>
              <dgm:constr type="r" for="ch" forName="ParentBackground8" refType="w" fact="0.353"/>
              <dgm:constr type="t" for="ch" forName="ParentBackground8" refType="h" fact="0.1262"/>
              <dgm:constr type="w" for="ch" forName="ParentBackground8" refType="w" fact="0.081"/>
              <dgm:constr type="h" for="ch" forName="ParentBackground8" refType="h" fact="0.5319"/>
              <dgm:constr type="r" for="ch" forName="Child8" refType="w" fact="0.353"/>
              <dgm:constr type="t" for="ch" forName="Child8" refType="h" fact="0.6876"/>
              <dgm:constr type="w" for="ch" forName="Child8" refType="w" fact="0.081"/>
              <dgm:constr type="h" for="ch" forName="Child8" refType="h" fact="0.3124"/>
              <dgm:constr type="r" for="ch" forName="Accent7" refType="w" fact="0.4636"/>
              <dgm:constr type="t" for="ch" forName="Accent7" refType="h" fact="-0.0109"/>
              <dgm:constr type="w" for="ch" forName="Accent7" refType="w" fact="0.1228"/>
              <dgm:constr type="h" for="ch" forName="Accent7" refType="h" fact="0.806"/>
              <dgm:constr type="r" for="ch" forName="ParentBackground7" refType="w" fact="0.4427"/>
              <dgm:constr type="t" for="ch" forName="ParentBackground7" refType="h" fact="0.1262"/>
              <dgm:constr type="w" for="ch" forName="ParentBackground7" refType="w" fact="0.081"/>
              <dgm:constr type="h" for="ch" forName="ParentBackground7" refType="h" fact="0.5319"/>
              <dgm:constr type="r" for="ch" forName="Child7" refType="w" fact="0.4427"/>
              <dgm:constr type="t" for="ch" forName="Child7" refType="h" fact="0.6876"/>
              <dgm:constr type="w" for="ch" forName="Child7" refType="w" fact="0.081"/>
              <dgm:constr type="h" for="ch" forName="Child7" refType="h" fact="0.3124"/>
              <dgm:constr type="r" for="ch" forName="Accent6" refType="w" fact="0.5533"/>
              <dgm:constr type="t" for="ch" forName="Accent6" refType="h" fact="-0.0109"/>
              <dgm:constr type="w" for="ch" forName="Accent6" refType="w" fact="0.1228"/>
              <dgm:constr type="h" for="ch" forName="Accent6" refType="h" fact="0.806"/>
              <dgm:constr type="r" for="ch" forName="ParentBackground6" refType="w" fact="0.5323"/>
              <dgm:constr type="t" for="ch" forName="ParentBackground6" refType="h" fact="0.1262"/>
              <dgm:constr type="w" for="ch" forName="ParentBackground6" refType="w" fact="0.081"/>
              <dgm:constr type="h" for="ch" forName="ParentBackground6" refType="h" fact="0.5319"/>
              <dgm:constr type="r" for="ch" forName="Child6" refType="w" fact="0.5323"/>
              <dgm:constr type="t" for="ch" forName="Child6" refType="h" fact="0.6876"/>
              <dgm:constr type="w" for="ch" forName="Child6" refType="w" fact="0.081"/>
              <dgm:constr type="h" for="ch" forName="Child6" refType="h" fact="0.3124"/>
              <dgm:constr type="r" for="ch" forName="Accent5" refType="w" fact="0.6429"/>
              <dgm:constr type="t" for="ch" forName="Accent5" refType="h" fact="-0.0109"/>
              <dgm:constr type="w" for="ch" forName="Accent5" refType="w" fact="0.1228"/>
              <dgm:constr type="h" for="ch" forName="Accent5" refType="h" fact="0.806"/>
              <dgm:constr type="r" for="ch" forName="ParentBackground5" refType="w" fact="0.622"/>
              <dgm:constr type="t" for="ch" forName="ParentBackground5" refType="h" fact="0.1262"/>
              <dgm:constr type="w" for="ch" forName="ParentBackground5" refType="w" fact="0.081"/>
              <dgm:constr type="h" for="ch" forName="ParentBackground5" refType="h" fact="0.5319"/>
              <dgm:constr type="r" for="ch" forName="Child5" refType="w" fact="0.622"/>
              <dgm:constr type="t" for="ch" forName="Child5" refType="h" fact="0.6876"/>
              <dgm:constr type="w" for="ch" forName="Child5" refType="w" fact="0.081"/>
              <dgm:constr type="h" for="ch" forName="Child5" refType="h" fact="0.3124"/>
              <dgm:constr type="r" for="ch" forName="Accent4" refType="w" fact="0.7326"/>
              <dgm:constr type="t" for="ch" forName="Accent4" refType="h" fact="-0.0109"/>
              <dgm:constr type="w" for="ch" forName="Accent4" refType="w" fact="0.1228"/>
              <dgm:constr type="h" for="ch" forName="Accent4" refType="h" fact="0.806"/>
              <dgm:constr type="r" for="ch" forName="ParentBackground4" refType="w" fact="0.7117"/>
              <dgm:constr type="t" for="ch" forName="ParentBackground4" refType="h" fact="0.1262"/>
              <dgm:constr type="w" for="ch" forName="ParentBackground4" refType="w" fact="0.081"/>
              <dgm:constr type="h" for="ch" forName="ParentBackground4" refType="h" fact="0.5319"/>
              <dgm:constr type="r" for="ch" forName="Child4" refType="w" fact="0.7117"/>
              <dgm:constr type="t" for="ch" forName="Child4" refType="h" fact="0.6876"/>
              <dgm:constr type="w" for="ch" forName="Child4" refType="w" fact="0.081"/>
              <dgm:constr type="h" for="ch" forName="Child4" refType="h" fact="0.3124"/>
              <dgm:constr type="r" for="ch" forName="Accent3" refType="w" fact="0.8223"/>
              <dgm:constr type="t" for="ch" forName="Accent3" refType="h" fact="-0.0109"/>
              <dgm:constr type="w" for="ch" forName="Accent3" refType="w" fact="0.1228"/>
              <dgm:constr type="h" for="ch" forName="Accent3" refType="h" fact="0.806"/>
              <dgm:constr type="r" for="ch" forName="ParentBackground3" refType="w" fact="0.8014"/>
              <dgm:constr type="t" for="ch" forName="ParentBackground3" refType="h" fact="0.1262"/>
              <dgm:constr type="w" for="ch" forName="ParentBackground3" refType="w" fact="0.081"/>
              <dgm:constr type="h" for="ch" forName="ParentBackground3" refType="h" fact="0.5319"/>
              <dgm:constr type="r" for="ch" forName="Child3" refType="w" fact="0.8014"/>
              <dgm:constr type="t" for="ch" forName="Child3" refType="h" fact="0.6876"/>
              <dgm:constr type="w" for="ch" forName="Child3" refType="w" fact="0.081"/>
              <dgm:constr type="h" for="ch" forName="Child3" refType="h" fact="0.3124"/>
              <dgm:constr type="r" for="ch" forName="Accent2" refType="w" fact="0.912"/>
              <dgm:constr type="t" for="ch" forName="Accent2" refType="h" fact="-0.0109"/>
              <dgm:constr type="w" for="ch" forName="Accent2" refType="w" fact="0.1228"/>
              <dgm:constr type="h" for="ch" forName="Accent2" refType="h" fact="0.806"/>
              <dgm:constr type="r" for="ch" forName="ParentBackground2" refType="w" fact="0.8911"/>
              <dgm:constr type="t" for="ch" forName="ParentBackground2" refType="h" fact="0.1262"/>
              <dgm:constr type="w" for="ch" forName="ParentBackground2" refType="w" fact="0.081"/>
              <dgm:constr type="h" for="ch" forName="ParentBackground2" refType="h" fact="0.5319"/>
              <dgm:constr type="r" for="ch" forName="Child2" refType="w" fact="0.8911"/>
              <dgm:constr type="t" for="ch" forName="Child2" refType="h" fact="0.6876"/>
              <dgm:constr type="w" for="ch" forName="Child2" refType="w" fact="0.081"/>
              <dgm:constr type="h" for="ch" forName="Child2" refType="h" fact="0.3124"/>
              <dgm:constr type="r" for="ch" forName="Accent1" refType="w" fact="1.0017"/>
              <dgm:constr type="t" for="ch" forName="Accent1" refType="h" fact="-0.0109"/>
              <dgm:constr type="w" for="ch" forName="Accent1" refType="w" fact="0.1228"/>
              <dgm:constr type="h" for="ch" forName="Accent1" refType="h" fact="0.806"/>
              <dgm:constr type="r" for="ch" forName="ParentBackground1" refType="w" fact="0.9808"/>
              <dgm:constr type="t" for="ch" forName="ParentBackground1" refType="h" fact="0.1262"/>
              <dgm:constr type="w" for="ch" forName="ParentBackground1" refType="w" fact="0.081"/>
              <dgm:constr type="h" for="ch" forName="ParentBackground1" refType="h" fact="0.5319"/>
              <dgm:constr type="r" for="ch" forName="Child1" refType="w" fact="0.9808"/>
              <dgm:constr type="t" for="ch" forName="Child1" refType="h" fact="0.6876"/>
              <dgm:constr type="w" for="ch" forName="Child1" refType="w" fact="0.081"/>
              <dgm:constr type="h" for="ch" forName="Child1" refType="h" fact="0.3124"/>
            </dgm:constrLst>
          </dgm:else>
        </dgm:choose>
      </dgm:else>
    </dgm:choose>
    <dgm:forEach name="wrapper" axis="self" ptType="parTrans">
      <dgm:forEach name="accentRepeat" axis="self">
        <dgm:layoutNode name="Accent" styleLbl="node1">
          <dgm:alg type="sp"/>
          <dgm:choose name="Name28">
            <dgm:if name="Name29" axis="followSib" ptType="node" func="cnt" op="equ" val="0">
              <dgm:shape xmlns:r="http://schemas.openxmlformats.org/officeDocument/2006/relationships" type="ellipse" r:blip="">
                <dgm:adjLst/>
              </dgm:shape>
            </dgm:if>
            <dgm:else name="Name30">
              <dgm:choose name="Name31">
                <dgm:if name="Name32" axis="precedSib" ptType="node" func="cnt" op="equ" val="10">
                  <dgm:shape xmlns:r="http://schemas.openxmlformats.org/officeDocument/2006/relationships" type="ellipse" r:blip="">
                    <dgm:adjLst/>
                  </dgm:shape>
                </dgm:if>
                <dgm:else name="Name33">
                  <dgm:choose name="Name34">
                    <dgm:if name="Name35" func="var" arg="dir" op="equ" val="norm">
                      <dgm:shape xmlns:r="http://schemas.openxmlformats.org/officeDocument/2006/relationships" rot="45" type="teardrop" r:blip="">
                        <dgm:adjLst>
                          <dgm:adj idx="1" val="1"/>
                        </dgm:adjLst>
                      </dgm:shape>
                    </dgm:if>
                    <dgm:else name="Name36">
                      <dgm:shape xmlns:r="http://schemas.openxmlformats.org/officeDocument/2006/relationships" rot="225" type="teardrop" r:blip="">
                        <dgm:adjLst>
                          <dgm:adj idx="1" val="1"/>
                        </dgm:adjLst>
                      </dgm:shape>
                    </dgm:else>
                  </dgm:choose>
                </dgm:else>
              </dgm:choose>
            </dgm:else>
          </dgm:choose>
          <dgm:presOf/>
        </dgm:layoutNode>
      </dgm:forEach>
      <dgm:forEach name="parentBackgroundRepeat" axis="self">
        <dgm:layoutNode name="ParentBackground" styleLbl="fgAcc1">
          <dgm:alg type="sp"/>
          <dgm:shape xmlns:r="http://schemas.openxmlformats.org/officeDocument/2006/relationships" type="ellipse" r:blip="">
            <dgm:adjLst/>
          </dgm:shape>
          <dgm:presOf axis="self" ptType="node"/>
        </dgm:layoutNode>
      </dgm:forEach>
    </dgm:forEach>
    <dgm:forEach name="Name37" axis="ch" ptType="node" st="11" cnt="1">
      <dgm:layoutNode name="Accent11">
        <dgm:alg type="sp"/>
        <dgm:shape xmlns:r="http://schemas.openxmlformats.org/officeDocument/2006/relationships" r:blip="">
          <dgm:adjLst/>
        </dgm:shape>
        <dgm:presOf/>
        <dgm:constrLst/>
        <dgm:forEach name="Name38" ref="accentRepeat"/>
      </dgm:layoutNode>
      <dgm:layoutNode name="ParentBackground11">
        <dgm:alg type="sp"/>
        <dgm:shape xmlns:r="http://schemas.openxmlformats.org/officeDocument/2006/relationships" r:blip="">
          <dgm:adjLst/>
        </dgm:shape>
        <dgm:presOf/>
        <dgm:forEach name="Name39" ref="parentBackgroundRepeat"/>
      </dgm:layoutNode>
      <dgm:choose name="Name40">
        <dgm:if name="Name41" axis="ch" ptType="node" func="cnt" op="gte" val="1">
          <dgm:layoutNode name="Child11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42"/>
      </dgm:choose>
      <dgm:layoutNode name="Parent11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43" axis="ch" ptType="node" st="10" cnt="1">
      <dgm:layoutNode name="Accent10">
        <dgm:alg type="sp"/>
        <dgm:shape xmlns:r="http://schemas.openxmlformats.org/officeDocument/2006/relationships" r:blip="">
          <dgm:adjLst/>
        </dgm:shape>
        <dgm:presOf/>
        <dgm:constrLst/>
        <dgm:forEach name="Name44" ref="accentRepeat"/>
      </dgm:layoutNode>
      <dgm:layoutNode name="ParentBackground10">
        <dgm:alg type="sp"/>
        <dgm:shape xmlns:r="http://schemas.openxmlformats.org/officeDocument/2006/relationships" r:blip="">
          <dgm:adjLst/>
        </dgm:shape>
        <dgm:presOf/>
        <dgm:forEach name="Name45" ref="parentBackgroundRepeat"/>
      </dgm:layoutNode>
      <dgm:choose name="Name46">
        <dgm:if name="Name47" axis="ch" ptType="node" func="cnt" op="gte" val="1">
          <dgm:layoutNode name="Child10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48"/>
      </dgm:choose>
      <dgm:layoutNode name="Parent10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49" axis="ch" ptType="node" st="9" cnt="1">
      <dgm:layoutNode name="Accent9">
        <dgm:alg type="sp"/>
        <dgm:shape xmlns:r="http://schemas.openxmlformats.org/officeDocument/2006/relationships" r:blip="">
          <dgm:adjLst/>
        </dgm:shape>
        <dgm:presOf/>
        <dgm:constrLst/>
        <dgm:forEach name="Name50" ref="accentRepeat"/>
      </dgm:layoutNode>
      <dgm:layoutNode name="ParentBackground9">
        <dgm:alg type="sp"/>
        <dgm:shape xmlns:r="http://schemas.openxmlformats.org/officeDocument/2006/relationships" r:blip="">
          <dgm:adjLst/>
        </dgm:shape>
        <dgm:presOf/>
        <dgm:forEach name="Name51" ref="parentBackgroundRepeat"/>
      </dgm:layoutNode>
      <dgm:choose name="Name52">
        <dgm:if name="Name53" axis="ch" ptType="node" func="cnt" op="gte" val="1">
          <dgm:layoutNode name="Child9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54"/>
      </dgm:choose>
      <dgm:layoutNode name="Parent9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55" axis="ch" ptType="node" st="8" cnt="1">
      <dgm:layoutNode name="Accent8">
        <dgm:alg type="sp"/>
        <dgm:shape xmlns:r="http://schemas.openxmlformats.org/officeDocument/2006/relationships" r:blip="">
          <dgm:adjLst/>
        </dgm:shape>
        <dgm:presOf/>
        <dgm:constrLst/>
        <dgm:forEach name="Name56" ref="accentRepeat"/>
      </dgm:layoutNode>
      <dgm:layoutNode name="ParentBackground8">
        <dgm:alg type="sp"/>
        <dgm:shape xmlns:r="http://schemas.openxmlformats.org/officeDocument/2006/relationships" r:blip="">
          <dgm:adjLst/>
        </dgm:shape>
        <dgm:presOf/>
        <dgm:forEach name="Name57" ref="parentBackgroundRepeat"/>
      </dgm:layoutNode>
      <dgm:choose name="Name58">
        <dgm:if name="Name59" axis="ch" ptType="node" func="cnt" op="gte" val="1">
          <dgm:layoutNode name="Child8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60"/>
      </dgm:choose>
      <dgm:layoutNode name="Parent8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61" axis="ch" ptType="node" st="7" cnt="1">
      <dgm:layoutNode name="Accent7">
        <dgm:alg type="sp"/>
        <dgm:shape xmlns:r="http://schemas.openxmlformats.org/officeDocument/2006/relationships" r:blip="">
          <dgm:adjLst/>
        </dgm:shape>
        <dgm:presOf/>
        <dgm:constrLst/>
        <dgm:forEach name="Name62" ref="accentRepeat"/>
      </dgm:layoutNode>
      <dgm:layoutNode name="ParentBackground7">
        <dgm:alg type="sp"/>
        <dgm:shape xmlns:r="http://schemas.openxmlformats.org/officeDocument/2006/relationships" r:blip="">
          <dgm:adjLst/>
        </dgm:shape>
        <dgm:presOf/>
        <dgm:forEach name="Name63" ref="parentBackgroundRepeat"/>
      </dgm:layoutNode>
      <dgm:choose name="Name64">
        <dgm:if name="Name65" axis="ch" ptType="node" func="cnt" op="gte" val="1">
          <dgm:layoutNode name="Child7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66"/>
      </dgm:choose>
      <dgm:layoutNode name="Parent7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67" axis="ch" ptType="node" st="6" cnt="1">
      <dgm:layoutNode name="Accent6">
        <dgm:alg type="sp"/>
        <dgm:shape xmlns:r="http://schemas.openxmlformats.org/officeDocument/2006/relationships" r:blip="">
          <dgm:adjLst/>
        </dgm:shape>
        <dgm:presOf/>
        <dgm:constrLst/>
        <dgm:forEach name="Name68" ref="accentRepeat"/>
      </dgm:layoutNode>
      <dgm:layoutNode name="ParentBackground6">
        <dgm:alg type="sp"/>
        <dgm:shape xmlns:r="http://schemas.openxmlformats.org/officeDocument/2006/relationships" r:blip="">
          <dgm:adjLst/>
        </dgm:shape>
        <dgm:presOf/>
        <dgm:forEach name="Name69" ref="parentBackgroundRepeat"/>
      </dgm:layoutNode>
      <dgm:choose name="Name70">
        <dgm:if name="Name71" axis="ch" ptType="node" func="cnt" op="gte" val="1">
          <dgm:layoutNode name="Child6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2"/>
      </dgm:choose>
      <dgm:layoutNode name="Parent6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73" axis="ch" ptType="node" st="5" cnt="1">
      <dgm:layoutNode name="Accent5">
        <dgm:alg type="sp"/>
        <dgm:shape xmlns:r="http://schemas.openxmlformats.org/officeDocument/2006/relationships" r:blip="">
          <dgm:adjLst/>
        </dgm:shape>
        <dgm:presOf/>
        <dgm:constrLst/>
        <dgm:forEach name="Name74" ref="accentRepeat"/>
      </dgm:layoutNode>
      <dgm:layoutNode name="ParentBackground5">
        <dgm:alg type="sp"/>
        <dgm:shape xmlns:r="http://schemas.openxmlformats.org/officeDocument/2006/relationships" r:blip="">
          <dgm:adjLst/>
        </dgm:shape>
        <dgm:presOf/>
        <dgm:forEach name="Name75" ref="parentBackgroundRepeat"/>
      </dgm:layoutNode>
      <dgm:choose name="Name76">
        <dgm:if name="Name77" axis="ch" ptType="node" func="cnt" op="gte" val="1">
          <dgm:layoutNode name="Child5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8"/>
      </dgm:choose>
      <dgm:layoutNode name="Parent5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79" axis="ch" ptType="node" st="4" cnt="1">
      <dgm:layoutNode name="Accent4">
        <dgm:alg type="sp"/>
        <dgm:shape xmlns:r="http://schemas.openxmlformats.org/officeDocument/2006/relationships" r:blip="">
          <dgm:adjLst/>
        </dgm:shape>
        <dgm:presOf/>
        <dgm:constrLst/>
        <dgm:forEach name="Name80" ref="accentRepeat"/>
      </dgm:layoutNode>
      <dgm:layoutNode name="ParentBackground4">
        <dgm:alg type="sp"/>
        <dgm:shape xmlns:r="http://schemas.openxmlformats.org/officeDocument/2006/relationships" r:blip="">
          <dgm:adjLst/>
        </dgm:shape>
        <dgm:presOf/>
        <dgm:forEach name="Name81" ref="parentBackgroundRepeat"/>
      </dgm:layoutNode>
      <dgm:choose name="Name82">
        <dgm:if name="Name83" axis="ch" ptType="node" func="cnt" op="gte" val="1">
          <dgm:layoutNode name="Child4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84"/>
      </dgm:choose>
      <dgm:layoutNode name="Parent4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85" axis="ch" ptType="node" st="3" cnt="1">
      <dgm:layoutNode name="Accent3">
        <dgm:alg type="sp"/>
        <dgm:shape xmlns:r="http://schemas.openxmlformats.org/officeDocument/2006/relationships" r:blip="">
          <dgm:adjLst/>
        </dgm:shape>
        <dgm:presOf/>
        <dgm:constrLst/>
        <dgm:forEach name="Name86" ref="accentRepeat"/>
      </dgm:layoutNode>
      <dgm:layoutNode name="ParentBackground3">
        <dgm:alg type="sp"/>
        <dgm:shape xmlns:r="http://schemas.openxmlformats.org/officeDocument/2006/relationships" r:blip="">
          <dgm:adjLst/>
        </dgm:shape>
        <dgm:presOf/>
        <dgm:forEach name="Name87" ref="parentBackgroundRepeat"/>
      </dgm:layoutNode>
      <dgm:choose name="Name88">
        <dgm:if name="Name89" axis="ch" ptType="node" func="cnt" op="gte" val="1">
          <dgm:layoutNode name="Child3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90"/>
      </dgm:choose>
      <dgm:layoutNode name="Parent3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91" axis="ch" ptType="node" st="2" cnt="1">
      <dgm:layoutNode name="Accent2">
        <dgm:alg type="sp"/>
        <dgm:shape xmlns:r="http://schemas.openxmlformats.org/officeDocument/2006/relationships" r:blip="">
          <dgm:adjLst/>
        </dgm:shape>
        <dgm:presOf/>
        <dgm:constrLst/>
        <dgm:forEach name="Name92" ref="accentRepeat"/>
      </dgm:layoutNode>
      <dgm:layoutNode name="ParentBackground2" styleLbl="fgAcc1">
        <dgm:alg type="sp"/>
        <dgm:shape xmlns:r="http://schemas.openxmlformats.org/officeDocument/2006/relationships" r:blip="">
          <dgm:adjLst/>
        </dgm:shape>
        <dgm:presOf/>
        <dgm:forEach name="Name93" ref="parentBackgroundRepeat"/>
      </dgm:layoutNode>
      <dgm:choose name="Name94">
        <dgm:if name="Name95" axis="ch" ptType="node" func="cnt" op="gte" val="1">
          <dgm:layoutNode name="Child2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96"/>
      </dgm:choose>
      <dgm:layoutNode name="Parent2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97" axis="ch" ptType="node" cnt="1">
      <dgm:layoutNode name="Accent1">
        <dgm:alg type="sp"/>
        <dgm:shape xmlns:r="http://schemas.openxmlformats.org/officeDocument/2006/relationships" r:blip="">
          <dgm:adjLst/>
        </dgm:shape>
        <dgm:presOf/>
        <dgm:constrLst/>
        <dgm:forEach name="Name98" ref="accentRepeat"/>
      </dgm:layoutNode>
      <dgm:layoutNode name="ParentBackground1">
        <dgm:alg type="sp"/>
        <dgm:shape xmlns:r="http://schemas.openxmlformats.org/officeDocument/2006/relationships" r:blip="">
          <dgm:adjLst/>
        </dgm:shape>
        <dgm:presOf/>
        <dgm:forEach name="Name99" ref="parentBackgroundRepeat"/>
      </dgm:layoutNode>
      <dgm:choose name="Name100">
        <dgm:if name="Name101" axis="ch" ptType="node" func="cnt" op="gte" val="1">
          <dgm:layoutNode name="Child1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102"/>
      </dgm:choose>
      <dgm:layoutNode name="Parent1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1A01C8-0D49-40C7-82F4-F6C765640D33}" type="datetimeFigureOut">
              <a:rPr lang="en-US" smtClean="0"/>
              <a:pPr/>
              <a:t>11/11/2020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500F952-A0DA-496F-B548-E62167E5990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85675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082200-47CE-4F65-A7D8-2B2AA27EFFCB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06508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D7CF80-A943-47C7-93FE-37608D0A552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3E630F4-95BB-4DD4-805D-53179C73E77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0633B7-CBFD-4CBD-B5FB-77BCCAE6CE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A5CCC-CCAC-42B8-814D-DD88CC4E92DF}" type="datetimeFigureOut">
              <a:rPr lang="en-US" smtClean="0"/>
              <a:pPr/>
              <a:t>11/11/2020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AF84CE-231E-4AC8-9B90-5BB6D28340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88BCDE-D1CA-4D94-96D3-8FA05A5C88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8BADC-8D2F-4AC8-951F-254545EA7AC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27302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937B44-912E-49C3-80E7-69C0B8DCB7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BD7B8EB-F8FD-4422-8D14-B974B127342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BAEFB82-C6FA-418B-8049-39C9DD9476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A5CCC-CCAC-42B8-814D-DD88CC4E92DF}" type="datetimeFigureOut">
              <a:rPr lang="en-US" smtClean="0"/>
              <a:pPr/>
              <a:t>11/11/2020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DBCEE29-D14E-4F10-840A-E2BEEC6901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E3648D-6277-46AB-BD7E-EA3F66B5FB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8BADC-8D2F-4AC8-951F-254545EA7AC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84393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CA6D207-F3B9-48A3-803B-3AD389D4B07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945964A-5CA6-47D4-9DE2-B7569027192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EB03DF-F681-4675-ADD6-E8766F3D52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A5CCC-CCAC-42B8-814D-DD88CC4E92DF}" type="datetimeFigureOut">
              <a:rPr lang="en-US" smtClean="0"/>
              <a:pPr/>
              <a:t>11/11/2020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896FBD-0DF2-4A38-96FA-2842CC295D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78C863-85F3-4A1B-AA68-2F8E5AABCA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8BADC-8D2F-4AC8-951F-254545EA7AC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828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Light Blue 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>
            <a:spLocks noChangeArrowheads="1"/>
          </p:cNvSpPr>
          <p:nvPr/>
        </p:nvSpPr>
        <p:spPr bwMode="auto">
          <a:xfrm flipV="1">
            <a:off x="0" y="1"/>
            <a:ext cx="12192000" cy="4479925"/>
          </a:xfrm>
          <a:prstGeom prst="rect">
            <a:avLst/>
          </a:prstGeom>
          <a:solidFill>
            <a:srgbClr val="139AF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marL="115888" indent="-115888" eaLnBrk="0" hangingPunct="0">
              <a:defRPr sz="1600" b="1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Char char="•"/>
            </a:pPr>
            <a:endParaRPr lang="en-US" altLang="en-US" sz="1300" b="0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0" y="4311651"/>
            <a:ext cx="12192000" cy="176213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marL="115888" indent="-115888" eaLnBrk="0" hangingPunct="0">
              <a:defRPr sz="1600" b="1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Char char="•"/>
            </a:pPr>
            <a:endParaRPr lang="en-US" altLang="en-US" sz="1300" b="0">
              <a:solidFill>
                <a:schemeClr val="bg1"/>
              </a:solidFill>
            </a:endParaRPr>
          </a:p>
        </p:txBody>
      </p:sp>
      <p:sp>
        <p:nvSpPr>
          <p:cNvPr id="330" name="Title 329"/>
          <p:cNvSpPr>
            <a:spLocks noGrp="1"/>
          </p:cNvSpPr>
          <p:nvPr>
            <p:ph type="title"/>
          </p:nvPr>
        </p:nvSpPr>
        <p:spPr>
          <a:xfrm>
            <a:off x="2016831" y="1189790"/>
            <a:ext cx="9295741" cy="1822161"/>
          </a:xfrm>
        </p:spPr>
        <p:txBody>
          <a:bodyPr anchor="b"/>
          <a:lstStyle>
            <a:lvl1pPr>
              <a:lnSpc>
                <a:spcPct val="100000"/>
              </a:lnSpc>
              <a:spcBef>
                <a:spcPts val="0"/>
              </a:spcBef>
              <a:defRPr sz="3600" b="1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32" name="Text Placeholder 331"/>
          <p:cNvSpPr>
            <a:spLocks noGrp="1"/>
          </p:cNvSpPr>
          <p:nvPr>
            <p:ph type="body" sz="quarter" idx="13"/>
          </p:nvPr>
        </p:nvSpPr>
        <p:spPr>
          <a:xfrm>
            <a:off x="2033564" y="3000005"/>
            <a:ext cx="9279009" cy="875885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spcBef>
                <a:spcPts val="0"/>
              </a:spcBef>
              <a:defRPr sz="2400" b="0" i="0" cap="all" baseline="0">
                <a:solidFill>
                  <a:srgbClr val="FFFFFF"/>
                </a:solidFill>
                <a:latin typeface="+mn-lt"/>
                <a:cs typeface="Andes ExtraLight"/>
              </a:defRPr>
            </a:lvl1pPr>
            <a:lvl2pPr>
              <a:defRPr b="0" i="0">
                <a:latin typeface="Andes ExtraLight"/>
                <a:cs typeface="Andes ExtraLight"/>
              </a:defRPr>
            </a:lvl2pPr>
            <a:lvl3pPr>
              <a:defRPr b="0" i="0">
                <a:latin typeface="Andes ExtraLight"/>
                <a:cs typeface="Andes ExtraLight"/>
              </a:defRPr>
            </a:lvl3pPr>
            <a:lvl4pPr>
              <a:defRPr b="0" i="0">
                <a:latin typeface="Andes ExtraLight"/>
                <a:cs typeface="Andes ExtraLight"/>
              </a:defRPr>
            </a:lvl4pPr>
            <a:lvl5pPr>
              <a:defRPr b="0" i="0">
                <a:latin typeface="Andes ExtraLight"/>
                <a:cs typeface="Andes ExtraLight"/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9" name="Text Placeholder 331"/>
          <p:cNvSpPr>
            <a:spLocks noGrp="1"/>
          </p:cNvSpPr>
          <p:nvPr>
            <p:ph type="body" sz="quarter" idx="14"/>
          </p:nvPr>
        </p:nvSpPr>
        <p:spPr>
          <a:xfrm>
            <a:off x="7576097" y="4699002"/>
            <a:ext cx="3761560" cy="1393637"/>
          </a:xfrm>
        </p:spPr>
        <p:txBody>
          <a:bodyPr anchor="b"/>
          <a:lstStyle>
            <a:lvl1pPr marL="0" marR="0" indent="0" algn="r" defTabSz="914400" rtl="0" eaLnBrk="1" fontAlgn="base" latinLnBrk="0" hangingPunct="1">
              <a:lnSpc>
                <a:spcPct val="115000"/>
              </a:lnSpc>
              <a:spcBef>
                <a:spcPct val="20000"/>
              </a:spcBef>
              <a:spcAft>
                <a:spcPct val="0"/>
              </a:spcAft>
              <a:buClr>
                <a:srgbClr val="00783C"/>
              </a:buClr>
              <a:buSzTx/>
              <a:buFontTx/>
              <a:buNone/>
              <a:tabLst/>
              <a:defRPr sz="1400" b="0" i="0" baseline="0">
                <a:solidFill>
                  <a:schemeClr val="tx1"/>
                </a:solidFill>
                <a:latin typeface="+mn-lt"/>
                <a:cs typeface="Arial"/>
              </a:defRPr>
            </a:lvl1pPr>
            <a:lvl2pPr marL="0" marR="0" indent="0" algn="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783C"/>
              </a:buClr>
              <a:buSzTx/>
              <a:buFont typeface="Wingdings" charset="0"/>
              <a:buNone/>
              <a:tabLst/>
              <a:defRPr sz="1400" b="0" i="0">
                <a:latin typeface="+mn-lt"/>
                <a:cs typeface="Andes ExtraLight"/>
              </a:defRPr>
            </a:lvl2pPr>
            <a:lvl3pPr>
              <a:defRPr b="0" i="0">
                <a:latin typeface="Andes ExtraLight"/>
                <a:cs typeface="Andes ExtraLight"/>
              </a:defRPr>
            </a:lvl3pPr>
            <a:lvl4pPr>
              <a:defRPr b="0" i="0">
                <a:latin typeface="Andes ExtraLight"/>
                <a:cs typeface="Andes ExtraLight"/>
              </a:defRPr>
            </a:lvl4pPr>
            <a:lvl5pPr>
              <a:defRPr b="0" i="0">
                <a:latin typeface="Andes ExtraLight"/>
                <a:cs typeface="Andes ExtraLight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70" name="Picture Placeholder 4"/>
          <p:cNvSpPr>
            <a:spLocks noGrp="1"/>
          </p:cNvSpPr>
          <p:nvPr>
            <p:ph type="pic" sz="quarter" idx="16"/>
          </p:nvPr>
        </p:nvSpPr>
        <p:spPr>
          <a:xfrm>
            <a:off x="677334" y="4699001"/>
            <a:ext cx="6745111" cy="1375832"/>
          </a:xfrm>
          <a:solidFill>
            <a:srgbClr val="FFFFFF"/>
          </a:solidFill>
        </p:spPr>
        <p:txBody>
          <a:bodyPr anchor="ctr">
            <a:normAutofit/>
          </a:bodyPr>
          <a:lstStyle>
            <a:lvl1pPr algn="ctr">
              <a:defRPr baseline="0">
                <a:solidFill>
                  <a:srgbClr val="021F43"/>
                </a:solidFill>
              </a:defRPr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8" name="Rectangle 1028"/>
          <p:cNvSpPr>
            <a:spLocks noGrp="1" noChangeArrowheads="1"/>
          </p:cNvSpPr>
          <p:nvPr>
            <p:ph type="dt" sz="half" idx="17"/>
          </p:nvPr>
        </p:nvSpPr>
        <p:spPr>
          <a:xfrm>
            <a:off x="7922684" y="6107114"/>
            <a:ext cx="3401483" cy="306387"/>
          </a:xfrm>
        </p:spPr>
        <p:txBody>
          <a:bodyPr rIns="0" anchor="ctr"/>
          <a:lstStyle>
            <a:lvl1pPr algn="r">
              <a:defRPr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fld id="{EC774F30-6E61-4F1B-91B6-2ADE0AAF604B}" type="datetimeFigureOut">
              <a:rPr lang="en-US" smtClean="0">
                <a:solidFill>
                  <a:srgbClr val="000000">
                    <a:tint val="75000"/>
                  </a:srgbClr>
                </a:solidFill>
              </a:rPr>
              <a:pPr/>
              <a:t>11/11/2020</a:t>
            </a:fld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0765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FBF04D-2363-40BE-9240-DB217AE055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BC8ED6-6224-4208-97E0-D9EEDED0F0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62BFEE-9FCF-4C28-A9DA-79BAE8CF98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A5CCC-CCAC-42B8-814D-DD88CC4E92DF}" type="datetimeFigureOut">
              <a:rPr lang="en-US" smtClean="0"/>
              <a:pPr/>
              <a:t>11/11/2020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E08131-A32A-4E66-A94B-64F7A87AE0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ECEA4BA-949A-48A5-9D29-B096DFAC12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8BADC-8D2F-4AC8-951F-254545EA7AC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77879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3D5C7D-E9EA-44D4-86D1-0E623BD8E9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F88D401-DE17-4ED5-8B88-5C37A782595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42CFCF-62D0-48EF-8EE9-45D1B54E7F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A5CCC-CCAC-42B8-814D-DD88CC4E92DF}" type="datetimeFigureOut">
              <a:rPr lang="en-US" smtClean="0"/>
              <a:pPr/>
              <a:t>11/11/2020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324B70-23E5-4A81-B028-F834A55474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2BEE6E-A3E0-411E-807F-FF1F96C7B9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8BADC-8D2F-4AC8-951F-254545EA7AC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05896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FC6C8E-3E6C-4E29-B761-345A1662FB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A1B825-F9D9-4EF7-AFA3-E84A5DE0100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C3C6A41-C430-4504-BC15-0D60D3024D1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FE2833C-D34B-4C49-BF99-BB5857C913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A5CCC-CCAC-42B8-814D-DD88CC4E92DF}" type="datetimeFigureOut">
              <a:rPr lang="en-US" smtClean="0"/>
              <a:pPr/>
              <a:t>11/11/2020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EF8B627-8D8F-4D5F-9A7B-6C03C9090A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8E1B2ED-A203-4F5F-83D1-03BD65E28E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8BADC-8D2F-4AC8-951F-254545EA7AC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55744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80E758-EB02-4B17-989B-183F671385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3EF4515-62F4-4CC5-B062-E9643057FE4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23F2818-C725-4A65-889F-124D541DF33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D9714EB-D996-45A7-AB1D-466E5C83AE1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7E6D7AD-C477-4D41-A6BF-6AAB86AEC79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B0F98C2-A5B5-491D-9155-FADA02C211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A5CCC-CCAC-42B8-814D-DD88CC4E92DF}" type="datetimeFigureOut">
              <a:rPr lang="en-US" smtClean="0"/>
              <a:pPr/>
              <a:t>11/11/2020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4D0506C-B2F4-4633-AC31-73A21542A8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BEECF37-8911-47B2-B8C3-57CCF92B67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8BADC-8D2F-4AC8-951F-254545EA7AC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9200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864B34-1A98-457E-8AF3-7A9B4CDA12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98DED9F-7254-4554-B23C-A4D6BFA8EC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A5CCC-CCAC-42B8-814D-DD88CC4E92DF}" type="datetimeFigureOut">
              <a:rPr lang="en-US" smtClean="0"/>
              <a:pPr/>
              <a:t>11/11/2020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2FE3C61-49D6-4704-AB8F-A6B2B29DF3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9861587-9E02-4FFF-940E-520512B3E1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8BADC-8D2F-4AC8-951F-254545EA7AC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17265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7D67F66-47BF-4BD5-9243-7B2A7C16B3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A5CCC-CCAC-42B8-814D-DD88CC4E92DF}" type="datetimeFigureOut">
              <a:rPr lang="en-US" smtClean="0"/>
              <a:pPr/>
              <a:t>11/11/2020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99FDD8B-8F1C-4189-B2A4-F4C5820F8E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C68FBAD-81EA-4921-986E-148D10E046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8BADC-8D2F-4AC8-951F-254545EA7AC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34466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8A2CDC-1E59-4F8A-82E8-440CEFBB33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CE299A-17E9-48C0-9621-FED69B7F0B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58CBD1A-93FD-4BD7-9C2D-19CA063CF6E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582AB3C-93A5-4044-912F-464E73B75B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A5CCC-CCAC-42B8-814D-DD88CC4E92DF}" type="datetimeFigureOut">
              <a:rPr lang="en-US" smtClean="0"/>
              <a:pPr/>
              <a:t>11/11/2020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0B74835-3D99-426C-BFE3-D2ACA11E3E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A5FA195-4F01-41E0-B28F-AD011AE554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8BADC-8D2F-4AC8-951F-254545EA7AC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9127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204B80-A08C-4F4F-ACB4-9BBF2E0FB2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E7EEF11-91A7-429A-9D1F-87EBF1241C8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D0C09BD-80F1-4D6E-893A-B56C0490EC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2AD279A-CAFC-4E70-A9C6-2482A07967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A5CCC-CCAC-42B8-814D-DD88CC4E92DF}" type="datetimeFigureOut">
              <a:rPr lang="en-US" smtClean="0"/>
              <a:pPr/>
              <a:t>11/11/2020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2E9804A-AF99-4CD6-928D-26A2D2E9C6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007FA22-BD8C-41AA-BB12-4B0208D228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8BADC-8D2F-4AC8-951F-254545EA7AC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7369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69D0C4D-EC08-4B3F-B130-7B08085C84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60C18C8-3278-4491-ABBC-218ED45B91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56C506-F85D-4BE3-AA96-401765DEC45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6A5CCC-CCAC-42B8-814D-DD88CC4E92DF}" type="datetimeFigureOut">
              <a:rPr lang="en-US" smtClean="0"/>
              <a:pPr/>
              <a:t>11/11/2020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E03964-E6D1-4718-A2C8-D17793B8328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37D3E0-8147-4EEE-A94F-0EAC4AFFC96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08BADC-8D2F-4AC8-951F-254545EA7AC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04916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2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5" Type="http://schemas.openxmlformats.org/officeDocument/2006/relationships/hyperlink" Target="mailto:asukhova@worldbank.org" TargetMode="External"/><Relationship Id="rId4" Type="http://schemas.openxmlformats.org/officeDocument/2006/relationships/hyperlink" Target="mailto:ishulga@worldbank.org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sv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6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67020" y="1536979"/>
            <a:ext cx="12192000" cy="2149341"/>
          </a:xfrm>
        </p:spPr>
        <p:txBody>
          <a:bodyPr>
            <a:noAutofit/>
          </a:bodyPr>
          <a:lstStyle/>
          <a:p>
            <a:pPr algn="ctr">
              <a:spcBef>
                <a:spcPts val="3600"/>
              </a:spcBef>
              <a:spcAft>
                <a:spcPts val="1200"/>
              </a:spcAft>
            </a:pPr>
            <a:r>
              <a:rPr lang="hr-HR" b="1"/>
              <a:t>Komentari na nacrt proizvoda znanja o </a:t>
            </a:r>
            <a:r>
              <a:rPr lang="hr-HR" b="1" i="1"/>
              <a:t>Mehanizmima za nacionalna ministarstva financija kojima se olakšava učešće građana u izradi proračuna na podnacionalnoj razini i dizajniraju inicijative za učešće građana u izradi proračuna na nacionalnoj razini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/>
          </p:nvPr>
        </p:nvSpPr>
        <p:spPr>
          <a:xfrm>
            <a:off x="5612695" y="4890751"/>
            <a:ext cx="6117154" cy="1468758"/>
          </a:xfrm>
        </p:spPr>
        <p:txBody>
          <a:bodyPr>
            <a:normAutofit/>
          </a:bodyPr>
          <a:lstStyle/>
          <a:p>
            <a:pPr marL="0" indent="0" algn="r">
              <a:spcBef>
                <a:spcPts val="600"/>
              </a:spcBef>
              <a:buNone/>
            </a:pPr>
            <a:r>
              <a:rPr lang="hr-HR" sz="3200" b="1" cap="none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Ivan Shulga </a:t>
            </a:r>
          </a:p>
          <a:p>
            <a:pPr marL="0" indent="0" algn="r">
              <a:spcBef>
                <a:spcPts val="600"/>
              </a:spcBef>
              <a:buNone/>
            </a:pPr>
            <a:r>
              <a:rPr lang="hr-HR" b="1" cap="none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Svjetska banka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2F6C28CA-99E9-4C09-9602-164E2A3F410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033" y="4701056"/>
            <a:ext cx="3263933" cy="1848149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129974F3-6663-4B24-9621-FE18603EED23}"/>
              </a:ext>
            </a:extLst>
          </p:cNvPr>
          <p:cNvSpPr/>
          <p:nvPr/>
        </p:nvSpPr>
        <p:spPr>
          <a:xfrm>
            <a:off x="0" y="249310"/>
            <a:ext cx="12057961" cy="10926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r-HR" b="1">
                <a:solidFill>
                  <a:schemeClr val="bg1"/>
                </a:solidFill>
                <a:latin typeface="+mj-lt"/>
                <a:ea typeface="Cambria" panose="02040503050406030204" pitchFamily="18" charset="0"/>
              </a:rPr>
              <a:t>PEMPAL-ova Zajednica prakse za proračun (BCOP)</a:t>
            </a:r>
          </a:p>
          <a:p>
            <a:pPr algn="ctr"/>
            <a:r>
              <a:rPr lang="hr-HR" b="1">
                <a:solidFill>
                  <a:schemeClr val="bg1"/>
                </a:solidFill>
                <a:latin typeface="+mj-lt"/>
                <a:ea typeface="Cambria" panose="02040503050406030204" pitchFamily="18" charset="0"/>
              </a:rPr>
              <a:t>Videokonferencijski sastanak Radne skupine za proračunsku pismenost i transparentnost (BLTWG)</a:t>
            </a:r>
          </a:p>
          <a:p>
            <a:pPr algn="ctr"/>
            <a:endParaRPr lang="en-US" sz="1100" dirty="0">
              <a:solidFill>
                <a:schemeClr val="bg1"/>
              </a:solidFill>
              <a:latin typeface="+mj-lt"/>
              <a:ea typeface="Cambria" panose="02040503050406030204" pitchFamily="18" charset="0"/>
            </a:endParaRPr>
          </a:p>
          <a:p>
            <a:pPr algn="ctr"/>
            <a:endParaRPr lang="en-US" dirty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135B445-BAC4-4026-A578-B55B6E434789}"/>
              </a:ext>
            </a:extLst>
          </p:cNvPr>
          <p:cNvSpPr txBox="1"/>
          <p:nvPr/>
        </p:nvSpPr>
        <p:spPr>
          <a:xfrm>
            <a:off x="4360529" y="6279502"/>
            <a:ext cx="43107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b="1">
                <a:latin typeface="+mj-lt"/>
              </a:rPr>
              <a:t>12. studenoga/novembra 2020.</a:t>
            </a:r>
          </a:p>
        </p:txBody>
      </p:sp>
    </p:spTree>
    <p:extLst>
      <p:ext uri="{BB962C8B-B14F-4D97-AF65-F5344CB8AC3E}">
        <p14:creationId xmlns:p14="http://schemas.microsoft.com/office/powerpoint/2010/main" val="77791027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2CB6C291-6CAF-46DF-ACFF-AADF0FD03F5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38200" y="0"/>
            <a:ext cx="10910292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id="{63C11A00-A2A3-417C-B33D-DC753ED7C3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64" t="3964" r="3964" b="3964"/>
          <a:stretch>
            <a:fillRect/>
          </a:stretch>
        </p:blipFill>
        <p:spPr>
          <a:xfrm>
            <a:off x="0" y="1"/>
            <a:ext cx="12192000" cy="6857998"/>
          </a:xfrm>
          <a:custGeom>
            <a:avLst/>
            <a:gdLst>
              <a:gd name="connsiteX0" fmla="*/ 0 w 12192000"/>
              <a:gd name="connsiteY0" fmla="*/ 0 h 6857998"/>
              <a:gd name="connsiteX1" fmla="*/ 12192000 w 12192000"/>
              <a:gd name="connsiteY1" fmla="*/ 0 h 6857998"/>
              <a:gd name="connsiteX2" fmla="*/ 12192000 w 12192000"/>
              <a:gd name="connsiteY2" fmla="*/ 6857998 h 6857998"/>
              <a:gd name="connsiteX3" fmla="*/ 0 w 12192000"/>
              <a:gd name="connsiteY3" fmla="*/ 6857998 h 68579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192000" h="6857998">
                <a:moveTo>
                  <a:pt x="0" y="0"/>
                </a:moveTo>
                <a:lnTo>
                  <a:pt x="12192000" y="0"/>
                </a:lnTo>
                <a:lnTo>
                  <a:pt x="12192000" y="6857998"/>
                </a:lnTo>
                <a:lnTo>
                  <a:pt x="0" y="6857998"/>
                </a:lnTo>
                <a:close/>
              </a:path>
            </a:pathLst>
          </a:cu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0DC9C4C5-9097-4949-9213-94AC24A8AF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55063" y="812170"/>
            <a:ext cx="6955124" cy="1066802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hr-HR" b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Daljnji rad 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B65FA508-3E9D-4892-87DC-77F1A950D158}"/>
              </a:ext>
            </a:extLst>
          </p:cNvPr>
          <p:cNvSpPr/>
          <p:nvPr/>
        </p:nvSpPr>
        <p:spPr>
          <a:xfrm>
            <a:off x="2815784" y="2371725"/>
            <a:ext cx="6955124" cy="3495013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marL="342900" marR="0" lvl="0" indent="-228600">
              <a:lnSpc>
                <a:spcPct val="90000"/>
              </a:lnSpc>
              <a:spcBef>
                <a:spcPts val="0"/>
              </a:spcBef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hr-HR" sz="3200">
                <a:solidFill>
                  <a:srgbClr val="FFFFFF"/>
                </a:solidFill>
              </a:rPr>
              <a:t>Operacionalizacija / sistematizacija praksi i modela PB-a</a:t>
            </a:r>
          </a:p>
          <a:p>
            <a:pPr marL="342900" marR="0" lvl="0" indent="-228600">
              <a:lnSpc>
                <a:spcPct val="90000"/>
              </a:lnSpc>
              <a:spcBef>
                <a:spcPts val="0"/>
              </a:spcBef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hr-HR" sz="3200">
                <a:solidFill>
                  <a:srgbClr val="FFFFFF"/>
                </a:solidFill>
              </a:rPr>
              <a:t>Priprema zbirke alata </a:t>
            </a:r>
          </a:p>
          <a:p>
            <a:pPr marL="342900" marR="0" lvl="0" indent="-228600">
              <a:lnSpc>
                <a:spcPct val="90000"/>
              </a:lnSpc>
              <a:spcBef>
                <a:spcPts val="0"/>
              </a:spcBef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hr-HR" sz="3200">
                <a:solidFill>
                  <a:srgbClr val="FFFFFF"/>
                </a:solidFill>
              </a:rPr>
              <a:t>Informativne radionice/obuke</a:t>
            </a:r>
          </a:p>
          <a:p>
            <a:pPr marL="342900" marR="0" lvl="0" indent="-228600">
              <a:lnSpc>
                <a:spcPct val="90000"/>
              </a:lnSpc>
              <a:spcBef>
                <a:spcPts val="0"/>
              </a:spcBef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hr-HR" sz="3200">
                <a:solidFill>
                  <a:srgbClr val="FFFFFF"/>
                </a:solidFill>
              </a:rPr>
              <a:t>Stručni posjeti (stručni posjet Rusiji?)</a:t>
            </a:r>
          </a:p>
        </p:txBody>
      </p:sp>
    </p:spTree>
    <p:extLst>
      <p:ext uri="{BB962C8B-B14F-4D97-AF65-F5344CB8AC3E}">
        <p14:creationId xmlns:p14="http://schemas.microsoft.com/office/powerpoint/2010/main" val="112153532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40" name="Rectangle 17">
            <a:extLst>
              <a:ext uri="{FF2B5EF4-FFF2-40B4-BE49-F238E27FC236}">
                <a16:creationId xmlns:a16="http://schemas.microsoft.com/office/drawing/2014/main" id="{6CCDD834-4AFF-4406-B7AA-4B31E41EF621}"/>
              </a:ext>
            </a:extLst>
          </p:cNvPr>
          <p:cNvSpPr>
            <a:spLocks noGrp="1" noRot="1" noChangeAspect="1" noMove="1" noResize="1" noEditPoints="1" noAdjustHandles="1" noChangeArrowheads="1" noTextEdit="1"/>
          </p:cNvSpPr>
          <p:nvPr/>
        </p:nvSpPr>
        <p:spPr bwMode="auto">
          <a:xfrm>
            <a:off x="0" y="0"/>
            <a:ext cx="11912600" cy="6858000"/>
          </a:xfrm>
          <a:prstGeom prst="rect">
            <a:avLst/>
          </a:prstGeom>
          <a:gradFill rotWithShape="1">
            <a:gsLst>
              <a:gs pos="0">
                <a:srgbClr val="0D64B2"/>
              </a:gs>
              <a:gs pos="25000">
                <a:srgbClr val="0D64B2"/>
              </a:gs>
              <a:gs pos="93999">
                <a:srgbClr val="114864"/>
              </a:gs>
              <a:gs pos="100000">
                <a:srgbClr val="114864"/>
              </a:gs>
            </a:gsLst>
            <a:lin ang="4200000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 cap="flat" algn="ctr">
                <a:solidFill>
                  <a:srgbClr val="000000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>
              <a:defRPr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>
              <a:defRPr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>
              <a:defRPr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>
              <a:defRPr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 algn="ctr"/>
            <a:endParaRPr lang="en-US" altLang="sr-Latn-RS">
              <a:solidFill>
                <a:srgbClr val="FFFFFF"/>
              </a:solidFill>
              <a:cs typeface="Arial" panose="020B0604020202020204" pitchFamily="34" charset="0"/>
            </a:endParaRPr>
          </a:p>
        </p:txBody>
      </p:sp>
      <p:pic>
        <p:nvPicPr>
          <p:cNvPr id="14441" name="Picture 19">
            <a:extLst>
              <a:ext uri="{FF2B5EF4-FFF2-40B4-BE49-F238E27FC236}">
                <a16:creationId xmlns:a16="http://schemas.microsoft.com/office/drawing/2014/main" id="{D633592B-8EA7-4EF7-A1E5-7B8CD52A73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3088" y="0"/>
            <a:ext cx="6632575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4442" name="Title 1">
            <a:extLst>
              <a:ext uri="{FF2B5EF4-FFF2-40B4-BE49-F238E27FC236}">
                <a16:creationId xmlns:a16="http://schemas.microsoft.com/office/drawing/2014/main" id="{ED175673-72F9-46AB-9455-C7A762025466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725488" y="3121025"/>
            <a:ext cx="3659187" cy="1787525"/>
          </a:xfrm>
          <a:ln/>
        </p:spPr>
        <p:txBody>
          <a:bodyPr anchor="t"/>
          <a:lstStyle/>
          <a:p>
            <a:r>
              <a:rPr lang="hr-HR" altLang="sr-Latn-RS" b="1">
                <a:solidFill>
                  <a:srgbClr val="FFFFFF"/>
                </a:solidFill>
              </a:rPr>
              <a:t>Hvala na pozornosti</a:t>
            </a:r>
          </a:p>
        </p:txBody>
      </p:sp>
      <p:sp>
        <p:nvSpPr>
          <p:cNvPr id="14443" name="Rectangle 21">
            <a:extLst>
              <a:ext uri="{FF2B5EF4-FFF2-40B4-BE49-F238E27FC236}">
                <a16:creationId xmlns:a16="http://schemas.microsoft.com/office/drawing/2014/main" id="{1F14C001-024E-41A8-9FB9-6FB29DB598B6}"/>
              </a:ext>
            </a:extLst>
          </p:cNvPr>
          <p:cNvSpPr>
            <a:spLocks noGrp="1" noRot="1" noChangeAspect="1" noMove="1" noResize="1" noEditPoints="1" noAdjustHandles="1" noChangeArrowheads="1" noTextEdit="1"/>
          </p:cNvSpPr>
          <p:nvPr/>
        </p:nvSpPr>
        <p:spPr bwMode="auto">
          <a:xfrm>
            <a:off x="6291263" y="0"/>
            <a:ext cx="5900737" cy="685800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 cap="flat" algn="ctr">
                <a:solidFill>
                  <a:srgbClr val="000000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>
              <a:defRPr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>
              <a:defRPr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>
              <a:defRPr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>
              <a:defRPr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 algn="ctr"/>
            <a:endParaRPr lang="en-US" altLang="sr-Latn-RS">
              <a:solidFill>
                <a:srgbClr val="FFFFFF"/>
              </a:solidFill>
              <a:cs typeface="Arial" panose="020B0604020202020204" pitchFamily="34" charset="0"/>
            </a:endParaRPr>
          </a:p>
        </p:txBody>
      </p:sp>
      <p:pic>
        <p:nvPicPr>
          <p:cNvPr id="14444" name="Graphic 5" descr="Wind Chime">
            <a:extLst>
              <a:ext uri="{FF2B5EF4-FFF2-40B4-BE49-F238E27FC236}">
                <a16:creationId xmlns:a16="http://schemas.microsoft.com/office/drawing/2014/main" id="{206CE1F5-2DC2-440D-A593-0ECDC5F5B52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64375" y="261938"/>
            <a:ext cx="4633913" cy="4633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4445" name="Rectangle 2">
            <a:extLst>
              <a:ext uri="{FF2B5EF4-FFF2-40B4-BE49-F238E27FC236}">
                <a16:creationId xmlns:a16="http://schemas.microsoft.com/office/drawing/2014/main" id="{2998F94A-9E26-425A-8D0E-6398CDB444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18138" y="5232400"/>
            <a:ext cx="6423025" cy="1363663"/>
          </a:xfrm>
          <a:prstGeom prst="rect">
            <a:avLst/>
          </a:prstGeom>
          <a:gradFill rotWithShape="1">
            <a:gsLst>
              <a:gs pos="0">
                <a:srgbClr val="0A4A85"/>
              </a:gs>
              <a:gs pos="48000">
                <a:srgbClr val="1074CE"/>
              </a:gs>
              <a:gs pos="100000">
                <a:srgbClr val="59AAF2"/>
              </a:gs>
            </a:gsLst>
            <a:lin ang="16200000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marL="2857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>
              <a:defRPr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>
              <a:defRPr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>
              <a:defRPr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>
              <a:defRPr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r>
              <a:rPr lang="hr-HR" altLang="sr-Latn-RS" b="1">
                <a:solidFill>
                  <a:srgbClr val="FFFFFF"/>
                </a:solidFill>
              </a:rPr>
              <a:t>Kontakti: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r-HR" altLang="sr-Latn-RS">
                <a:solidFill>
                  <a:schemeClr val="bg1"/>
                </a:solidFill>
              </a:rPr>
              <a:t>Ivan Shulga </a:t>
            </a:r>
            <a:r>
              <a:rPr lang="hr-HR" altLang="sr-Latn-RS">
                <a:solidFill>
                  <a:schemeClr val="bg1"/>
                </a:solidFill>
                <a:hlinkClick r:id="rId4"/>
              </a:rPr>
              <a:t>ishulga@worldbank.org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r-HR" altLang="sr-Latn-RS">
                <a:solidFill>
                  <a:schemeClr val="bg1"/>
                </a:solidFill>
              </a:rPr>
              <a:t>Anna Sukhova </a:t>
            </a:r>
            <a:r>
              <a:rPr lang="hr-HR" altLang="sr-Latn-RS">
                <a:solidFill>
                  <a:schemeClr val="bg1"/>
                </a:solidFill>
                <a:hlinkClick r:id="rId5"/>
              </a:rPr>
              <a:t>asukhova@worldbank.org</a:t>
            </a:r>
            <a:r>
              <a:rPr lang="hr-HR" altLang="sr-Latn-RS">
                <a:solidFill>
                  <a:schemeClr val="bg1"/>
                </a:solidFill>
              </a:rPr>
              <a:t>; </a:t>
            </a:r>
          </a:p>
          <a:p>
            <a:r>
              <a:rPr lang="hr-HR" altLang="sr-Latn-RS">
                <a:solidFill>
                  <a:schemeClr val="bg1"/>
                </a:solidFill>
              </a:rPr>
              <a:t>     +7 906 092 58 75 (dostupan WhatsApp)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Rectangle 34">
            <a:extLst>
              <a:ext uri="{FF2B5EF4-FFF2-40B4-BE49-F238E27FC236}">
                <a16:creationId xmlns:a16="http://schemas.microsoft.com/office/drawing/2014/main" id="{B05E4F47-B148-49E0-B472-BBF1493155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6421721" cy="6858000"/>
          </a:xfrm>
          <a:prstGeom prst="rect">
            <a:avLst/>
          </a:prstGeom>
          <a:gradFill>
            <a:gsLst>
              <a:gs pos="0">
                <a:schemeClr val="accent2"/>
              </a:gs>
              <a:gs pos="25000">
                <a:schemeClr val="accent2"/>
              </a:gs>
              <a:gs pos="94000">
                <a:schemeClr val="accent1"/>
              </a:gs>
              <a:gs pos="100000">
                <a:schemeClr val="accent1"/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5" name="Picture 36">
            <a:extLst>
              <a:ext uri="{FF2B5EF4-FFF2-40B4-BE49-F238E27FC236}">
                <a16:creationId xmlns:a16="http://schemas.microsoft.com/office/drawing/2014/main" id="{7A2CE8EB-F719-4F84-9E91-F538438CAC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Title 5">
            <a:extLst>
              <a:ext uri="{FF2B5EF4-FFF2-40B4-BE49-F238E27FC236}">
                <a16:creationId xmlns:a16="http://schemas.microsoft.com/office/drawing/2014/main" id="{0F74ACFA-A5D7-42D6-B804-200F7B5739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45312" y="483816"/>
            <a:ext cx="5133658" cy="1454051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 sz="4800" b="1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Pregled izlaganja</a:t>
            </a:r>
          </a:p>
        </p:txBody>
      </p:sp>
      <p:sp>
        <p:nvSpPr>
          <p:cNvPr id="46" name="Freeform 50">
            <a:extLst>
              <a:ext uri="{FF2B5EF4-FFF2-40B4-BE49-F238E27FC236}">
                <a16:creationId xmlns:a16="http://schemas.microsoft.com/office/drawing/2014/main" id="{684BF3E1-C321-4F38-85CF-FEBBEEC15E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581159"/>
            <a:ext cx="5464879" cy="6276841"/>
          </a:xfrm>
          <a:custGeom>
            <a:avLst/>
            <a:gdLst>
              <a:gd name="connsiteX0" fmla="*/ 3299930 w 5464879"/>
              <a:gd name="connsiteY0" fmla="*/ 0 h 6276841"/>
              <a:gd name="connsiteX1" fmla="*/ 5398992 w 5464879"/>
              <a:gd name="connsiteY1" fmla="*/ 753544 h 6276841"/>
              <a:gd name="connsiteX2" fmla="*/ 5464879 w 5464879"/>
              <a:gd name="connsiteY2" fmla="*/ 813426 h 6276841"/>
              <a:gd name="connsiteX3" fmla="*/ 5464879 w 5464879"/>
              <a:gd name="connsiteY3" fmla="*/ 5786434 h 6276841"/>
              <a:gd name="connsiteX4" fmla="*/ 5398992 w 5464879"/>
              <a:gd name="connsiteY4" fmla="*/ 5846317 h 6276841"/>
              <a:gd name="connsiteX5" fmla="*/ 4872873 w 5464879"/>
              <a:gd name="connsiteY5" fmla="*/ 6201577 h 6276841"/>
              <a:gd name="connsiteX6" fmla="*/ 4716632 w 5464879"/>
              <a:gd name="connsiteY6" fmla="*/ 6276841 h 6276841"/>
              <a:gd name="connsiteX7" fmla="*/ 1883227 w 5464879"/>
              <a:gd name="connsiteY7" fmla="*/ 6276841 h 6276841"/>
              <a:gd name="connsiteX8" fmla="*/ 1726987 w 5464879"/>
              <a:gd name="connsiteY8" fmla="*/ 6201577 h 6276841"/>
              <a:gd name="connsiteX9" fmla="*/ 0 w 5464879"/>
              <a:gd name="connsiteY9" fmla="*/ 3299930 h 6276841"/>
              <a:gd name="connsiteX10" fmla="*/ 3299930 w 5464879"/>
              <a:gd name="connsiteY10" fmla="*/ 0 h 62768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5464879" h="6276841">
                <a:moveTo>
                  <a:pt x="3299930" y="0"/>
                </a:moveTo>
                <a:cubicBezTo>
                  <a:pt x="4097274" y="0"/>
                  <a:pt x="4828569" y="282789"/>
                  <a:pt x="5398992" y="753544"/>
                </a:cubicBezTo>
                <a:lnTo>
                  <a:pt x="5464879" y="813426"/>
                </a:lnTo>
                <a:lnTo>
                  <a:pt x="5464879" y="5786434"/>
                </a:lnTo>
                <a:lnTo>
                  <a:pt x="5398992" y="5846317"/>
                </a:lnTo>
                <a:cubicBezTo>
                  <a:pt x="5236014" y="5980818"/>
                  <a:pt x="5059904" y="6099975"/>
                  <a:pt x="4872873" y="6201577"/>
                </a:cubicBezTo>
                <a:lnTo>
                  <a:pt x="4716632" y="6276841"/>
                </a:lnTo>
                <a:lnTo>
                  <a:pt x="1883227" y="6276841"/>
                </a:lnTo>
                <a:lnTo>
                  <a:pt x="1726987" y="6201577"/>
                </a:lnTo>
                <a:cubicBezTo>
                  <a:pt x="698316" y="5642769"/>
                  <a:pt x="0" y="4552900"/>
                  <a:pt x="0" y="3299930"/>
                </a:cubicBezTo>
                <a:cubicBezTo>
                  <a:pt x="0" y="1477429"/>
                  <a:pt x="1477429" y="0"/>
                  <a:pt x="3299930" y="0"/>
                </a:cubicBezTo>
                <a:close/>
              </a:path>
            </a:pathLst>
          </a:custGeom>
          <a:solidFill>
            <a:srgbClr val="FFFFFF"/>
          </a:solidFill>
          <a:ln>
            <a:gradFill>
              <a:gsLst>
                <a:gs pos="0">
                  <a:schemeClr val="accent2"/>
                </a:gs>
                <a:gs pos="23000">
                  <a:schemeClr val="accent2"/>
                </a:gs>
                <a:gs pos="83000">
                  <a:schemeClr val="accent1"/>
                </a:gs>
                <a:gs pos="100000">
                  <a:schemeClr val="accent1"/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30" name="Graphic 10" descr="Checkmark">
            <a:extLst>
              <a:ext uri="{FF2B5EF4-FFF2-40B4-BE49-F238E27FC236}">
                <a16:creationId xmlns:a16="http://schemas.microsoft.com/office/drawing/2014/main" id="{4A286FAB-F0C9-4D01-9940-7496FFD4B03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338328" y="1819656"/>
            <a:ext cx="4142232" cy="4142232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C8F28411-EFCA-49A1-B385-41FF7E1095C2}"/>
              </a:ext>
            </a:extLst>
          </p:cNvPr>
          <p:cNvSpPr txBox="1"/>
          <p:nvPr/>
        </p:nvSpPr>
        <p:spPr>
          <a:xfrm>
            <a:off x="6621072" y="2421683"/>
            <a:ext cx="5338556" cy="4369642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2500" lnSpcReduction="10000"/>
          </a:bodyPr>
          <a:lstStyle/>
          <a:p>
            <a:pPr marL="457200" lvl="0" indent="-342900">
              <a:lnSpc>
                <a:spcPct val="90000"/>
              </a:lnSpc>
              <a:spcAft>
                <a:spcPts val="1800"/>
              </a:spcAft>
              <a:buFont typeface="+mj-lt"/>
              <a:buAutoNum type="arabicPeriod"/>
            </a:pPr>
            <a:r>
              <a:rPr lang="hr-HR" sz="2800">
                <a:solidFill>
                  <a:srgbClr val="000000"/>
                </a:solidFill>
              </a:rPr>
              <a:t>Čimbenici koje je potrebno uzeti u obzir u strategiji promicanja učešća građana u izradi proračuna (PB)</a:t>
            </a:r>
          </a:p>
          <a:p>
            <a:pPr marL="457200" lvl="0" indent="-342900">
              <a:lnSpc>
                <a:spcPct val="90000"/>
              </a:lnSpc>
              <a:spcAft>
                <a:spcPts val="1800"/>
              </a:spcAft>
              <a:buFont typeface="+mj-lt"/>
              <a:buAutoNum type="arabicPeriod"/>
            </a:pPr>
            <a:r>
              <a:rPr lang="hr-HR" sz="2800">
                <a:solidFill>
                  <a:srgbClr val="000000"/>
                </a:solidFill>
              </a:rPr>
              <a:t>Instrumenti za promicanje PB-a: postavljanje prioriteta i sekvenciranje  </a:t>
            </a:r>
          </a:p>
          <a:p>
            <a:pPr marL="457200" lvl="0" indent="-342900">
              <a:lnSpc>
                <a:spcPct val="90000"/>
              </a:lnSpc>
              <a:spcAft>
                <a:spcPts val="1800"/>
              </a:spcAft>
              <a:buFont typeface="+mj-lt"/>
              <a:buAutoNum type="arabicPeriod"/>
            </a:pPr>
            <a:r>
              <a:rPr lang="hr-HR" sz="2800">
                <a:solidFill>
                  <a:srgbClr val="000000"/>
                </a:solidFill>
              </a:rPr>
              <a:t>Nekoliko aspekata provedbe PB-a u praksi </a:t>
            </a:r>
          </a:p>
          <a:p>
            <a:pPr marL="457200" lvl="0" indent="-342900">
              <a:lnSpc>
                <a:spcPct val="90000"/>
              </a:lnSpc>
              <a:spcAft>
                <a:spcPts val="1800"/>
              </a:spcAft>
              <a:buFont typeface="+mj-lt"/>
              <a:buAutoNum type="arabicPeriod"/>
            </a:pPr>
            <a:r>
              <a:rPr lang="hr-HR" sz="2800">
                <a:solidFill>
                  <a:srgbClr val="000000"/>
                </a:solidFill>
              </a:rPr>
              <a:t>Daljnji rad </a:t>
            </a:r>
          </a:p>
          <a:p>
            <a:pPr indent="-228600">
              <a:lnSpc>
                <a:spcPct val="90000"/>
              </a:lnSpc>
              <a:spcAft>
                <a:spcPts val="1800"/>
              </a:spcAft>
              <a:buFont typeface="Arial" panose="020B0604020202020204" pitchFamily="34" charset="0"/>
              <a:buChar char="•"/>
            </a:pP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1833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1" name="Rectangle 30">
            <a:extLst>
              <a:ext uri="{FF2B5EF4-FFF2-40B4-BE49-F238E27FC236}">
                <a16:creationId xmlns:a16="http://schemas.microsoft.com/office/drawing/2014/main" id="{A7895A40-19A4-42D6-9D30-DBC1E80026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02F429C4-ABC9-46FC-818A-B5429CDE4A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-1270325" y="3369273"/>
            <a:ext cx="3200400" cy="15238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2CEF98E4-3709-4952-8F42-2305CCE34F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6374475" y="1040470"/>
            <a:ext cx="6858003" cy="4777047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F10BCCF5-D685-47FF-B675-647EAEB72C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87914" y="857786"/>
            <a:ext cx="11067024" cy="5208932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AC3A2657-6F24-4143-A3A0-6AD325296C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87689" y="3071183"/>
            <a:ext cx="9910296" cy="2590027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hr-HR" sz="5600" b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Čimbenici koje je potrebno uzeti u obzir u strategiji promicanja PB-a</a:t>
            </a:r>
            <a:r>
              <a:rPr lang="hr-HR" sz="5600" b="1"/>
              <a:t> </a:t>
            </a: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B0EE8A42-107A-4D4C-8D56-BBAE95C7FC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-1524009" y="3366125"/>
            <a:ext cx="3200400" cy="15238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20165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5" name="Rectangle 24">
            <a:extLst>
              <a:ext uri="{FF2B5EF4-FFF2-40B4-BE49-F238E27FC236}">
                <a16:creationId xmlns:a16="http://schemas.microsoft.com/office/drawing/2014/main" id="{DBF61EA3-B236-439E-9C0B-340980D56B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F2D87F6-F64E-48D4-ADE5-4BEE94654D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8638" y="386930"/>
            <a:ext cx="9236700" cy="1188950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hr-HR" sz="5000" b="1">
                <a:latin typeface="+mj-lt"/>
                <a:ea typeface="+mj-ea"/>
                <a:cs typeface="+mj-cs"/>
              </a:rPr>
              <a:t>Raznovrsnost praksi i modela PB-a </a:t>
            </a:r>
          </a:p>
        </p:txBody>
      </p:sp>
      <p:grpSp>
        <p:nvGrpSpPr>
          <p:cNvPr id="27" name="Group 26">
            <a:extLst>
              <a:ext uri="{FF2B5EF4-FFF2-40B4-BE49-F238E27FC236}">
                <a16:creationId xmlns:a16="http://schemas.microsoft.com/office/drawing/2014/main" id="{28FAF094-D087-493F-8DF9-A486C2D6BB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2" y="1998368"/>
            <a:ext cx="11695083" cy="782176"/>
            <a:chOff x="-2" y="1998368"/>
            <a:chExt cx="11695083" cy="782176"/>
          </a:xfrm>
        </p:grpSpPr>
        <p:sp>
          <p:nvSpPr>
            <p:cNvPr id="86" name="Rectangle 27">
              <a:extLst>
                <a:ext uri="{FF2B5EF4-FFF2-40B4-BE49-F238E27FC236}">
                  <a16:creationId xmlns:a16="http://schemas.microsoft.com/office/drawing/2014/main" id="{8D7C88D8-5509-4514-925A-9CE148E5CB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228040" y="2313027"/>
              <a:ext cx="781700" cy="152382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7275593D-F75E-4426-AE3E-2CDEFD228D2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 flipV="1">
              <a:off x="-2" y="1998845"/>
              <a:ext cx="11454595" cy="781699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87" name="Rectangle 30">
            <a:extLst>
              <a:ext uri="{FF2B5EF4-FFF2-40B4-BE49-F238E27FC236}">
                <a16:creationId xmlns:a16="http://schemas.microsoft.com/office/drawing/2014/main" id="{E659831F-0D9A-4C63-9EBB-8435B85A44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203079"/>
            <a:ext cx="11383362" cy="414784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6" name="Diagram 5">
            <a:extLst>
              <a:ext uri="{FF2B5EF4-FFF2-40B4-BE49-F238E27FC236}">
                <a16:creationId xmlns:a16="http://schemas.microsoft.com/office/drawing/2014/main" id="{BAC8909A-BE22-462C-A498-1840B83C5A3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106975304"/>
              </p:ext>
            </p:extLst>
          </p:nvPr>
        </p:nvGraphicFramePr>
        <p:xfrm>
          <a:off x="27160" y="2317688"/>
          <a:ext cx="7153434" cy="390204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7" name="Diagram 6">
            <a:extLst>
              <a:ext uri="{FF2B5EF4-FFF2-40B4-BE49-F238E27FC236}">
                <a16:creationId xmlns:a16="http://schemas.microsoft.com/office/drawing/2014/main" id="{4CC5DDC8-F1EF-40DA-82D8-07C978971A8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903184824"/>
              </p:ext>
            </p:extLst>
          </p:nvPr>
        </p:nvGraphicFramePr>
        <p:xfrm>
          <a:off x="7251825" y="2317687"/>
          <a:ext cx="4010685" cy="390204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0F8AD346-DEAC-40F2-A09D-B26DE4EB6A04}"/>
              </a:ext>
            </a:extLst>
          </p:cNvPr>
          <p:cNvSpPr txBox="1"/>
          <p:nvPr/>
        </p:nvSpPr>
        <p:spPr>
          <a:xfrm>
            <a:off x="808638" y="6404089"/>
            <a:ext cx="105747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b="1" i="1" dirty="0">
                <a:solidFill>
                  <a:srgbClr val="C00000"/>
                </a:solidFill>
              </a:rPr>
              <a:t>Važno: Zainteresirane strane privlače se određenim modelima i tehnologijama, a ne načelima i ciljevima </a:t>
            </a:r>
          </a:p>
        </p:txBody>
      </p:sp>
    </p:spTree>
    <p:extLst>
      <p:ext uri="{BB962C8B-B14F-4D97-AF65-F5344CB8AC3E}">
        <p14:creationId xmlns:p14="http://schemas.microsoft.com/office/powerpoint/2010/main" val="34723375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64" name="Rectangle 63">
            <a:extLst>
              <a:ext uri="{FF2B5EF4-FFF2-40B4-BE49-F238E27FC236}">
                <a16:creationId xmlns:a16="http://schemas.microsoft.com/office/drawing/2014/main" id="{6C4028FD-8BAA-4A19-BFDE-594D991B75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65825C1-351A-49ED-A395-BF3C6FE7ED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56995"/>
            <a:ext cx="10515600" cy="1133693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 sz="5200" b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Raznovrsna motivacija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626DABBC-55F8-41AE-9800-0E96F9BA90B6}"/>
              </a:ext>
            </a:extLst>
          </p:cNvPr>
          <p:cNvSpPr/>
          <p:nvPr/>
        </p:nvSpPr>
        <p:spPr>
          <a:xfrm>
            <a:off x="2533320" y="6082253"/>
            <a:ext cx="6807248" cy="7848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Aft>
                <a:spcPts val="600"/>
              </a:spcAft>
            </a:pPr>
            <a:r>
              <a:rPr lang="hr-HR" sz="2000" b="1" i="1">
                <a:solidFill>
                  <a:srgbClr val="C00000"/>
                </a:solidFill>
              </a:rPr>
              <a:t>Važno: motivacije raznih zainteresiranih strana ne preklapaju se  </a:t>
            </a:r>
          </a:p>
          <a:p>
            <a:pPr>
              <a:spcAft>
                <a:spcPts val="600"/>
              </a:spcAft>
            </a:pPr>
            <a:r>
              <a:rPr lang="hr-HR" sz="2000" b="1" i="1">
                <a:solidFill>
                  <a:srgbClr val="C00000"/>
                </a:solidFill>
              </a:rPr>
              <a:t>i potrebno je prikazati učinke na različite aktere </a:t>
            </a:r>
          </a:p>
        </p:txBody>
      </p:sp>
      <p:graphicFrame>
        <p:nvGraphicFramePr>
          <p:cNvPr id="47" name="TextBox 2">
            <a:extLst>
              <a:ext uri="{FF2B5EF4-FFF2-40B4-BE49-F238E27FC236}">
                <a16:creationId xmlns:a16="http://schemas.microsoft.com/office/drawing/2014/main" id="{6D3E51BA-32D8-4E37-80FD-052C006BAE6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171073927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448890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81EA652-8C6A-4E69-BEB9-1708094745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A4026A73-1F7F-49F2-B319-8CA3B3D532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21732" y="321733"/>
            <a:ext cx="11546828" cy="6214534"/>
          </a:xfrm>
          <a:custGeom>
            <a:avLst/>
            <a:gdLst>
              <a:gd name="connsiteX0" fmla="*/ 0 w 11546828"/>
              <a:gd name="connsiteY0" fmla="*/ 0 h 6214534"/>
              <a:gd name="connsiteX1" fmla="*/ 7965430 w 11546828"/>
              <a:gd name="connsiteY1" fmla="*/ 0 h 6214534"/>
              <a:gd name="connsiteX2" fmla="*/ 7965430 w 11546828"/>
              <a:gd name="connsiteY2" fmla="*/ 1786 h 6214534"/>
              <a:gd name="connsiteX3" fmla="*/ 11546828 w 11546828"/>
              <a:gd name="connsiteY3" fmla="*/ 1786 h 6214534"/>
              <a:gd name="connsiteX4" fmla="*/ 11546828 w 11546828"/>
              <a:gd name="connsiteY4" fmla="*/ 2866740 h 6214534"/>
              <a:gd name="connsiteX5" fmla="*/ 11225095 w 11546828"/>
              <a:gd name="connsiteY5" fmla="*/ 3179536 h 6214534"/>
              <a:gd name="connsiteX6" fmla="*/ 11225095 w 11546828"/>
              <a:gd name="connsiteY6" fmla="*/ 301542 h 6214534"/>
              <a:gd name="connsiteX7" fmla="*/ 320042 w 11546828"/>
              <a:gd name="connsiteY7" fmla="*/ 301542 h 6214534"/>
              <a:gd name="connsiteX8" fmla="*/ 320042 w 11546828"/>
              <a:gd name="connsiteY8" fmla="*/ 5909424 h 6214534"/>
              <a:gd name="connsiteX9" fmla="*/ 8417210 w 11546828"/>
              <a:gd name="connsiteY9" fmla="*/ 5909424 h 6214534"/>
              <a:gd name="connsiteX10" fmla="*/ 8103383 w 11546828"/>
              <a:gd name="connsiteY10" fmla="*/ 6214534 h 6214534"/>
              <a:gd name="connsiteX11" fmla="*/ 7222929 w 11546828"/>
              <a:gd name="connsiteY11" fmla="*/ 6214534 h 6214534"/>
              <a:gd name="connsiteX12" fmla="*/ 7222929 w 11546828"/>
              <a:gd name="connsiteY12" fmla="*/ 6212748 h 6214534"/>
              <a:gd name="connsiteX13" fmla="*/ 0 w 11546828"/>
              <a:gd name="connsiteY13" fmla="*/ 6212748 h 62145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1546828" h="6214534">
                <a:moveTo>
                  <a:pt x="0" y="0"/>
                </a:moveTo>
                <a:lnTo>
                  <a:pt x="7965430" y="0"/>
                </a:lnTo>
                <a:lnTo>
                  <a:pt x="7965430" y="1786"/>
                </a:lnTo>
                <a:lnTo>
                  <a:pt x="11546828" y="1786"/>
                </a:lnTo>
                <a:lnTo>
                  <a:pt x="11546828" y="2866740"/>
                </a:lnTo>
                <a:lnTo>
                  <a:pt x="11225095" y="3179536"/>
                </a:lnTo>
                <a:lnTo>
                  <a:pt x="11225095" y="301542"/>
                </a:lnTo>
                <a:lnTo>
                  <a:pt x="320042" y="301542"/>
                </a:lnTo>
                <a:lnTo>
                  <a:pt x="320042" y="5909424"/>
                </a:lnTo>
                <a:lnTo>
                  <a:pt x="8417210" y="5909424"/>
                </a:lnTo>
                <a:lnTo>
                  <a:pt x="8103383" y="6214534"/>
                </a:lnTo>
                <a:lnTo>
                  <a:pt x="7222929" y="6214534"/>
                </a:lnTo>
                <a:lnTo>
                  <a:pt x="7222929" y="6212748"/>
                </a:lnTo>
                <a:lnTo>
                  <a:pt x="0" y="6212748"/>
                </a:lnTo>
                <a:close/>
              </a:path>
            </a:pathLst>
          </a:custGeom>
          <a:solidFill>
            <a:schemeClr val="tx1">
              <a:lumMod val="50000"/>
              <a:lumOff val="50000"/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ight Triangle 11">
            <a:extLst>
              <a:ext uri="{FF2B5EF4-FFF2-40B4-BE49-F238E27FC236}">
                <a16:creationId xmlns:a16="http://schemas.microsoft.com/office/drawing/2014/main" id="{5298780A-33B9-4EA2-8F67-DE68AD6284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F488E8B-4E1E-4402-8935-D4E6C02615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3D49DB6-4E01-4334-9C70-CDDBF40463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6899" y="1188637"/>
            <a:ext cx="3323951" cy="448072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r"/>
            <a:r>
              <a:rPr lang="hr-HR" sz="5100" b="1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Poveznice s generalnim programom reformi</a:t>
            </a: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23AAC9B5-8015-485C-ACF9-A750390E9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1852863"/>
            <a:ext cx="0" cy="3236495"/>
          </a:xfrm>
          <a:prstGeom prst="line">
            <a:avLst/>
          </a:prstGeom>
          <a:ln w="19050" cap="sq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ectangle 2">
            <a:extLst>
              <a:ext uri="{FF2B5EF4-FFF2-40B4-BE49-F238E27FC236}">
                <a16:creationId xmlns:a16="http://schemas.microsoft.com/office/drawing/2014/main" id="{1D13F163-AA74-4C17-94FF-028C49DF5BA5}"/>
              </a:ext>
            </a:extLst>
          </p:cNvPr>
          <p:cNvSpPr/>
          <p:nvPr/>
        </p:nvSpPr>
        <p:spPr>
          <a:xfrm>
            <a:off x="5120480" y="1096205"/>
            <a:ext cx="5900546" cy="46620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342900" marR="0" lvl="0" indent="-22860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hr-HR" sz="2800"/>
              <a:t>Reforma lokalne samouprave  </a:t>
            </a:r>
          </a:p>
          <a:p>
            <a:pPr marL="342900" marR="0" lvl="0" indent="-22860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hr-HR" sz="2800"/>
              <a:t>Jačanje institucija civilnog društva </a:t>
            </a:r>
          </a:p>
          <a:p>
            <a:pPr marL="342900" marR="0" lvl="0" indent="-22860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hr-HR" sz="2800"/>
              <a:t>Angažman građana kao zaseban program </a:t>
            </a:r>
          </a:p>
          <a:p>
            <a:pPr marL="342900" marR="0" lvl="0" indent="-22860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hr-HR" sz="2800"/>
              <a:t>Poboljšanje društvene integracije / mehanizama uključivanja</a:t>
            </a:r>
          </a:p>
          <a:p>
            <a:pPr marL="342900" marR="0" lvl="0" indent="-22860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hr-HR" sz="280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14107402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81EA652-8C6A-4E69-BEB9-1708094745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ight Triangle 9">
            <a:extLst>
              <a:ext uri="{FF2B5EF4-FFF2-40B4-BE49-F238E27FC236}">
                <a16:creationId xmlns:a16="http://schemas.microsoft.com/office/drawing/2014/main" id="{5298780A-33B9-4EA2-8F67-DE68AD6284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F488E8B-4E1E-4402-8935-D4E6C02615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F06711C-E570-4362-90A4-CD94D54470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5240" y="1050595"/>
            <a:ext cx="9506585" cy="1618489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 sz="5000" b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Troškovi podrške PB-u  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8DB80FCA-41E5-4E2E-B7DE-D62B36243806}"/>
              </a:ext>
            </a:extLst>
          </p:cNvPr>
          <p:cNvSpPr/>
          <p:nvPr/>
        </p:nvSpPr>
        <p:spPr>
          <a:xfrm>
            <a:off x="1176598" y="2788719"/>
            <a:ext cx="9506585" cy="280039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marL="342900" marR="0" lvl="0" indent="-22860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hr-HR" sz="2400"/>
              <a:t>Razvoj dizajna/metodologije i njihova revizija nakon svakog ciklusa </a:t>
            </a:r>
          </a:p>
          <a:p>
            <a:pPr marL="342900" marR="0" lvl="0" indent="-22860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hr-HR" sz="2400"/>
              <a:t>Kampanja za informiranje javnosti</a:t>
            </a:r>
          </a:p>
          <a:p>
            <a:pPr marL="342900" marR="0" lvl="0" indent="-22860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hr-HR" sz="2400"/>
              <a:t>Radionice i obuke za razne skupine sudionika </a:t>
            </a:r>
          </a:p>
          <a:p>
            <a:pPr marL="342900" marR="0" lvl="0" indent="-22860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hr-HR" sz="2400"/>
              <a:t>Priprema i moderiranje diskusija </a:t>
            </a:r>
          </a:p>
          <a:p>
            <a:pPr marL="342900" marR="0" lvl="0" indent="-22860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hr-HR" sz="2400"/>
              <a:t>Pregled prijedloga s tehničkog stajališta </a:t>
            </a:r>
          </a:p>
          <a:p>
            <a:pPr marL="342900" marR="0" lvl="0" indent="-22860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hr-HR" sz="2400"/>
              <a:t>Monitoring i analiza rezultata itd. 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298FFF3-2C58-4617-8D9F-A498B63EBB67}"/>
              </a:ext>
            </a:extLst>
          </p:cNvPr>
          <p:cNvSpPr/>
          <p:nvPr/>
        </p:nvSpPr>
        <p:spPr>
          <a:xfrm>
            <a:off x="733330" y="5453462"/>
            <a:ext cx="1046053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hr-HR" sz="2000" b="1" i="1">
                <a:solidFill>
                  <a:srgbClr val="C00000"/>
                </a:solidFill>
              </a:rPr>
              <a:t>Važno: nužno je od samog početka postići dogovor u vezi s potrebom financiranja procesa podrške i utvrditi izvršna tijela </a:t>
            </a:r>
          </a:p>
        </p:txBody>
      </p:sp>
    </p:spTree>
    <p:extLst>
      <p:ext uri="{BB962C8B-B14F-4D97-AF65-F5344CB8AC3E}">
        <p14:creationId xmlns:p14="http://schemas.microsoft.com/office/powerpoint/2010/main" val="36123905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6A2F03-EBF8-461C-A14E-4184478930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b="1"/>
              <a:t>Instrumenti za promicanje PB-a: postavljanje prioriteta i sekvenciranje  </a:t>
            </a:r>
          </a:p>
        </p:txBody>
      </p:sp>
      <p:graphicFrame>
        <p:nvGraphicFramePr>
          <p:cNvPr id="3" name="Diagram 2">
            <a:extLst>
              <a:ext uri="{FF2B5EF4-FFF2-40B4-BE49-F238E27FC236}">
                <a16:creationId xmlns:a16="http://schemas.microsoft.com/office/drawing/2014/main" id="{A5DBDCFC-9138-464F-84BE-F3A00459ED8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703384555"/>
              </p:ext>
            </p:extLst>
          </p:nvPr>
        </p:nvGraphicFramePr>
        <p:xfrm>
          <a:off x="-552260" y="1240325"/>
          <a:ext cx="12638636" cy="512426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Rectangle 3">
            <a:extLst>
              <a:ext uri="{FF2B5EF4-FFF2-40B4-BE49-F238E27FC236}">
                <a16:creationId xmlns:a16="http://schemas.microsoft.com/office/drawing/2014/main" id="{D3DB8053-629F-4394-9CB4-A5D3F0DA8950}"/>
              </a:ext>
            </a:extLst>
          </p:cNvPr>
          <p:cNvSpPr/>
          <p:nvPr/>
        </p:nvSpPr>
        <p:spPr>
          <a:xfrm>
            <a:off x="2583191" y="5617675"/>
            <a:ext cx="504978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28600" marR="0">
              <a:spcBef>
                <a:spcPts val="0"/>
              </a:spcBef>
              <a:spcAft>
                <a:spcPts val="0"/>
              </a:spcAft>
            </a:pPr>
            <a:r>
              <a:rPr lang="hr-HR" sz="2000" b="1" i="1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Infrastruktura PB-a stvara se usporedno s ostalim aktivnostima  </a:t>
            </a:r>
          </a:p>
        </p:txBody>
      </p:sp>
    </p:spTree>
    <p:extLst>
      <p:ext uri="{BB962C8B-B14F-4D97-AF65-F5344CB8AC3E}">
        <p14:creationId xmlns:p14="http://schemas.microsoft.com/office/powerpoint/2010/main" val="7719657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>
            <a:extLst>
              <a:ext uri="{FF2B5EF4-FFF2-40B4-BE49-F238E27FC236}">
                <a16:creationId xmlns:a16="http://schemas.microsoft.com/office/drawing/2014/main" id="{B05E4F47-B148-49E0-B472-BBF1493155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69972" y="0"/>
            <a:ext cx="6421721" cy="6858000"/>
          </a:xfrm>
          <a:prstGeom prst="rect">
            <a:avLst/>
          </a:prstGeom>
          <a:gradFill>
            <a:gsLst>
              <a:gs pos="0">
                <a:schemeClr val="accent4"/>
              </a:gs>
              <a:gs pos="25000">
                <a:schemeClr val="accent4"/>
              </a:gs>
              <a:gs pos="94000">
                <a:schemeClr val="accent2"/>
              </a:gs>
              <a:gs pos="100000">
                <a:schemeClr val="accent2"/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1" name="Picture 20">
            <a:extLst>
              <a:ext uri="{FF2B5EF4-FFF2-40B4-BE49-F238E27FC236}">
                <a16:creationId xmlns:a16="http://schemas.microsoft.com/office/drawing/2014/main" id="{7A2CE8EB-F719-4F84-9E91-F538438CAC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4B544BDC-0B5E-4E70-9818-28982892F1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2261" y="516049"/>
            <a:ext cx="5015409" cy="1740958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 sz="3600" b="1">
                <a:solidFill>
                  <a:srgbClr val="000000"/>
                </a:solidFill>
                <a:latin typeface="+mj-lt"/>
                <a:ea typeface="+mj-ea"/>
                <a:cs typeface="+mj-cs"/>
              </a:rPr>
              <a:t>Nekoliko aspekata provedbe PB-a u praksi 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E8FCAB91-1945-462F-8BD8-B4EF7587BE66}"/>
              </a:ext>
            </a:extLst>
          </p:cNvPr>
          <p:cNvSpPr/>
          <p:nvPr/>
        </p:nvSpPr>
        <p:spPr>
          <a:xfrm>
            <a:off x="804672" y="2421682"/>
            <a:ext cx="5291328" cy="4264867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marL="342900" marR="0" lvl="0" indent="-228600">
              <a:lnSpc>
                <a:spcPct val="90000"/>
              </a:lnSpc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hr-HR" sz="2400" b="1">
                <a:solidFill>
                  <a:srgbClr val="000000"/>
                </a:solidFill>
              </a:rPr>
              <a:t>Zakonodavstvo </a:t>
            </a:r>
            <a:r>
              <a:rPr lang="hr-HR" sz="2400">
                <a:solidFill>
                  <a:srgbClr val="000000"/>
                </a:solidFill>
              </a:rPr>
              <a:t>– prilike, a ne ograničenja  </a:t>
            </a:r>
          </a:p>
          <a:p>
            <a:pPr marL="342900" marR="0" lvl="0" indent="-228600">
              <a:lnSpc>
                <a:spcPct val="90000"/>
              </a:lnSpc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hr-HR" sz="2400" b="1">
                <a:solidFill>
                  <a:srgbClr val="000000"/>
                </a:solidFill>
              </a:rPr>
              <a:t>Sufinanciranje </a:t>
            </a:r>
            <a:r>
              <a:rPr lang="hr-HR" sz="2400">
                <a:solidFill>
                  <a:srgbClr val="000000"/>
                </a:solidFill>
              </a:rPr>
              <a:t>– ne skupljena količina novca, već instrument za postavljanje prioriteta</a:t>
            </a:r>
          </a:p>
          <a:p>
            <a:pPr marL="342900" marR="0" lvl="0" indent="-228600">
              <a:lnSpc>
                <a:spcPct val="90000"/>
              </a:lnSpc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hr-HR" sz="2400" b="1">
                <a:solidFill>
                  <a:srgbClr val="000000"/>
                </a:solidFill>
              </a:rPr>
              <a:t>Nacionalne prakse PB-a </a:t>
            </a:r>
            <a:r>
              <a:rPr lang="hr-HR" sz="2400">
                <a:solidFill>
                  <a:srgbClr val="000000"/>
                </a:solidFill>
              </a:rPr>
              <a:t>– važna sastavnica kampanje informiranja javnosti / odnosa s javnošću    </a:t>
            </a:r>
          </a:p>
          <a:p>
            <a:pPr marL="342900" marR="0" lvl="0" indent="-228600">
              <a:lnSpc>
                <a:spcPct val="90000"/>
              </a:lnSpc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hr-HR" sz="2400" b="1">
                <a:solidFill>
                  <a:srgbClr val="000000"/>
                </a:solidFill>
              </a:rPr>
              <a:t>PB u školama </a:t>
            </a:r>
            <a:r>
              <a:rPr lang="hr-HR" sz="2400">
                <a:solidFill>
                  <a:srgbClr val="000000"/>
                </a:solidFill>
              </a:rPr>
              <a:t>– jeftino i učinkovito ulaganje u promicanje PB-a </a:t>
            </a:r>
          </a:p>
        </p:txBody>
      </p:sp>
      <p:sp>
        <p:nvSpPr>
          <p:cNvPr id="23" name="Freeform 50">
            <a:extLst>
              <a:ext uri="{FF2B5EF4-FFF2-40B4-BE49-F238E27FC236}">
                <a16:creationId xmlns:a16="http://schemas.microsoft.com/office/drawing/2014/main" id="{684BF3E1-C321-4F38-85CF-FEBBEEC15E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727121" y="581159"/>
            <a:ext cx="5464879" cy="6276841"/>
          </a:xfrm>
          <a:custGeom>
            <a:avLst/>
            <a:gdLst>
              <a:gd name="connsiteX0" fmla="*/ 3299930 w 5464879"/>
              <a:gd name="connsiteY0" fmla="*/ 0 h 6276841"/>
              <a:gd name="connsiteX1" fmla="*/ 5398992 w 5464879"/>
              <a:gd name="connsiteY1" fmla="*/ 753544 h 6276841"/>
              <a:gd name="connsiteX2" fmla="*/ 5464879 w 5464879"/>
              <a:gd name="connsiteY2" fmla="*/ 813426 h 6276841"/>
              <a:gd name="connsiteX3" fmla="*/ 5464879 w 5464879"/>
              <a:gd name="connsiteY3" fmla="*/ 5786434 h 6276841"/>
              <a:gd name="connsiteX4" fmla="*/ 5398992 w 5464879"/>
              <a:gd name="connsiteY4" fmla="*/ 5846317 h 6276841"/>
              <a:gd name="connsiteX5" fmla="*/ 4872873 w 5464879"/>
              <a:gd name="connsiteY5" fmla="*/ 6201577 h 6276841"/>
              <a:gd name="connsiteX6" fmla="*/ 4716632 w 5464879"/>
              <a:gd name="connsiteY6" fmla="*/ 6276841 h 6276841"/>
              <a:gd name="connsiteX7" fmla="*/ 1883227 w 5464879"/>
              <a:gd name="connsiteY7" fmla="*/ 6276841 h 6276841"/>
              <a:gd name="connsiteX8" fmla="*/ 1726987 w 5464879"/>
              <a:gd name="connsiteY8" fmla="*/ 6201577 h 6276841"/>
              <a:gd name="connsiteX9" fmla="*/ 0 w 5464879"/>
              <a:gd name="connsiteY9" fmla="*/ 3299930 h 6276841"/>
              <a:gd name="connsiteX10" fmla="*/ 3299930 w 5464879"/>
              <a:gd name="connsiteY10" fmla="*/ 0 h 62768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5464879" h="6276841">
                <a:moveTo>
                  <a:pt x="3299930" y="0"/>
                </a:moveTo>
                <a:cubicBezTo>
                  <a:pt x="4097274" y="0"/>
                  <a:pt x="4828569" y="282789"/>
                  <a:pt x="5398992" y="753544"/>
                </a:cubicBezTo>
                <a:lnTo>
                  <a:pt x="5464879" y="813426"/>
                </a:lnTo>
                <a:lnTo>
                  <a:pt x="5464879" y="5786434"/>
                </a:lnTo>
                <a:lnTo>
                  <a:pt x="5398992" y="5846317"/>
                </a:lnTo>
                <a:cubicBezTo>
                  <a:pt x="5236014" y="5980818"/>
                  <a:pt x="5059904" y="6099975"/>
                  <a:pt x="4872873" y="6201577"/>
                </a:cubicBezTo>
                <a:lnTo>
                  <a:pt x="4716632" y="6276841"/>
                </a:lnTo>
                <a:lnTo>
                  <a:pt x="1883227" y="6276841"/>
                </a:lnTo>
                <a:lnTo>
                  <a:pt x="1726987" y="6201577"/>
                </a:lnTo>
                <a:cubicBezTo>
                  <a:pt x="698316" y="5642769"/>
                  <a:pt x="0" y="4552900"/>
                  <a:pt x="0" y="3299930"/>
                </a:cubicBezTo>
                <a:cubicBezTo>
                  <a:pt x="0" y="1477429"/>
                  <a:pt x="1477429" y="0"/>
                  <a:pt x="3299930" y="0"/>
                </a:cubicBezTo>
                <a:close/>
              </a:path>
            </a:pathLst>
          </a:custGeom>
          <a:solidFill>
            <a:srgbClr val="FFFFFF"/>
          </a:solidFill>
          <a:ln>
            <a:gradFill>
              <a:gsLst>
                <a:gs pos="0">
                  <a:schemeClr val="accent4"/>
                </a:gs>
                <a:gs pos="23000">
                  <a:schemeClr val="accent4"/>
                </a:gs>
                <a:gs pos="83000">
                  <a:schemeClr val="accent2"/>
                </a:gs>
                <a:gs pos="100000">
                  <a:schemeClr val="accent2"/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7" name="Graphic 6" descr="Splash">
            <a:extLst>
              <a:ext uri="{FF2B5EF4-FFF2-40B4-BE49-F238E27FC236}">
                <a16:creationId xmlns:a16="http://schemas.microsoft.com/office/drawing/2014/main" id="{2480B9A7-DEA4-4FD8-A2C7-C3C4A05688E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7708392" y="1819656"/>
            <a:ext cx="4142232" cy="41422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3380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Blue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84A3277B7707A48B0E1B9AC835E8163" ma:contentTypeVersion="13" ma:contentTypeDescription="Create a new document." ma:contentTypeScope="" ma:versionID="99648f1e4288dc3f822337818abc6d23">
  <xsd:schema xmlns:xsd="http://www.w3.org/2001/XMLSchema" xmlns:xs="http://www.w3.org/2001/XMLSchema" xmlns:p="http://schemas.microsoft.com/office/2006/metadata/properties" xmlns:ns3="eda4fd43-f936-4ced-9b4a-46c1ef7d5473" xmlns:ns4="aa3449fd-d373-417f-9c8d-cf261ce8b785" targetNamespace="http://schemas.microsoft.com/office/2006/metadata/properties" ma:root="true" ma:fieldsID="bb50df5b5422f50e25a7e1706ecd27ba" ns3:_="" ns4:_="">
    <xsd:import namespace="eda4fd43-f936-4ced-9b4a-46c1ef7d5473"/>
    <xsd:import namespace="aa3449fd-d373-417f-9c8d-cf261ce8b785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DateTaken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EventHashCode" minOccurs="0"/>
                <xsd:element ref="ns3:MediaServiceGenerationTime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da4fd43-f936-4ced-9b4a-46c1ef7d547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internalName="MediaServiceAutoTags" ma:readOnly="true">
      <xsd:simpleType>
        <xsd:restriction base="dms:Text"/>
      </xsd:simpleType>
    </xsd:element>
    <xsd:element name="MediaServiceOCR" ma:index="11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3" nillable="true" ma:displayName="MediaServiceLocation" ma:internalName="MediaServiceLocation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a3449fd-d373-417f-9c8d-cf261ce8b785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6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685F77BA-6637-4E4A-9F24-5F3A7363812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da4fd43-f936-4ced-9b4a-46c1ef7d5473"/>
    <ds:schemaRef ds:uri="aa3449fd-d373-417f-9c8d-cf261ce8b78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353BAD0E-C143-40C2-9C3A-3A7D2677486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87143FE-458D-4C63-A6FC-C5E50F4806F8}">
  <ds:schemaRefs>
    <ds:schemaRef ds:uri="http://purl.org/dc/terms/"/>
    <ds:schemaRef ds:uri="http://schemas.microsoft.com/office/2006/metadata/properties"/>
    <ds:schemaRef ds:uri="http://purl.org/dc/dcmitype/"/>
    <ds:schemaRef ds:uri="http://www.w3.org/XML/1998/namespace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schemas.microsoft.com/office/infopath/2007/PartnerControls"/>
    <ds:schemaRef ds:uri="aa3449fd-d373-417f-9c8d-cf261ce8b785"/>
    <ds:schemaRef ds:uri="eda4fd43-f936-4ced-9b4a-46c1ef7d5473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105</TotalTime>
  <Words>539</Words>
  <Application>Microsoft Office PowerPoint</Application>
  <PresentationFormat>Widescreen</PresentationFormat>
  <Paragraphs>72</Paragraphs>
  <Slides>11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9" baseType="lpstr">
      <vt:lpstr>Andes ExtraLight</vt:lpstr>
      <vt:lpstr>Arial</vt:lpstr>
      <vt:lpstr>Calibri</vt:lpstr>
      <vt:lpstr>Calibri Light</vt:lpstr>
      <vt:lpstr>Cambria</vt:lpstr>
      <vt:lpstr>Trebuchet MS</vt:lpstr>
      <vt:lpstr>Wingdings</vt:lpstr>
      <vt:lpstr>Office Theme</vt:lpstr>
      <vt:lpstr>Komentari na nacrt proizvoda znanja o Mehanizmima za nacionalna ministarstva financija kojima se olakšava učešće građana u izradi proračuna na podnacionalnoj razini i dizajniraju inicijative za učešće građana u izradi proračuna na nacionalnoj razini</vt:lpstr>
      <vt:lpstr>Pregled izlaganja</vt:lpstr>
      <vt:lpstr>Čimbenici koje je potrebno uzeti u obzir u strategiji promicanja PB-a </vt:lpstr>
      <vt:lpstr>Raznovrsnost praksi i modela PB-a </vt:lpstr>
      <vt:lpstr>Raznovrsna motivacija</vt:lpstr>
      <vt:lpstr>Poveznice s generalnim programom reformi</vt:lpstr>
      <vt:lpstr>Troškovi podrške PB-u  </vt:lpstr>
      <vt:lpstr>Instrumenti za promicanje PB-a: postavljanje prioriteta i sekvenciranje  </vt:lpstr>
      <vt:lpstr>Nekoliko aspekata provedbe PB-a u praksi </vt:lpstr>
      <vt:lpstr>Daljnji rad </vt:lpstr>
      <vt:lpstr>Hvala na pozornosti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Comments on the draft Knowledge Product  “Mechanisms for National Ministries of Finance to Facilitate Participatory Budgeting at Subnational Level and to Design Participatory Budgeting Initiatives at the National Level”</dc:title>
  <dc:creator>Anna Sukhova</dc:creator>
  <cp:lastModifiedBy>Željka</cp:lastModifiedBy>
  <cp:revision>10</cp:revision>
  <dcterms:created xsi:type="dcterms:W3CDTF">2020-11-10T19:53:40Z</dcterms:created>
  <dcterms:modified xsi:type="dcterms:W3CDTF">2020-11-11T15:33:07Z</dcterms:modified>
</cp:coreProperties>
</file>