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39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FA102-B91A-45CD-951E-27BA27CA56C8}" v="233" dt="2020-11-11T05:57:51.779"/>
    <p1510:client id="{D4FC1F2F-626F-45F3-9A33-DB664FB5D92F}" v="232" dt="2020-11-10T19:55:12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634" autoAdjust="0"/>
  </p:normalViewPr>
  <p:slideViewPr>
    <p:cSldViewPr snapToGrid="0">
      <p:cViewPr varScale="1">
        <p:scale>
          <a:sx n="105" d="100"/>
          <a:sy n="105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Shulga" userId="48a525ea-5654-45f3-9227-133ddf788487" providerId="ADAL" clId="{AD5FA102-B91A-45CD-951E-27BA27CA56C8}"/>
    <pc:docChg chg="custSel modSld">
      <pc:chgData name="Ivan Shulga" userId="48a525ea-5654-45f3-9227-133ddf788487" providerId="ADAL" clId="{AD5FA102-B91A-45CD-951E-27BA27CA56C8}" dt="2020-11-11T06:01:06.681" v="466" actId="20577"/>
      <pc:docMkLst>
        <pc:docMk/>
      </pc:docMkLst>
      <pc:sldChg chg="modSp">
        <pc:chgData name="Ivan Shulga" userId="48a525ea-5654-45f3-9227-133ddf788487" providerId="ADAL" clId="{AD5FA102-B91A-45CD-951E-27BA27CA56C8}" dt="2020-11-11T05:42:22.588" v="29" actId="20577"/>
        <pc:sldMkLst>
          <pc:docMk/>
          <pc:sldMk cId="246183320" sldId="409"/>
        </pc:sldMkLst>
        <pc:spChg chg="mod">
          <ac:chgData name="Ivan Shulga" userId="48a525ea-5654-45f3-9227-133ddf788487" providerId="ADAL" clId="{AD5FA102-B91A-45CD-951E-27BA27CA56C8}" dt="2020-11-11T05:42:22.588" v="29" actId="20577"/>
          <ac:spMkLst>
            <pc:docMk/>
            <pc:sldMk cId="246183320" sldId="409"/>
            <ac:spMk id="8" creationId="{C8F28411-EFCA-49A1-B385-41FF7E1095C2}"/>
          </ac:spMkLst>
        </pc:spChg>
      </pc:sldChg>
      <pc:sldChg chg="modSp">
        <pc:chgData name="Ivan Shulga" userId="48a525ea-5654-45f3-9227-133ddf788487" providerId="ADAL" clId="{AD5FA102-B91A-45CD-951E-27BA27CA56C8}" dt="2020-11-11T05:48:08.333" v="171" actId="20577"/>
        <pc:sldMkLst>
          <pc:docMk/>
          <pc:sldMk cId="3472337504" sldId="411"/>
        </pc:sldMkLst>
        <pc:spChg chg="mod">
          <ac:chgData name="Ivan Shulga" userId="48a525ea-5654-45f3-9227-133ddf788487" providerId="ADAL" clId="{AD5FA102-B91A-45CD-951E-27BA27CA56C8}" dt="2020-11-11T05:48:08.333" v="171" actId="20577"/>
          <ac:spMkLst>
            <pc:docMk/>
            <pc:sldMk cId="3472337504" sldId="411"/>
            <ac:spMk id="2" creationId="{FF2D87F6-F64E-48D4-ADE5-4BEE94654D51}"/>
          </ac:spMkLst>
        </pc:spChg>
        <pc:spChg chg="mod">
          <ac:chgData name="Ivan Shulga" userId="48a525ea-5654-45f3-9227-133ddf788487" providerId="ADAL" clId="{AD5FA102-B91A-45CD-951E-27BA27CA56C8}" dt="2020-11-11T05:43:39.910" v="49" actId="20577"/>
          <ac:spMkLst>
            <pc:docMk/>
            <pc:sldMk cId="3472337504" sldId="411"/>
            <ac:spMk id="9" creationId="{0F8AD346-DEAC-40F2-A09D-B26DE4EB6A04}"/>
          </ac:spMkLst>
        </pc:spChg>
        <pc:graphicFrameChg chg="mod">
          <ac:chgData name="Ivan Shulga" userId="48a525ea-5654-45f3-9227-133ddf788487" providerId="ADAL" clId="{AD5FA102-B91A-45CD-951E-27BA27CA56C8}" dt="2020-11-11T05:46:52.099" v="167" actId="20577"/>
          <ac:graphicFrameMkLst>
            <pc:docMk/>
            <pc:sldMk cId="3472337504" sldId="411"/>
            <ac:graphicFrameMk id="6" creationId="{BAC8909A-BE22-462C-A498-1840B83C5A35}"/>
          </ac:graphicFrameMkLst>
        </pc:graphicFrameChg>
      </pc:sldChg>
      <pc:sldChg chg="modSp">
        <pc:chgData name="Ivan Shulga" userId="48a525ea-5654-45f3-9227-133ddf788487" providerId="ADAL" clId="{AD5FA102-B91A-45CD-951E-27BA27CA56C8}" dt="2020-11-11T05:51:39.859" v="251" actId="20577"/>
        <pc:sldMkLst>
          <pc:docMk/>
          <pc:sldMk cId="1544889050" sldId="412"/>
        </pc:sldMkLst>
        <pc:spChg chg="mod">
          <ac:chgData name="Ivan Shulga" userId="48a525ea-5654-45f3-9227-133ddf788487" providerId="ADAL" clId="{AD5FA102-B91A-45CD-951E-27BA27CA56C8}" dt="2020-11-11T05:51:39.859" v="251" actId="20577"/>
          <ac:spMkLst>
            <pc:docMk/>
            <pc:sldMk cId="1544889050" sldId="412"/>
            <ac:spMk id="4" creationId="{626DABBC-55F8-41AE-9800-0E96F9BA90B6}"/>
          </ac:spMkLst>
        </pc:spChg>
      </pc:sldChg>
      <pc:sldChg chg="modSp">
        <pc:chgData name="Ivan Shulga" userId="48a525ea-5654-45f3-9227-133ddf788487" providerId="ADAL" clId="{AD5FA102-B91A-45CD-951E-27BA27CA56C8}" dt="2020-11-11T05:55:35.532" v="318" actId="20577"/>
        <pc:sldMkLst>
          <pc:docMk/>
          <pc:sldMk cId="3612390558" sldId="414"/>
        </pc:sldMkLst>
        <pc:spChg chg="mod">
          <ac:chgData name="Ivan Shulga" userId="48a525ea-5654-45f3-9227-133ddf788487" providerId="ADAL" clId="{AD5FA102-B91A-45CD-951E-27BA27CA56C8}" dt="2020-11-11T05:54:46.133" v="279" actId="20577"/>
          <ac:spMkLst>
            <pc:docMk/>
            <pc:sldMk cId="3612390558" sldId="414"/>
            <ac:spMk id="3" creationId="{8DB80FCA-41E5-4E2E-B7DE-D62B36243806}"/>
          </ac:spMkLst>
        </pc:spChg>
        <pc:spChg chg="mod">
          <ac:chgData name="Ivan Shulga" userId="48a525ea-5654-45f3-9227-133ddf788487" providerId="ADAL" clId="{AD5FA102-B91A-45CD-951E-27BA27CA56C8}" dt="2020-11-11T05:55:35.532" v="318" actId="20577"/>
          <ac:spMkLst>
            <pc:docMk/>
            <pc:sldMk cId="3612390558" sldId="414"/>
            <ac:spMk id="7" creationId="{B298FFF3-2C58-4617-8D9F-A498B63EBB67}"/>
          </ac:spMkLst>
        </pc:spChg>
      </pc:sldChg>
      <pc:sldChg chg="modSp">
        <pc:chgData name="Ivan Shulga" userId="48a525ea-5654-45f3-9227-133ddf788487" providerId="ADAL" clId="{AD5FA102-B91A-45CD-951E-27BA27CA56C8}" dt="2020-11-11T05:57:51.779" v="434" actId="20577"/>
        <pc:sldMkLst>
          <pc:docMk/>
          <pc:sldMk cId="771965772" sldId="415"/>
        </pc:sldMkLst>
        <pc:spChg chg="mod">
          <ac:chgData name="Ivan Shulga" userId="48a525ea-5654-45f3-9227-133ddf788487" providerId="ADAL" clId="{AD5FA102-B91A-45CD-951E-27BA27CA56C8}" dt="2020-11-11T05:55:56.582" v="319" actId="1076"/>
          <ac:spMkLst>
            <pc:docMk/>
            <pc:sldMk cId="771965772" sldId="415"/>
            <ac:spMk id="4" creationId="{D3DB8053-629F-4394-9CB4-A5D3F0DA8950}"/>
          </ac:spMkLst>
        </pc:spChg>
        <pc:graphicFrameChg chg="mod">
          <ac:chgData name="Ivan Shulga" userId="48a525ea-5654-45f3-9227-133ddf788487" providerId="ADAL" clId="{AD5FA102-B91A-45CD-951E-27BA27CA56C8}" dt="2020-11-11T05:57:51.779" v="434" actId="20577"/>
          <ac:graphicFrameMkLst>
            <pc:docMk/>
            <pc:sldMk cId="771965772" sldId="415"/>
            <ac:graphicFrameMk id="3" creationId="{A5DBDCFC-9138-464F-84BE-F3A00459ED8F}"/>
          </ac:graphicFrameMkLst>
        </pc:graphicFrameChg>
      </pc:sldChg>
      <pc:sldChg chg="modSp">
        <pc:chgData name="Ivan Shulga" userId="48a525ea-5654-45f3-9227-133ddf788487" providerId="ADAL" clId="{AD5FA102-B91A-45CD-951E-27BA27CA56C8}" dt="2020-11-11T05:59:46.334" v="458" actId="20577"/>
        <pc:sldMkLst>
          <pc:docMk/>
          <pc:sldMk cId="221338016" sldId="416"/>
        </pc:sldMkLst>
        <pc:spChg chg="mod">
          <ac:chgData name="Ivan Shulga" userId="48a525ea-5654-45f3-9227-133ddf788487" providerId="ADAL" clId="{AD5FA102-B91A-45CD-951E-27BA27CA56C8}" dt="2020-11-11T05:58:44.177" v="444" actId="20577"/>
          <ac:spMkLst>
            <pc:docMk/>
            <pc:sldMk cId="221338016" sldId="416"/>
            <ac:spMk id="2" creationId="{4B544BDC-0B5E-4E70-9818-28982892F1E7}"/>
          </ac:spMkLst>
        </pc:spChg>
        <pc:spChg chg="mod">
          <ac:chgData name="Ivan Shulga" userId="48a525ea-5654-45f3-9227-133ddf788487" providerId="ADAL" clId="{AD5FA102-B91A-45CD-951E-27BA27CA56C8}" dt="2020-11-11T05:59:46.334" v="458" actId="20577"/>
          <ac:spMkLst>
            <pc:docMk/>
            <pc:sldMk cId="221338016" sldId="416"/>
            <ac:spMk id="3" creationId="{E8FCAB91-1945-462F-8BD8-B4EF7587BE66}"/>
          </ac:spMkLst>
        </pc:spChg>
      </pc:sldChg>
      <pc:sldChg chg="modSp">
        <pc:chgData name="Ivan Shulga" userId="48a525ea-5654-45f3-9227-133ddf788487" providerId="ADAL" clId="{AD5FA102-B91A-45CD-951E-27BA27CA56C8}" dt="2020-11-11T06:01:06.681" v="466" actId="20577"/>
        <pc:sldMkLst>
          <pc:docMk/>
          <pc:sldMk cId="1121535326" sldId="417"/>
        </pc:sldMkLst>
        <pc:spChg chg="mod">
          <ac:chgData name="Ivan Shulga" userId="48a525ea-5654-45f3-9227-133ddf788487" providerId="ADAL" clId="{AD5FA102-B91A-45CD-951E-27BA27CA56C8}" dt="2020-11-11T06:01:06.681" v="466" actId="20577"/>
          <ac:spMkLst>
            <pc:docMk/>
            <pc:sldMk cId="1121535326" sldId="417"/>
            <ac:spMk id="3" creationId="{B65FA508-3E9D-4892-87DC-77F1A950D158}"/>
          </ac:spMkLst>
        </pc:spChg>
      </pc:sldChg>
    </pc:docChg>
  </pc:docChgLst>
  <pc:docChgLst>
    <pc:chgData name="Anna Sukhova" userId="f129cd2b-52b3-442b-a534-28aff9cf3513" providerId="ADAL" clId="{0DBAC125-1958-494C-B30C-0A2C70D33D91}"/>
    <pc:docChg chg="undo custSel mod addSld delSld modSld">
      <pc:chgData name="Anna Sukhova" userId="f129cd2b-52b3-442b-a534-28aff9cf3513" providerId="ADAL" clId="{0DBAC125-1958-494C-B30C-0A2C70D33D91}" dt="2020-11-10T19:53:52.982" v="868" actId="1076"/>
      <pc:docMkLst>
        <pc:docMk/>
      </pc:docMkLst>
      <pc:sldChg chg="del">
        <pc:chgData name="Anna Sukhova" userId="f129cd2b-52b3-442b-a534-28aff9cf3513" providerId="ADAL" clId="{0DBAC125-1958-494C-B30C-0A2C70D33D91}" dt="2020-11-10T19:47:54.794" v="621" actId="2696"/>
        <pc:sldMkLst>
          <pc:docMk/>
          <pc:sldMk cId="1967990367" sldId="256"/>
        </pc:sldMkLst>
      </pc:sldChg>
      <pc:sldChg chg="del">
        <pc:chgData name="Anna Sukhova" userId="f129cd2b-52b3-442b-a534-28aff9cf3513" providerId="ADAL" clId="{0DBAC125-1958-494C-B30C-0A2C70D33D91}" dt="2020-11-10T19:47:54.828" v="625" actId="2696"/>
        <pc:sldMkLst>
          <pc:docMk/>
          <pc:sldMk cId="903351179" sldId="265"/>
        </pc:sldMkLst>
      </pc:sldChg>
      <pc:sldChg chg="del">
        <pc:chgData name="Anna Sukhova" userId="f129cd2b-52b3-442b-a534-28aff9cf3513" providerId="ADAL" clId="{0DBAC125-1958-494C-B30C-0A2C70D33D91}" dt="2020-11-10T19:47:54.704" v="614" actId="2696"/>
        <pc:sldMkLst>
          <pc:docMk/>
          <pc:sldMk cId="848915461" sldId="386"/>
        </pc:sldMkLst>
      </pc:sldChg>
      <pc:sldChg chg="del">
        <pc:chgData name="Anna Sukhova" userId="f129cd2b-52b3-442b-a534-28aff9cf3513" providerId="ADAL" clId="{0DBAC125-1958-494C-B30C-0A2C70D33D91}" dt="2020-11-10T19:47:54.682" v="612" actId="2696"/>
        <pc:sldMkLst>
          <pc:docMk/>
          <pc:sldMk cId="4087926157" sldId="387"/>
        </pc:sldMkLst>
      </pc:sldChg>
      <pc:sldChg chg="del">
        <pc:chgData name="Anna Sukhova" userId="f129cd2b-52b3-442b-a534-28aff9cf3513" providerId="ADAL" clId="{0DBAC125-1958-494C-B30C-0A2C70D33D91}" dt="2020-11-10T19:47:54.803" v="622" actId="2696"/>
        <pc:sldMkLst>
          <pc:docMk/>
          <pc:sldMk cId="3574489271" sldId="392"/>
        </pc:sldMkLst>
      </pc:sldChg>
      <pc:sldChg chg="del">
        <pc:chgData name="Anna Sukhova" userId="f129cd2b-52b3-442b-a534-28aff9cf3513" providerId="ADAL" clId="{0DBAC125-1958-494C-B30C-0A2C70D33D91}" dt="2020-11-10T19:47:54.842" v="626" actId="2696"/>
        <pc:sldMkLst>
          <pc:docMk/>
          <pc:sldMk cId="1853405965" sldId="396"/>
        </pc:sldMkLst>
      </pc:sldChg>
      <pc:sldChg chg="delSp modSp">
        <pc:chgData name="Anna Sukhova" userId="f129cd2b-52b3-442b-a534-28aff9cf3513" providerId="ADAL" clId="{0DBAC125-1958-494C-B30C-0A2C70D33D91}" dt="2020-11-10T19:04:42.366" v="266" actId="1076"/>
        <pc:sldMkLst>
          <pc:docMk/>
          <pc:sldMk cId="777910275" sldId="398"/>
        </pc:sldMkLst>
        <pc:spChg chg="mod">
          <ac:chgData name="Anna Sukhova" userId="f129cd2b-52b3-442b-a534-28aff9cf3513" providerId="ADAL" clId="{0DBAC125-1958-494C-B30C-0A2C70D33D91}" dt="2020-11-10T19:04:42.366" v="266" actId="1076"/>
          <ac:spMkLst>
            <pc:docMk/>
            <pc:sldMk cId="777910275" sldId="398"/>
            <ac:spMk id="2" creationId="{00000000-0000-0000-0000-000000000000}"/>
          </ac:spMkLst>
        </pc:spChg>
        <pc:spChg chg="mod">
          <ac:chgData name="Anna Sukhova" userId="f129cd2b-52b3-442b-a534-28aff9cf3513" providerId="ADAL" clId="{0DBAC125-1958-494C-B30C-0A2C70D33D91}" dt="2020-11-10T19:04:33.778" v="265" actId="1076"/>
          <ac:spMkLst>
            <pc:docMk/>
            <pc:sldMk cId="777910275" sldId="398"/>
            <ac:spMk id="3" creationId="{129974F3-6663-4B24-9621-FE18603EED23}"/>
          </ac:spMkLst>
        </pc:spChg>
        <pc:spChg chg="mod">
          <ac:chgData name="Anna Sukhova" userId="f129cd2b-52b3-442b-a534-28aff9cf3513" providerId="ADAL" clId="{0DBAC125-1958-494C-B30C-0A2C70D33D91}" dt="2020-11-10T18:56:58.502" v="50" actId="122"/>
          <ac:spMkLst>
            <pc:docMk/>
            <pc:sldMk cId="777910275" sldId="398"/>
            <ac:spMk id="4" creationId="{D135B445-BAC4-4026-A578-B55B6E434789}"/>
          </ac:spMkLst>
        </pc:spChg>
        <pc:spChg chg="mod">
          <ac:chgData name="Anna Sukhova" userId="f129cd2b-52b3-442b-a534-28aff9cf3513" providerId="ADAL" clId="{0DBAC125-1958-494C-B30C-0A2C70D33D91}" dt="2020-11-10T18:56:47.173" v="40" actId="404"/>
          <ac:spMkLst>
            <pc:docMk/>
            <pc:sldMk cId="777910275" sldId="398"/>
            <ac:spMk id="9" creationId="{00000000-0000-0000-0000-000000000000}"/>
          </ac:spMkLst>
        </pc:spChg>
        <pc:picChg chg="del">
          <ac:chgData name="Anna Sukhova" userId="f129cd2b-52b3-442b-a534-28aff9cf3513" providerId="ADAL" clId="{0DBAC125-1958-494C-B30C-0A2C70D33D91}" dt="2020-11-10T18:54:58.745" v="0" actId="478"/>
          <ac:picMkLst>
            <pc:docMk/>
            <pc:sldMk cId="777910275" sldId="398"/>
            <ac:picMk id="1028" creationId="{6D75D501-A983-4D56-BE5B-4D0E48FF0092}"/>
          </ac:picMkLst>
        </pc:picChg>
      </pc:sldChg>
      <pc:sldChg chg="del">
        <pc:chgData name="Anna Sukhova" userId="f129cd2b-52b3-442b-a534-28aff9cf3513" providerId="ADAL" clId="{0DBAC125-1958-494C-B30C-0A2C70D33D91}" dt="2020-11-10T19:47:54.668" v="611" actId="2696"/>
        <pc:sldMkLst>
          <pc:docMk/>
          <pc:sldMk cId="8866759" sldId="399"/>
        </pc:sldMkLst>
      </pc:sldChg>
      <pc:sldChg chg="del">
        <pc:chgData name="Anna Sukhova" userId="f129cd2b-52b3-442b-a534-28aff9cf3513" providerId="ADAL" clId="{0DBAC125-1958-494C-B30C-0A2C70D33D91}" dt="2020-11-10T19:47:54.696" v="613" actId="2696"/>
        <pc:sldMkLst>
          <pc:docMk/>
          <pc:sldMk cId="1856679697" sldId="400"/>
        </pc:sldMkLst>
      </pc:sldChg>
      <pc:sldChg chg="del">
        <pc:chgData name="Anna Sukhova" userId="f129cd2b-52b3-442b-a534-28aff9cf3513" providerId="ADAL" clId="{0DBAC125-1958-494C-B30C-0A2C70D33D91}" dt="2020-11-10T19:47:54.764" v="619" actId="2696"/>
        <pc:sldMkLst>
          <pc:docMk/>
          <pc:sldMk cId="1948452460" sldId="401"/>
        </pc:sldMkLst>
      </pc:sldChg>
      <pc:sldChg chg="del">
        <pc:chgData name="Anna Sukhova" userId="f129cd2b-52b3-442b-a534-28aff9cf3513" providerId="ADAL" clId="{0DBAC125-1958-494C-B30C-0A2C70D33D91}" dt="2020-11-10T19:47:54.658" v="610" actId="2696"/>
        <pc:sldMkLst>
          <pc:docMk/>
          <pc:sldMk cId="4198780560" sldId="402"/>
        </pc:sldMkLst>
      </pc:sldChg>
      <pc:sldChg chg="del">
        <pc:chgData name="Anna Sukhova" userId="f129cd2b-52b3-442b-a534-28aff9cf3513" providerId="ADAL" clId="{0DBAC125-1958-494C-B30C-0A2C70D33D91}" dt="2020-11-10T19:47:54.817" v="623" actId="2696"/>
        <pc:sldMkLst>
          <pc:docMk/>
          <pc:sldMk cId="1652002221" sldId="403"/>
        </pc:sldMkLst>
      </pc:sldChg>
      <pc:sldChg chg="del">
        <pc:chgData name="Anna Sukhova" userId="f129cd2b-52b3-442b-a534-28aff9cf3513" providerId="ADAL" clId="{0DBAC125-1958-494C-B30C-0A2C70D33D91}" dt="2020-11-10T18:59:29.553" v="51" actId="2696"/>
        <pc:sldMkLst>
          <pc:docMk/>
          <pc:sldMk cId="495280302" sldId="405"/>
        </pc:sldMkLst>
      </pc:sldChg>
      <pc:sldChg chg="del">
        <pc:chgData name="Anna Sukhova" userId="f129cd2b-52b3-442b-a534-28aff9cf3513" providerId="ADAL" clId="{0DBAC125-1958-494C-B30C-0A2C70D33D91}" dt="2020-11-10T19:47:54.719" v="616" actId="2696"/>
        <pc:sldMkLst>
          <pc:docMk/>
          <pc:sldMk cId="2415419542" sldId="406"/>
        </pc:sldMkLst>
      </pc:sldChg>
      <pc:sldChg chg="del">
        <pc:chgData name="Anna Sukhova" userId="f129cd2b-52b3-442b-a534-28aff9cf3513" providerId="ADAL" clId="{0DBAC125-1958-494C-B30C-0A2C70D33D91}" dt="2020-11-10T19:47:54.752" v="618" actId="2696"/>
        <pc:sldMkLst>
          <pc:docMk/>
          <pc:sldMk cId="1879371225" sldId="407"/>
        </pc:sldMkLst>
      </pc:sldChg>
      <pc:sldChg chg="del">
        <pc:chgData name="Anna Sukhova" userId="f129cd2b-52b3-442b-a534-28aff9cf3513" providerId="ADAL" clId="{0DBAC125-1958-494C-B30C-0A2C70D33D91}" dt="2020-11-10T19:47:54.773" v="620" actId="2696"/>
        <pc:sldMkLst>
          <pc:docMk/>
          <pc:sldMk cId="3131073649" sldId="408"/>
        </pc:sldMkLst>
      </pc:sldChg>
      <pc:sldChg chg="addSp delSp modSp add mod setBg">
        <pc:chgData name="Anna Sukhova" userId="f129cd2b-52b3-442b-a534-28aff9cf3513" providerId="ADAL" clId="{0DBAC125-1958-494C-B30C-0A2C70D33D91}" dt="2020-11-10T19:01:50.192" v="168" actId="27636"/>
        <pc:sldMkLst>
          <pc:docMk/>
          <pc:sldMk cId="246183320" sldId="409"/>
        </pc:sldMkLst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2" creationId="{1DD67D05-18F8-465C-B768-878DB28F5EAB}"/>
          </ac:spMkLst>
        </pc:spChg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3" creationId="{D03AEF8A-15EF-4556-B8FD-B9BD64AC9EB3}"/>
          </ac:spMkLst>
        </pc:spChg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4" creationId="{AFBE09BD-B4BB-41DC-A4D8-7EBC7D8EED9A}"/>
          </ac:spMkLst>
        </pc:spChg>
        <pc:spChg chg="del">
          <ac:chgData name="Anna Sukhova" userId="f129cd2b-52b3-442b-a534-28aff9cf3513" providerId="ADAL" clId="{0DBAC125-1958-494C-B30C-0A2C70D33D91}" dt="2020-11-10T18:59:42.598" v="53"/>
          <ac:spMkLst>
            <pc:docMk/>
            <pc:sldMk cId="246183320" sldId="409"/>
            <ac:spMk id="5" creationId="{AC696CAE-E259-427E-85BB-1E68DE85E9E0}"/>
          </ac:spMkLst>
        </pc:spChg>
        <pc:spChg chg="add mod">
          <ac:chgData name="Anna Sukhova" userId="f129cd2b-52b3-442b-a534-28aff9cf3513" providerId="ADAL" clId="{0DBAC125-1958-494C-B30C-0A2C70D33D91}" dt="2020-11-10T19:01:23.710" v="120" actId="1076"/>
          <ac:spMkLst>
            <pc:docMk/>
            <pc:sldMk cId="246183320" sldId="409"/>
            <ac:spMk id="6" creationId="{0F74ACFA-A5D7-42D6-B804-200F7B57393A}"/>
          </ac:spMkLst>
        </pc:spChg>
        <pc:spChg chg="add del mod">
          <ac:chgData name="Anna Sukhova" userId="f129cd2b-52b3-442b-a534-28aff9cf3513" providerId="ADAL" clId="{0DBAC125-1958-494C-B30C-0A2C70D33D91}" dt="2020-11-10T19:00:08.452" v="89" actId="26606"/>
          <ac:spMkLst>
            <pc:docMk/>
            <pc:sldMk cId="246183320" sldId="409"/>
            <ac:spMk id="7" creationId="{A92E7DD4-87AF-4202-ACB9-10BE2F75D04D}"/>
          </ac:spMkLst>
        </pc:spChg>
        <pc:spChg chg="add mod">
          <ac:chgData name="Anna Sukhova" userId="f129cd2b-52b3-442b-a534-28aff9cf3513" providerId="ADAL" clId="{0DBAC125-1958-494C-B30C-0A2C70D33D91}" dt="2020-11-10T19:01:50.192" v="168" actId="27636"/>
          <ac:spMkLst>
            <pc:docMk/>
            <pc:sldMk cId="246183320" sldId="409"/>
            <ac:spMk id="8" creationId="{C8F28411-EFCA-49A1-B385-41FF7E1095C2}"/>
          </ac:spMkLst>
        </pc:spChg>
        <pc:spChg chg="add del">
          <ac:chgData name="Anna Sukhova" userId="f129cd2b-52b3-442b-a534-28aff9cf3513" providerId="ADAL" clId="{0DBAC125-1958-494C-B30C-0A2C70D33D91}" dt="2020-11-10T19:00:07.070" v="86" actId="26606"/>
          <ac:spMkLst>
            <pc:docMk/>
            <pc:sldMk cId="246183320" sldId="409"/>
            <ac:spMk id="14" creationId="{35555856-9970-4BC3-9AA9-6A917F53AFBD}"/>
          </ac:spMkLst>
        </pc:spChg>
        <pc:spChg chg="add del">
          <ac:chgData name="Anna Sukhova" userId="f129cd2b-52b3-442b-a534-28aff9cf3513" providerId="ADAL" clId="{0DBAC125-1958-494C-B30C-0A2C70D33D91}" dt="2020-11-10T19:00:07.070" v="86" actId="26606"/>
          <ac:spMkLst>
            <pc:docMk/>
            <pc:sldMk cId="246183320" sldId="409"/>
            <ac:spMk id="18" creationId="{13722DD7-BA73-4776-93A3-94491FEF7260}"/>
          </ac:spMkLst>
        </pc:spChg>
        <pc:spChg chg="add del">
          <ac:chgData name="Anna Sukhova" userId="f129cd2b-52b3-442b-a534-28aff9cf3513" providerId="ADAL" clId="{0DBAC125-1958-494C-B30C-0A2C70D33D91}" dt="2020-11-10T19:00:08.438" v="88" actId="26606"/>
          <ac:spMkLst>
            <pc:docMk/>
            <pc:sldMk cId="246183320" sldId="409"/>
            <ac:spMk id="22" creationId="{A3363022-C969-41E9-8EB2-E4C94908C1FA}"/>
          </ac:spMkLst>
        </pc:spChg>
        <pc:spChg chg="add del">
          <ac:chgData name="Anna Sukhova" userId="f129cd2b-52b3-442b-a534-28aff9cf3513" providerId="ADAL" clId="{0DBAC125-1958-494C-B30C-0A2C70D33D91}" dt="2020-11-10T19:00:08.438" v="88" actId="26606"/>
          <ac:spMkLst>
            <pc:docMk/>
            <pc:sldMk cId="246183320" sldId="409"/>
            <ac:spMk id="23" creationId="{8D1AD6B3-BE88-4CEB-BA17-790657CC4729}"/>
          </ac:spMkLst>
        </pc:spChg>
        <pc:spChg chg="add del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27" creationId="{35555856-9970-4BC3-9AA9-6A917F53AFBD}"/>
          </ac:spMkLst>
        </pc:spChg>
        <pc:spChg chg="add del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29" creationId="{13722DD7-BA73-4776-93A3-94491FEF7260}"/>
          </ac:spMkLst>
        </pc:spChg>
        <pc:spChg chg="add del">
          <ac:chgData name="Anna Sukhova" userId="f129cd2b-52b3-442b-a534-28aff9cf3513" providerId="ADAL" clId="{0DBAC125-1958-494C-B30C-0A2C70D33D91}" dt="2020-11-10T19:00:52.935" v="100" actId="26606"/>
          <ac:spMkLst>
            <pc:docMk/>
            <pc:sldMk cId="246183320" sldId="409"/>
            <ac:spMk id="35" creationId="{A440A548-C0D4-4418-940E-EDC2F1D9A599}"/>
          </ac:spMkLst>
        </pc:spChg>
        <pc:spChg chg="add del">
          <ac:chgData name="Anna Sukhova" userId="f129cd2b-52b3-442b-a534-28aff9cf3513" providerId="ADAL" clId="{0DBAC125-1958-494C-B30C-0A2C70D33D91}" dt="2020-11-10T19:00:52.935" v="100" actId="26606"/>
          <ac:spMkLst>
            <pc:docMk/>
            <pc:sldMk cId="246183320" sldId="409"/>
            <ac:spMk id="37" creationId="{E708B267-8CD2-4684-A57B-9F1070769203}"/>
          </ac:spMkLst>
        </pc:spChg>
        <pc:spChg chg="add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44" creationId="{B05E4F47-B148-49E0-B472-BBF149315524}"/>
          </ac:spMkLst>
        </pc:spChg>
        <pc:spChg chg="add">
          <ac:chgData name="Anna Sukhova" userId="f129cd2b-52b3-442b-a534-28aff9cf3513" providerId="ADAL" clId="{0DBAC125-1958-494C-B30C-0A2C70D33D91}" dt="2020-11-10T19:00:52.949" v="101" actId="26606"/>
          <ac:spMkLst>
            <pc:docMk/>
            <pc:sldMk cId="246183320" sldId="409"/>
            <ac:spMk id="46" creationId="{684BF3E1-C321-4F38-85CF-FEBBEEC15E2D}"/>
          </ac:spMkLst>
        </pc:spChg>
        <pc:grpChg chg="add del">
          <ac:chgData name="Anna Sukhova" userId="f129cd2b-52b3-442b-a534-28aff9cf3513" providerId="ADAL" clId="{0DBAC125-1958-494C-B30C-0A2C70D33D91}" dt="2020-11-10T19:00:08.438" v="88" actId="26606"/>
          <ac:grpSpMkLst>
            <pc:docMk/>
            <pc:sldMk cId="246183320" sldId="409"/>
            <ac:grpSpMk id="25" creationId="{89D1390B-7E13-4B4F-9CB2-391063412E54}"/>
          </ac:grpSpMkLst>
        </pc:grpChg>
        <pc:grpChg chg="add del">
          <ac:chgData name="Anna Sukhova" userId="f129cd2b-52b3-442b-a534-28aff9cf3513" providerId="ADAL" clId="{0DBAC125-1958-494C-B30C-0A2C70D33D91}" dt="2020-11-10T19:00:52.935" v="100" actId="26606"/>
          <ac:grpSpMkLst>
            <pc:docMk/>
            <pc:sldMk cId="246183320" sldId="409"/>
            <ac:grpSpMk id="39" creationId="{41E5AB36-9328-47E9-95AD-E38AC1C0E18D}"/>
          </ac:grpSpMkLst>
        </pc:grpChg>
        <pc:picChg chg="add del">
          <ac:chgData name="Anna Sukhova" userId="f129cd2b-52b3-442b-a534-28aff9cf3513" providerId="ADAL" clId="{0DBAC125-1958-494C-B30C-0A2C70D33D91}" dt="2020-11-10T19:00:07.070" v="86" actId="26606"/>
          <ac:picMkLst>
            <pc:docMk/>
            <pc:sldMk cId="246183320" sldId="409"/>
            <ac:picMk id="11" creationId="{4A286FAB-F0C9-4D01-9940-7496FFD4B03B}"/>
          </ac:picMkLst>
        </pc:picChg>
        <pc:picChg chg="add del">
          <ac:chgData name="Anna Sukhova" userId="f129cd2b-52b3-442b-a534-28aff9cf3513" providerId="ADAL" clId="{0DBAC125-1958-494C-B30C-0A2C70D33D91}" dt="2020-11-10T19:00:07.070" v="86" actId="26606"/>
          <ac:picMkLst>
            <pc:docMk/>
            <pc:sldMk cId="246183320" sldId="409"/>
            <ac:picMk id="16" creationId="{7F487851-BFAF-46D8-A1ED-50CAD6E46F59}"/>
          </ac:picMkLst>
        </pc:picChg>
        <pc:picChg chg="add del">
          <ac:chgData name="Anna Sukhova" userId="f129cd2b-52b3-442b-a534-28aff9cf3513" providerId="ADAL" clId="{0DBAC125-1958-494C-B30C-0A2C70D33D91}" dt="2020-11-10T19:00:08.438" v="88" actId="26606"/>
          <ac:picMkLst>
            <pc:docMk/>
            <pc:sldMk cId="246183320" sldId="409"/>
            <ac:picMk id="24" creationId="{CCAB3941-A755-48E4-97C5-1656C225D877}"/>
          </ac:picMkLst>
        </pc:picChg>
        <pc:picChg chg="add del">
          <ac:chgData name="Anna Sukhova" userId="f129cd2b-52b3-442b-a534-28aff9cf3513" providerId="ADAL" clId="{0DBAC125-1958-494C-B30C-0A2C70D33D91}" dt="2020-11-10T19:00:52.949" v="101" actId="26606"/>
          <ac:picMkLst>
            <pc:docMk/>
            <pc:sldMk cId="246183320" sldId="409"/>
            <ac:picMk id="28" creationId="{7F487851-BFAF-46D8-A1ED-50CAD6E46F59}"/>
          </ac:picMkLst>
        </pc:picChg>
        <pc:picChg chg="add mod">
          <ac:chgData name="Anna Sukhova" userId="f129cd2b-52b3-442b-a534-28aff9cf3513" providerId="ADAL" clId="{0DBAC125-1958-494C-B30C-0A2C70D33D91}" dt="2020-11-10T19:00:52.949" v="101" actId="26606"/>
          <ac:picMkLst>
            <pc:docMk/>
            <pc:sldMk cId="246183320" sldId="409"/>
            <ac:picMk id="30" creationId="{4A286FAB-F0C9-4D01-9940-7496FFD4B03B}"/>
          </ac:picMkLst>
        </pc:picChg>
        <pc:picChg chg="add">
          <ac:chgData name="Anna Sukhova" userId="f129cd2b-52b3-442b-a534-28aff9cf3513" providerId="ADAL" clId="{0DBAC125-1958-494C-B30C-0A2C70D33D91}" dt="2020-11-10T19:00:52.949" v="101" actId="26606"/>
          <ac:picMkLst>
            <pc:docMk/>
            <pc:sldMk cId="246183320" sldId="409"/>
            <ac:picMk id="45" creationId="{7A2CE8EB-F719-4F84-9E91-F538438CAC76}"/>
          </ac:picMkLst>
        </pc:picChg>
      </pc:sldChg>
      <pc:sldChg chg="addSp delSp modSp add mod setBg">
        <pc:chgData name="Anna Sukhova" userId="f129cd2b-52b3-442b-a534-28aff9cf3513" providerId="ADAL" clId="{0DBAC125-1958-494C-B30C-0A2C70D33D91}" dt="2020-11-10T19:53:04.781" v="866" actId="26606"/>
        <pc:sldMkLst>
          <pc:docMk/>
          <pc:sldMk cId="2612016574" sldId="410"/>
        </pc:sldMkLst>
        <pc:spChg chg="del">
          <ac:chgData name="Anna Sukhova" userId="f129cd2b-52b3-442b-a534-28aff9cf3513" providerId="ADAL" clId="{0DBAC125-1958-494C-B30C-0A2C70D33D91}" dt="2020-11-10T19:05:18.518" v="268"/>
          <ac:spMkLst>
            <pc:docMk/>
            <pc:sldMk cId="2612016574" sldId="410"/>
            <ac:spMk id="2" creationId="{0F8E98D7-8400-4D9E-84EE-6CD492452D32}"/>
          </ac:spMkLst>
        </pc:spChg>
        <pc:spChg chg="del">
          <ac:chgData name="Anna Sukhova" userId="f129cd2b-52b3-442b-a534-28aff9cf3513" providerId="ADAL" clId="{0DBAC125-1958-494C-B30C-0A2C70D33D91}" dt="2020-11-10T19:05:18.518" v="268"/>
          <ac:spMkLst>
            <pc:docMk/>
            <pc:sldMk cId="2612016574" sldId="410"/>
            <ac:spMk id="3" creationId="{3D7128F9-EFEE-4723-B2BC-C1D1CEC5D0A9}"/>
          </ac:spMkLst>
        </pc:spChg>
        <pc:spChg chg="add mo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4" creationId="{AC3A2657-6F24-4143-A3A0-6AD325296CD1}"/>
          </ac:spMkLst>
        </pc:spChg>
        <pc:spChg chg="add del">
          <ac:chgData name="Anna Sukhova" userId="f129cd2b-52b3-442b-a534-28aff9cf3513" providerId="ADAL" clId="{0DBAC125-1958-494C-B30C-0A2C70D33D91}" dt="2020-11-10T19:06:38.463" v="277" actId="26606"/>
          <ac:spMkLst>
            <pc:docMk/>
            <pc:sldMk cId="2612016574" sldId="410"/>
            <ac:spMk id="9" creationId="{4522B21E-B2B9-4C72-9A71-C87EFD137480}"/>
          </ac:spMkLst>
        </pc:spChg>
        <pc:spChg chg="add del">
          <ac:chgData name="Anna Sukhova" userId="f129cd2b-52b3-442b-a534-28aff9cf3513" providerId="ADAL" clId="{0DBAC125-1958-494C-B30C-0A2C70D33D91}" dt="2020-11-10T19:06:38.463" v="277" actId="26606"/>
          <ac:spMkLst>
            <pc:docMk/>
            <pc:sldMk cId="2612016574" sldId="410"/>
            <ac:spMk id="11" creationId="{5EB7D2A2-F448-44D4-938C-DC84CBCB3B1E}"/>
          </ac:spMkLst>
        </pc:spChg>
        <pc:spChg chg="add del">
          <ac:chgData name="Anna Sukhova" userId="f129cd2b-52b3-442b-a534-28aff9cf3513" providerId="ADAL" clId="{0DBAC125-1958-494C-B30C-0A2C70D33D91}" dt="2020-11-10T19:06:38.463" v="277" actId="26606"/>
          <ac:spMkLst>
            <pc:docMk/>
            <pc:sldMk cId="2612016574" sldId="410"/>
            <ac:spMk id="13" creationId="{871AEA07-1E14-44B4-8E55-64EF049CD66F}"/>
          </ac:spMkLst>
        </pc:spChg>
        <pc:spChg chg="add del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20" creationId="{9095C1F4-AE7F-44E4-8693-40D3D6831140}"/>
          </ac:spMkLst>
        </pc:spChg>
        <pc:spChg chg="add del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26" creationId="{871AEA07-1E14-44B4-8E55-64EF049CD66F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1" creationId="{A7895A40-19A4-42D6-9D30-DBC1E8002635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3" creationId="{02F429C4-ABC9-46FC-818A-B5429CDE4A96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5" creationId="{2CEF98E4-3709-4952-8F42-2305CCE34FA3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7" creationId="{F10BCCF5-D685-47FF-B675-647EAEB72C8E}"/>
          </ac:spMkLst>
        </pc:spChg>
        <pc:spChg chg="add">
          <ac:chgData name="Anna Sukhova" userId="f129cd2b-52b3-442b-a534-28aff9cf3513" providerId="ADAL" clId="{0DBAC125-1958-494C-B30C-0A2C70D33D91}" dt="2020-11-10T19:53:04.781" v="866" actId="26606"/>
          <ac:spMkLst>
            <pc:docMk/>
            <pc:sldMk cId="2612016574" sldId="410"/>
            <ac:spMk id="39" creationId="{B0EE8A42-107A-4D4C-8D56-BBAE95C7FC0D}"/>
          </ac:spMkLst>
        </pc:spChg>
        <pc:grpChg chg="add del">
          <ac:chgData name="Anna Sukhova" userId="f129cd2b-52b3-442b-a534-28aff9cf3513" providerId="ADAL" clId="{0DBAC125-1958-494C-B30C-0A2C70D33D91}" dt="2020-11-10T19:53:04.781" v="866" actId="26606"/>
          <ac:grpSpMkLst>
            <pc:docMk/>
            <pc:sldMk cId="2612016574" sldId="410"/>
            <ac:grpSpMk id="22" creationId="{8734DDD3-F723-4DD3-8ABE-EC0B2AC87D74}"/>
          </ac:grpSpMkLst>
        </pc:grpChg>
        <pc:cxnChg chg="add del">
          <ac:chgData name="Anna Sukhova" userId="f129cd2b-52b3-442b-a534-28aff9cf3513" providerId="ADAL" clId="{0DBAC125-1958-494C-B30C-0A2C70D33D91}" dt="2020-11-10T19:06:38.463" v="277" actId="26606"/>
          <ac:cxnSpMkLst>
            <pc:docMk/>
            <pc:sldMk cId="2612016574" sldId="410"/>
            <ac:cxnSpMk id="15" creationId="{F7C8EA93-3210-4C62-99E9-153C275E3A87}"/>
          </ac:cxnSpMkLst>
        </pc:cxnChg>
      </pc:sldChg>
      <pc:sldChg chg="addSp delSp modSp add mod setBg">
        <pc:chgData name="Anna Sukhova" userId="f129cd2b-52b3-442b-a534-28aff9cf3513" providerId="ADAL" clId="{0DBAC125-1958-494C-B30C-0A2C70D33D91}" dt="2020-11-10T19:35:25.316" v="479" actId="113"/>
        <pc:sldMkLst>
          <pc:docMk/>
          <pc:sldMk cId="3472337504" sldId="411"/>
        </pc:sldMkLst>
        <pc:spChg chg="mod">
          <ac:chgData name="Anna Sukhova" userId="f129cd2b-52b3-442b-a534-28aff9cf3513" providerId="ADAL" clId="{0DBAC125-1958-494C-B30C-0A2C70D33D91}" dt="2020-11-10T19:12:15.574" v="342" actId="207"/>
          <ac:spMkLst>
            <pc:docMk/>
            <pc:sldMk cId="3472337504" sldId="411"/>
            <ac:spMk id="2" creationId="{FF2D87F6-F64E-48D4-ADE5-4BEE94654D51}"/>
          </ac:spMkLst>
        </pc:spChg>
        <pc:spChg chg="add del mod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3" creationId="{79EBA264-EB35-471F-81EB-B005B11583F2}"/>
          </ac:spMkLst>
        </pc:spChg>
        <pc:spChg chg="add del">
          <ac:chgData name="Anna Sukhova" userId="f129cd2b-52b3-442b-a534-28aff9cf3513" providerId="ADAL" clId="{0DBAC125-1958-494C-B30C-0A2C70D33D91}" dt="2020-11-10T19:06:46.736" v="279" actId="26606"/>
          <ac:spMkLst>
            <pc:docMk/>
            <pc:sldMk cId="3472337504" sldId="411"/>
            <ac:spMk id="8" creationId="{4DA718D0-4865-4629-8134-44F68D41D574}"/>
          </ac:spMkLst>
        </pc:spChg>
        <pc:spChg chg="add mod">
          <ac:chgData name="Anna Sukhova" userId="f129cd2b-52b3-442b-a534-28aff9cf3513" providerId="ADAL" clId="{0DBAC125-1958-494C-B30C-0A2C70D33D91}" dt="2020-11-10T19:35:25.316" v="479" actId="113"/>
          <ac:spMkLst>
            <pc:docMk/>
            <pc:sldMk cId="3472337504" sldId="411"/>
            <ac:spMk id="9" creationId="{0F8AD346-DEAC-40F2-A09D-B26DE4EB6A04}"/>
          </ac:spMkLst>
        </pc:spChg>
        <pc:spChg chg="add del">
          <ac:chgData name="Anna Sukhova" userId="f129cd2b-52b3-442b-a534-28aff9cf3513" providerId="ADAL" clId="{0DBAC125-1958-494C-B30C-0A2C70D33D91}" dt="2020-11-10T19:06:46.736" v="279" actId="26606"/>
          <ac:spMkLst>
            <pc:docMk/>
            <pc:sldMk cId="3472337504" sldId="411"/>
            <ac:spMk id="14" creationId="{CBC4F608-B4B8-48C3-9572-C0F061B1CD99}"/>
          </ac:spMkLst>
        </pc:spChg>
        <pc:spChg chg="add del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16" creationId="{DBF61EA3-B236-439E-9C0B-340980D56BEE}"/>
          </ac:spMkLst>
        </pc:spChg>
        <pc:spChg chg="add del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20" creationId="{E659831F-0D9A-4C63-9EBB-8435B85A440F}"/>
          </ac:spMkLst>
        </pc:spChg>
        <pc:spChg chg="add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25" creationId="{DBF61EA3-B236-439E-9C0B-340980D56BEE}"/>
          </ac:spMkLst>
        </pc:spChg>
        <pc:spChg chg="add del">
          <ac:chgData name="Anna Sukhova" userId="f129cd2b-52b3-442b-a534-28aff9cf3513" providerId="ADAL" clId="{0DBAC125-1958-494C-B30C-0A2C70D33D91}" dt="2020-11-10T19:07:24.525" v="290" actId="26606"/>
          <ac:spMkLst>
            <pc:docMk/>
            <pc:sldMk cId="3472337504" sldId="411"/>
            <ac:spMk id="26" creationId="{D55CD764-972B-4CA5-A885-53E55C63E174}"/>
          </ac:spMkLst>
        </pc:spChg>
        <pc:spChg chg="add del">
          <ac:chgData name="Anna Sukhova" userId="f129cd2b-52b3-442b-a534-28aff9cf3513" providerId="ADAL" clId="{0DBAC125-1958-494C-B30C-0A2C70D33D91}" dt="2020-11-10T19:07:24.525" v="290" actId="26606"/>
          <ac:spMkLst>
            <pc:docMk/>
            <pc:sldMk cId="3472337504" sldId="411"/>
            <ac:spMk id="28" creationId="{34165AB3-7006-4430-BCE3-25476BE13322}"/>
          </ac:spMkLst>
        </pc:spChg>
        <pc:spChg chg="add del">
          <ac:chgData name="Anna Sukhova" userId="f129cd2b-52b3-442b-a534-28aff9cf3513" providerId="ADAL" clId="{0DBAC125-1958-494C-B30C-0A2C70D33D91}" dt="2020-11-10T19:07:24.525" v="290" actId="26606"/>
          <ac:spMkLst>
            <pc:docMk/>
            <pc:sldMk cId="3472337504" sldId="411"/>
            <ac:spMk id="52" creationId="{E3E51905-F374-4E1A-97CF-B741584B74D5}"/>
          </ac:spMkLst>
        </pc:spChg>
        <pc:spChg chg="add del">
          <ac:chgData name="Anna Sukhova" userId="f129cd2b-52b3-442b-a534-28aff9cf3513" providerId="ADAL" clId="{0DBAC125-1958-494C-B30C-0A2C70D33D91}" dt="2020-11-10T19:07:27.790" v="292" actId="26606"/>
          <ac:spMkLst>
            <pc:docMk/>
            <pc:sldMk cId="3472337504" sldId="411"/>
            <ac:spMk id="54" creationId="{D55CD764-972B-4CA5-A885-53E55C63E174}"/>
          </ac:spMkLst>
        </pc:spChg>
        <pc:spChg chg="add del">
          <ac:chgData name="Anna Sukhova" userId="f129cd2b-52b3-442b-a534-28aff9cf3513" providerId="ADAL" clId="{0DBAC125-1958-494C-B30C-0A2C70D33D91}" dt="2020-11-10T19:07:27.790" v="292" actId="26606"/>
          <ac:spMkLst>
            <pc:docMk/>
            <pc:sldMk cId="3472337504" sldId="411"/>
            <ac:spMk id="55" creationId="{34165AB3-7006-4430-BCE3-25476BE13322}"/>
          </ac:spMkLst>
        </pc:spChg>
        <pc:spChg chg="add del">
          <ac:chgData name="Anna Sukhova" userId="f129cd2b-52b3-442b-a534-28aff9cf3513" providerId="ADAL" clId="{0DBAC125-1958-494C-B30C-0A2C70D33D91}" dt="2020-11-10T19:07:27.790" v="292" actId="26606"/>
          <ac:spMkLst>
            <pc:docMk/>
            <pc:sldMk cId="3472337504" sldId="411"/>
            <ac:spMk id="77" creationId="{E3E51905-F374-4E1A-97CF-B741584B74D5}"/>
          </ac:spMkLst>
        </pc:spChg>
        <pc:spChg chg="add del">
          <ac:chgData name="Anna Sukhova" userId="f129cd2b-52b3-442b-a534-28aff9cf3513" providerId="ADAL" clId="{0DBAC125-1958-494C-B30C-0A2C70D33D91}" dt="2020-11-10T19:07:39.076" v="294" actId="26606"/>
          <ac:spMkLst>
            <pc:docMk/>
            <pc:sldMk cId="3472337504" sldId="411"/>
            <ac:spMk id="80" creationId="{D55CD764-972B-4CA5-A885-53E55C63E174}"/>
          </ac:spMkLst>
        </pc:spChg>
        <pc:spChg chg="add del">
          <ac:chgData name="Anna Sukhova" userId="f129cd2b-52b3-442b-a534-28aff9cf3513" providerId="ADAL" clId="{0DBAC125-1958-494C-B30C-0A2C70D33D91}" dt="2020-11-10T19:07:39.076" v="294" actId="26606"/>
          <ac:spMkLst>
            <pc:docMk/>
            <pc:sldMk cId="3472337504" sldId="411"/>
            <ac:spMk id="81" creationId="{34165AB3-7006-4430-BCE3-25476BE13322}"/>
          </ac:spMkLst>
        </pc:spChg>
        <pc:spChg chg="add del">
          <ac:chgData name="Anna Sukhova" userId="f129cd2b-52b3-442b-a534-28aff9cf3513" providerId="ADAL" clId="{0DBAC125-1958-494C-B30C-0A2C70D33D91}" dt="2020-11-10T19:07:39.076" v="294" actId="26606"/>
          <ac:spMkLst>
            <pc:docMk/>
            <pc:sldMk cId="3472337504" sldId="411"/>
            <ac:spMk id="83" creationId="{E3E51905-F374-4E1A-97CF-B741584B74D5}"/>
          </ac:spMkLst>
        </pc:spChg>
        <pc:spChg chg="add">
          <ac:chgData name="Anna Sukhova" userId="f129cd2b-52b3-442b-a534-28aff9cf3513" providerId="ADAL" clId="{0DBAC125-1958-494C-B30C-0A2C70D33D91}" dt="2020-11-10T19:07:39.082" v="295" actId="26606"/>
          <ac:spMkLst>
            <pc:docMk/>
            <pc:sldMk cId="3472337504" sldId="411"/>
            <ac:spMk id="87" creationId="{E659831F-0D9A-4C63-9EBB-8435B85A440F}"/>
          </ac:spMkLst>
        </pc:spChg>
        <pc:spChg chg="add del">
          <ac:chgData name="Anna Sukhova" userId="f129cd2b-52b3-442b-a534-28aff9cf3513" providerId="ADAL" clId="{0DBAC125-1958-494C-B30C-0A2C70D33D91}" dt="2020-11-10T19:07:46.151" v="296" actId="478"/>
          <ac:spMkLst>
            <pc:docMk/>
            <pc:sldMk cId="3472337504" sldId="411"/>
            <ac:spMk id="88" creationId="{79EBA264-EB35-471F-81EB-B005B11583F2}"/>
          </ac:spMkLst>
        </pc:spChg>
        <pc:grpChg chg="add del">
          <ac:chgData name="Anna Sukhova" userId="f129cd2b-52b3-442b-a534-28aff9cf3513" providerId="ADAL" clId="{0DBAC125-1958-494C-B30C-0A2C70D33D91}" dt="2020-11-10T19:06:46.736" v="279" actId="26606"/>
          <ac:grpSpMkLst>
            <pc:docMk/>
            <pc:sldMk cId="3472337504" sldId="411"/>
            <ac:grpSpMk id="10" creationId="{65167ED7-6315-43AB-B1B6-C326D5FD8F84}"/>
          </ac:grpSpMkLst>
        </pc:grpChg>
        <pc:grpChg chg="add del">
          <ac:chgData name="Anna Sukhova" userId="f129cd2b-52b3-442b-a534-28aff9cf3513" providerId="ADAL" clId="{0DBAC125-1958-494C-B30C-0A2C70D33D91}" dt="2020-11-10T19:07:39.082" v="295" actId="26606"/>
          <ac:grpSpMkLst>
            <pc:docMk/>
            <pc:sldMk cId="3472337504" sldId="411"/>
            <ac:grpSpMk id="17" creationId="{28FAF094-D087-493F-8DF9-A486C2D6BBAA}"/>
          </ac:grpSpMkLst>
        </pc:grpChg>
        <pc:grpChg chg="add">
          <ac:chgData name="Anna Sukhova" userId="f129cd2b-52b3-442b-a534-28aff9cf3513" providerId="ADAL" clId="{0DBAC125-1958-494C-B30C-0A2C70D33D91}" dt="2020-11-10T19:07:39.082" v="295" actId="26606"/>
          <ac:grpSpMkLst>
            <pc:docMk/>
            <pc:sldMk cId="3472337504" sldId="411"/>
            <ac:grpSpMk id="27" creationId="{28FAF094-D087-493F-8DF9-A486C2D6BBAA}"/>
          </ac:grpSpMkLst>
        </pc:grpChg>
        <pc:grpChg chg="add del">
          <ac:chgData name="Anna Sukhova" userId="f129cd2b-52b3-442b-a534-28aff9cf3513" providerId="ADAL" clId="{0DBAC125-1958-494C-B30C-0A2C70D33D91}" dt="2020-11-10T19:07:24.525" v="290" actId="26606"/>
          <ac:grpSpMkLst>
            <pc:docMk/>
            <pc:sldMk cId="3472337504" sldId="411"/>
            <ac:grpSpMk id="30" creationId="{22725F33-435F-480E-996D-205671CDC409}"/>
          </ac:grpSpMkLst>
        </pc:grpChg>
        <pc:grpChg chg="add del">
          <ac:chgData name="Anna Sukhova" userId="f129cd2b-52b3-442b-a534-28aff9cf3513" providerId="ADAL" clId="{0DBAC125-1958-494C-B30C-0A2C70D33D91}" dt="2020-11-10T19:07:27.790" v="292" actId="26606"/>
          <ac:grpSpMkLst>
            <pc:docMk/>
            <pc:sldMk cId="3472337504" sldId="411"/>
            <ac:grpSpMk id="56" creationId="{22725F33-435F-480E-996D-205671CDC409}"/>
          </ac:grpSpMkLst>
        </pc:grpChg>
        <pc:grpChg chg="add del">
          <ac:chgData name="Anna Sukhova" userId="f129cd2b-52b3-442b-a534-28aff9cf3513" providerId="ADAL" clId="{0DBAC125-1958-494C-B30C-0A2C70D33D91}" dt="2020-11-10T19:07:39.076" v="294" actId="26606"/>
          <ac:grpSpMkLst>
            <pc:docMk/>
            <pc:sldMk cId="3472337504" sldId="411"/>
            <ac:grpSpMk id="82" creationId="{22725F33-435F-480E-996D-205671CDC409}"/>
          </ac:grpSpMkLst>
        </pc:grpChg>
        <pc:graphicFrameChg chg="add del mod">
          <ac:chgData name="Anna Sukhova" userId="f129cd2b-52b3-442b-a534-28aff9cf3513" providerId="ADAL" clId="{0DBAC125-1958-494C-B30C-0A2C70D33D91}" dt="2020-11-10T19:08:43.960" v="300" actId="478"/>
          <ac:graphicFrameMkLst>
            <pc:docMk/>
            <pc:sldMk cId="3472337504" sldId="411"/>
            <ac:graphicFrameMk id="4" creationId="{85D19503-94A7-4B63-B74D-E135FF702D2D}"/>
          </ac:graphicFrameMkLst>
        </pc:graphicFrameChg>
        <pc:graphicFrameChg chg="add del mod">
          <ac:chgData name="Anna Sukhova" userId="f129cd2b-52b3-442b-a534-28aff9cf3513" providerId="ADAL" clId="{0DBAC125-1958-494C-B30C-0A2C70D33D91}" dt="2020-11-10T19:08:40.746" v="299" actId="478"/>
          <ac:graphicFrameMkLst>
            <pc:docMk/>
            <pc:sldMk cId="3472337504" sldId="411"/>
            <ac:graphicFrameMk id="5" creationId="{A371F7FC-98E7-4D9C-A96C-D34E8E296269}"/>
          </ac:graphicFrameMkLst>
        </pc:graphicFrameChg>
        <pc:graphicFrameChg chg="add mod">
          <ac:chgData name="Anna Sukhova" userId="f129cd2b-52b3-442b-a534-28aff9cf3513" providerId="ADAL" clId="{0DBAC125-1958-494C-B30C-0A2C70D33D91}" dt="2020-11-10T19:34:56.333" v="474" actId="14100"/>
          <ac:graphicFrameMkLst>
            <pc:docMk/>
            <pc:sldMk cId="3472337504" sldId="411"/>
            <ac:graphicFrameMk id="6" creationId="{BAC8909A-BE22-462C-A498-1840B83C5A35}"/>
          </ac:graphicFrameMkLst>
        </pc:graphicFrameChg>
        <pc:graphicFrameChg chg="add mod">
          <ac:chgData name="Anna Sukhova" userId="f129cd2b-52b3-442b-a534-28aff9cf3513" providerId="ADAL" clId="{0DBAC125-1958-494C-B30C-0A2C70D33D91}" dt="2020-11-10T19:35:18.817" v="478" actId="20577"/>
          <ac:graphicFrameMkLst>
            <pc:docMk/>
            <pc:sldMk cId="3472337504" sldId="411"/>
            <ac:graphicFrameMk id="7" creationId="{4CC5DDC8-F1EF-40DA-82D8-07C978971A88}"/>
          </ac:graphicFrameMkLst>
        </pc:graphicFrameChg>
        <pc:graphicFrameChg chg="add del">
          <ac:chgData name="Anna Sukhova" userId="f129cd2b-52b3-442b-a534-28aff9cf3513" providerId="ADAL" clId="{0DBAC125-1958-494C-B30C-0A2C70D33D91}" dt="2020-11-10T19:07:24.525" v="290" actId="26606"/>
          <ac:graphicFrameMkLst>
            <pc:docMk/>
            <pc:sldMk cId="3472337504" sldId="411"/>
            <ac:graphicFrameMk id="22" creationId="{D1CAE91A-B114-4399-8512-14B70A6D5C5F}"/>
          </ac:graphicFrameMkLst>
        </pc:graphicFrameChg>
        <pc:graphicFrameChg chg="add del">
          <ac:chgData name="Anna Sukhova" userId="f129cd2b-52b3-442b-a534-28aff9cf3513" providerId="ADAL" clId="{0DBAC125-1958-494C-B30C-0A2C70D33D91}" dt="2020-11-10T19:07:27.790" v="292" actId="26606"/>
          <ac:graphicFrameMkLst>
            <pc:docMk/>
            <pc:sldMk cId="3472337504" sldId="411"/>
            <ac:graphicFrameMk id="78" creationId="{3EE22395-BBC7-4747-87F6-7C79EE3A2889}"/>
          </ac:graphicFrameMkLst>
        </pc:graphicFrameChg>
        <pc:graphicFrameChg chg="add del">
          <ac:chgData name="Anna Sukhova" userId="f129cd2b-52b3-442b-a534-28aff9cf3513" providerId="ADAL" clId="{0DBAC125-1958-494C-B30C-0A2C70D33D91}" dt="2020-11-10T19:07:39.076" v="294" actId="26606"/>
          <ac:graphicFrameMkLst>
            <pc:docMk/>
            <pc:sldMk cId="3472337504" sldId="411"/>
            <ac:graphicFrameMk id="84" creationId="{D1CAE91A-B114-4399-8512-14B70A6D5C5F}"/>
          </ac:graphicFrameMkLst>
        </pc:graphicFrameChg>
      </pc:sldChg>
      <pc:sldChg chg="addSp delSp modSp add mod setBg">
        <pc:chgData name="Anna Sukhova" userId="f129cd2b-52b3-442b-a534-28aff9cf3513" providerId="ADAL" clId="{0DBAC125-1958-494C-B30C-0A2C70D33D91}" dt="2020-11-10T19:53:52.982" v="868" actId="1076"/>
        <pc:sldMkLst>
          <pc:docMk/>
          <pc:sldMk cId="1544889050" sldId="412"/>
        </pc:sldMkLst>
        <pc:spChg chg="mod">
          <ac:chgData name="Anna Sukhova" userId="f129cd2b-52b3-442b-a534-28aff9cf3513" providerId="ADAL" clId="{0DBAC125-1958-494C-B30C-0A2C70D33D91}" dt="2020-11-10T19:53:41.051" v="867" actId="26606"/>
          <ac:spMkLst>
            <pc:docMk/>
            <pc:sldMk cId="1544889050" sldId="412"/>
            <ac:spMk id="2" creationId="{E65825C1-351A-49ED-A395-BF3C6FE7ED03}"/>
          </ac:spMkLst>
        </pc:spChg>
        <pc:spChg chg="add del mod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3" creationId="{1D65A670-7B29-4169-8AB2-EBEE7F1B6E1E}"/>
          </ac:spMkLst>
        </pc:spChg>
        <pc:spChg chg="add mod">
          <ac:chgData name="Anna Sukhova" userId="f129cd2b-52b3-442b-a534-28aff9cf3513" providerId="ADAL" clId="{0DBAC125-1958-494C-B30C-0A2C70D33D91}" dt="2020-11-10T19:53:52.982" v="868" actId="1076"/>
          <ac:spMkLst>
            <pc:docMk/>
            <pc:sldMk cId="1544889050" sldId="412"/>
            <ac:spMk id="4" creationId="{626DABBC-55F8-41AE-9800-0E96F9BA90B6}"/>
          </ac:spMkLst>
        </pc:spChg>
        <pc:spChg chg="add del">
          <ac:chgData name="Anna Sukhova" userId="f129cd2b-52b3-442b-a534-28aff9cf3513" providerId="ADAL" clId="{0DBAC125-1958-494C-B30C-0A2C70D33D91}" dt="2020-11-10T19:18:12.103" v="415" actId="26606"/>
          <ac:spMkLst>
            <pc:docMk/>
            <pc:sldMk cId="1544889050" sldId="412"/>
            <ac:spMk id="8" creationId="{4BC99CB9-DDAD-44A2-8A1C-E3AF4E72DF5C}"/>
          </ac:spMkLst>
        </pc:spChg>
        <pc:spChg chg="add del">
          <ac:chgData name="Anna Sukhova" userId="f129cd2b-52b3-442b-a534-28aff9cf3513" providerId="ADAL" clId="{0DBAC125-1958-494C-B30C-0A2C70D33D91}" dt="2020-11-10T19:18:19.562" v="419" actId="26606"/>
          <ac:spMkLst>
            <pc:docMk/>
            <pc:sldMk cId="1544889050" sldId="412"/>
            <ac:spMk id="15" creationId="{D5B0017B-2ECA-49AF-B397-DC140825DF8D}"/>
          </ac:spMkLst>
        </pc:spChg>
        <pc:spChg chg="add del">
          <ac:chgData name="Anna Sukhova" userId="f129cd2b-52b3-442b-a534-28aff9cf3513" providerId="ADAL" clId="{0DBAC125-1958-494C-B30C-0A2C70D33D91}" dt="2020-11-10T19:18:18.220" v="417" actId="26606"/>
          <ac:spMkLst>
            <pc:docMk/>
            <pc:sldMk cId="1544889050" sldId="412"/>
            <ac:spMk id="22" creationId="{081EA652-8C6A-4E69-BEB9-170809474553}"/>
          </ac:spMkLst>
        </pc:spChg>
        <pc:spChg chg="add del">
          <ac:chgData name="Anna Sukhova" userId="f129cd2b-52b3-442b-a534-28aff9cf3513" providerId="ADAL" clId="{0DBAC125-1958-494C-B30C-0A2C70D33D91}" dt="2020-11-10T19:18:18.220" v="417" actId="26606"/>
          <ac:spMkLst>
            <pc:docMk/>
            <pc:sldMk cId="1544889050" sldId="412"/>
            <ac:spMk id="23" creationId="{5298780A-33B9-4EA2-8F67-DE68AD62841B}"/>
          </ac:spMkLst>
        </pc:spChg>
        <pc:spChg chg="add del">
          <ac:chgData name="Anna Sukhova" userId="f129cd2b-52b3-442b-a534-28aff9cf3513" providerId="ADAL" clId="{0DBAC125-1958-494C-B30C-0A2C70D33D91}" dt="2020-11-10T19:18:18.220" v="417" actId="26606"/>
          <ac:spMkLst>
            <pc:docMk/>
            <pc:sldMk cId="1544889050" sldId="412"/>
            <ac:spMk id="24" creationId="{7F488E8B-4E1E-4402-8935-D4E6C02615C7}"/>
          </ac:spMkLst>
        </pc:spChg>
        <pc:spChg chg="add del">
          <ac:chgData name="Anna Sukhova" userId="f129cd2b-52b3-442b-a534-28aff9cf3513" providerId="ADAL" clId="{0DBAC125-1958-494C-B30C-0A2C70D33D91}" dt="2020-11-10T19:18:19.562" v="419" actId="26606"/>
          <ac:spMkLst>
            <pc:docMk/>
            <pc:sldMk cId="1544889050" sldId="412"/>
            <ac:spMk id="27" creationId="{B6CDA21F-E7AF-4C75-8395-33F58D5B0E45}"/>
          </ac:spMkLst>
        </pc:spChg>
        <pc:spChg chg="add del">
          <ac:chgData name="Anna Sukhova" userId="f129cd2b-52b3-442b-a534-28aff9cf3513" providerId="ADAL" clId="{0DBAC125-1958-494C-B30C-0A2C70D33D91}" dt="2020-11-10T19:18:45.420" v="424" actId="26606"/>
          <ac:spMkLst>
            <pc:docMk/>
            <pc:sldMk cId="1544889050" sldId="412"/>
            <ac:spMk id="30" creationId="{081EA652-8C6A-4E69-BEB9-170809474553}"/>
          </ac:spMkLst>
        </pc:spChg>
        <pc:spChg chg="add del">
          <ac:chgData name="Anna Sukhova" userId="f129cd2b-52b3-442b-a534-28aff9cf3513" providerId="ADAL" clId="{0DBAC125-1958-494C-B30C-0A2C70D33D91}" dt="2020-11-10T19:18:45.420" v="424" actId="26606"/>
          <ac:spMkLst>
            <pc:docMk/>
            <pc:sldMk cId="1544889050" sldId="412"/>
            <ac:spMk id="31" creationId="{5298780A-33B9-4EA2-8F67-DE68AD62841B}"/>
          </ac:spMkLst>
        </pc:spChg>
        <pc:spChg chg="add del">
          <ac:chgData name="Anna Sukhova" userId="f129cd2b-52b3-442b-a534-28aff9cf3513" providerId="ADAL" clId="{0DBAC125-1958-494C-B30C-0A2C70D33D91}" dt="2020-11-10T19:18:45.420" v="424" actId="26606"/>
          <ac:spMkLst>
            <pc:docMk/>
            <pc:sldMk cId="1544889050" sldId="412"/>
            <ac:spMk id="32" creationId="{7F488E8B-4E1E-4402-8935-D4E6C02615C7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37" creationId="{76EFD3D9-44F0-4267-BCC1-1613E79D8274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39" creationId="{A779A851-95D6-41AF-937A-B0E4B7F6FA8D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41" creationId="{953FB2E7-B6CB-429C-81EB-D9516D6D5C8D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43" creationId="{2EC40DB1-B719-4A13-9A4D-0966B4B27866}"/>
          </ac:spMkLst>
        </pc:spChg>
        <pc:spChg chg="add del">
          <ac:chgData name="Anna Sukhova" userId="f129cd2b-52b3-442b-a534-28aff9cf3513" providerId="ADAL" clId="{0DBAC125-1958-494C-B30C-0A2C70D33D91}" dt="2020-11-10T19:21:58.123" v="465" actId="26606"/>
          <ac:spMkLst>
            <pc:docMk/>
            <pc:sldMk cId="1544889050" sldId="412"/>
            <ac:spMk id="45" creationId="{82211336-CFF3-412D-868A-6679C1004C45}"/>
          </ac:spMkLst>
        </pc:spChg>
        <pc:spChg chg="add del">
          <ac:chgData name="Anna Sukhova" userId="f129cd2b-52b3-442b-a534-28aff9cf3513" providerId="ADAL" clId="{0DBAC125-1958-494C-B30C-0A2C70D33D91}" dt="2020-11-10T19:53:41.051" v="867" actId="26606"/>
          <ac:spMkLst>
            <pc:docMk/>
            <pc:sldMk cId="1544889050" sldId="412"/>
            <ac:spMk id="51" creationId="{42285737-90EE-47DC-AC80-8AE156B11969}"/>
          </ac:spMkLst>
        </pc:spChg>
        <pc:spChg chg="add">
          <ac:chgData name="Anna Sukhova" userId="f129cd2b-52b3-442b-a534-28aff9cf3513" providerId="ADAL" clId="{0DBAC125-1958-494C-B30C-0A2C70D33D91}" dt="2020-11-10T19:53:41.051" v="867" actId="26606"/>
          <ac:spMkLst>
            <pc:docMk/>
            <pc:sldMk cId="1544889050" sldId="412"/>
            <ac:spMk id="64" creationId="{6C4028FD-8BAA-4A19-BFDE-594D991B7552}"/>
          </ac:spMkLst>
        </pc:spChg>
        <pc:grpChg chg="add del">
          <ac:chgData name="Anna Sukhova" userId="f129cd2b-52b3-442b-a534-28aff9cf3513" providerId="ADAL" clId="{0DBAC125-1958-494C-B30C-0A2C70D33D91}" dt="2020-11-10T19:18:12.103" v="415" actId="26606"/>
          <ac:grpSpMkLst>
            <pc:docMk/>
            <pc:sldMk cId="1544889050" sldId="412"/>
            <ac:grpSpMk id="10" creationId="{05545017-2445-4AB3-95A6-48F17C802612}"/>
          </ac:grpSpMkLst>
        </pc:grpChg>
        <pc:grpChg chg="add del">
          <ac:chgData name="Anna Sukhova" userId="f129cd2b-52b3-442b-a534-28aff9cf3513" providerId="ADAL" clId="{0DBAC125-1958-494C-B30C-0A2C70D33D91}" dt="2020-11-10T19:18:12.103" v="415" actId="26606"/>
          <ac:grpSpMkLst>
            <pc:docMk/>
            <pc:sldMk cId="1544889050" sldId="412"/>
            <ac:grpSpMk id="16" creationId="{06B7259D-F2AD-42FE-B984-6D1D74321C5D}"/>
          </ac:grpSpMkLst>
        </pc:grpChg>
        <pc:grpChg chg="add del">
          <ac:chgData name="Anna Sukhova" userId="f129cd2b-52b3-442b-a534-28aff9cf3513" providerId="ADAL" clId="{0DBAC125-1958-494C-B30C-0A2C70D33D91}" dt="2020-11-10T19:18:19.562" v="419" actId="26606"/>
          <ac:grpSpMkLst>
            <pc:docMk/>
            <pc:sldMk cId="1544889050" sldId="412"/>
            <ac:grpSpMk id="28" creationId="{AE1C45F0-260A-458C-96ED-C1F6D2151219}"/>
          </ac:grpSpMkLst>
        </pc:grpChg>
        <pc:grpChg chg="add del">
          <ac:chgData name="Anna Sukhova" userId="f129cd2b-52b3-442b-a534-28aff9cf3513" providerId="ADAL" clId="{0DBAC125-1958-494C-B30C-0A2C70D33D91}" dt="2020-11-10T19:53:41.051" v="867" actId="26606"/>
          <ac:grpSpMkLst>
            <pc:docMk/>
            <pc:sldMk cId="1544889050" sldId="412"/>
            <ac:grpSpMk id="53" creationId="{B57BDC17-F1B3-455F-BBF1-680AA1F25C06}"/>
          </ac:grpSpMkLst>
        </pc:grpChg>
        <pc:graphicFrameChg chg="add mod modGraphic">
          <ac:chgData name="Anna Sukhova" userId="f129cd2b-52b3-442b-a534-28aff9cf3513" providerId="ADAL" clId="{0DBAC125-1958-494C-B30C-0A2C70D33D91}" dt="2020-11-10T19:53:41.051" v="867" actId="26606"/>
          <ac:graphicFrameMkLst>
            <pc:docMk/>
            <pc:sldMk cId="1544889050" sldId="412"/>
            <ac:graphicFrameMk id="47" creationId="{6D3E51BA-32D8-4E37-80FD-052C006BAE62}"/>
          </ac:graphicFrameMkLst>
        </pc:graphicFrameChg>
        <pc:cxnChg chg="add del">
          <ac:chgData name="Anna Sukhova" userId="f129cd2b-52b3-442b-a534-28aff9cf3513" providerId="ADAL" clId="{0DBAC125-1958-494C-B30C-0A2C70D33D91}" dt="2020-11-10T19:18:45.420" v="424" actId="26606"/>
          <ac:cxnSpMkLst>
            <pc:docMk/>
            <pc:sldMk cId="1544889050" sldId="412"/>
            <ac:cxnSpMk id="14" creationId="{23AAC9B5-8015-485C-ACF9-A750390E9A56}"/>
          </ac:cxnSpMkLst>
        </pc:cxnChg>
        <pc:cxnChg chg="add del">
          <ac:chgData name="Anna Sukhova" userId="f129cd2b-52b3-442b-a534-28aff9cf3513" providerId="ADAL" clId="{0DBAC125-1958-494C-B30C-0A2C70D33D91}" dt="2020-11-10T19:18:19.562" v="419" actId="26606"/>
          <ac:cxnSpMkLst>
            <pc:docMk/>
            <pc:sldMk cId="1544889050" sldId="412"/>
            <ac:cxnSpMk id="17" creationId="{6CF1BAF6-AD41-4082-B212-8A1F9A2E8779}"/>
          </ac:cxnSpMkLst>
        </pc:cxnChg>
        <pc:cxnChg chg="add del">
          <ac:chgData name="Anna Sukhova" userId="f129cd2b-52b3-442b-a534-28aff9cf3513" providerId="ADAL" clId="{0DBAC125-1958-494C-B30C-0A2C70D33D91}" dt="2020-11-10T19:18:18.220" v="417" actId="26606"/>
          <ac:cxnSpMkLst>
            <pc:docMk/>
            <pc:sldMk cId="1544889050" sldId="412"/>
            <ac:cxnSpMk id="25" creationId="{23AAC9B5-8015-485C-ACF9-A750390E9A56}"/>
          </ac:cxnSpMkLst>
        </pc:cxnChg>
      </pc:sldChg>
      <pc:sldChg chg="addSp modSp add mod setBg">
        <pc:chgData name="Anna Sukhova" userId="f129cd2b-52b3-442b-a534-28aff9cf3513" providerId="ADAL" clId="{0DBAC125-1958-494C-B30C-0A2C70D33D91}" dt="2020-11-10T19:36:50.380" v="496" actId="113"/>
        <pc:sldMkLst>
          <pc:docMk/>
          <pc:sldMk cId="1410740281" sldId="413"/>
        </pc:sldMkLst>
        <pc:spChg chg="mod">
          <ac:chgData name="Anna Sukhova" userId="f129cd2b-52b3-442b-a534-28aff9cf3513" providerId="ADAL" clId="{0DBAC125-1958-494C-B30C-0A2C70D33D91}" dt="2020-11-10T19:36:50.380" v="496" actId="113"/>
          <ac:spMkLst>
            <pc:docMk/>
            <pc:sldMk cId="1410740281" sldId="413"/>
            <ac:spMk id="2" creationId="{33D49DB6-4E01-4334-9C70-CDDBF4046378}"/>
          </ac:spMkLst>
        </pc:spChg>
        <pc:spChg chg="add mod">
          <ac:chgData name="Anna Sukhova" userId="f129cd2b-52b3-442b-a534-28aff9cf3513" providerId="ADAL" clId="{0DBAC125-1958-494C-B30C-0A2C70D33D91}" dt="2020-11-10T19:36:44.240" v="495" actId="6549"/>
          <ac:spMkLst>
            <pc:docMk/>
            <pc:sldMk cId="1410740281" sldId="413"/>
            <ac:spMk id="3" creationId="{1D13F163-AA74-4C17-94FF-028C49DF5BA5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8" creationId="{081EA652-8C6A-4E69-BEB9-170809474553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10" creationId="{A4026A73-1F7F-49F2-B319-8CA3B3D53269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12" creationId="{5298780A-33B9-4EA2-8F67-DE68AD62841B}"/>
          </ac:spMkLst>
        </pc:spChg>
        <pc:spChg chg="add">
          <ac:chgData name="Anna Sukhova" userId="f129cd2b-52b3-442b-a534-28aff9cf3513" providerId="ADAL" clId="{0DBAC125-1958-494C-B30C-0A2C70D33D91}" dt="2020-11-10T19:36:17.590" v="486" actId="26606"/>
          <ac:spMkLst>
            <pc:docMk/>
            <pc:sldMk cId="1410740281" sldId="413"/>
            <ac:spMk id="14" creationId="{7F488E8B-4E1E-4402-8935-D4E6C02615C7}"/>
          </ac:spMkLst>
        </pc:spChg>
        <pc:cxnChg chg="add">
          <ac:chgData name="Anna Sukhova" userId="f129cd2b-52b3-442b-a534-28aff9cf3513" providerId="ADAL" clId="{0DBAC125-1958-494C-B30C-0A2C70D33D91}" dt="2020-11-10T19:36:17.590" v="486" actId="26606"/>
          <ac:cxnSpMkLst>
            <pc:docMk/>
            <pc:sldMk cId="1410740281" sldId="413"/>
            <ac:cxnSpMk id="16" creationId="{23AAC9B5-8015-485C-ACF9-A750390E9A56}"/>
          </ac:cxnSpMkLst>
        </pc:cxnChg>
      </pc:sldChg>
      <pc:sldChg chg="addSp modSp add mod setBg">
        <pc:chgData name="Anna Sukhova" userId="f129cd2b-52b3-442b-a534-28aff9cf3513" providerId="ADAL" clId="{0DBAC125-1958-494C-B30C-0A2C70D33D91}" dt="2020-11-10T19:41:03.220" v="511" actId="14100"/>
        <pc:sldMkLst>
          <pc:docMk/>
          <pc:sldMk cId="3612390558" sldId="414"/>
        </pc:sldMkLst>
        <pc:spChg chg="mod">
          <ac:chgData name="Anna Sukhova" userId="f129cd2b-52b3-442b-a534-28aff9cf3513" providerId="ADAL" clId="{0DBAC125-1958-494C-B30C-0A2C70D33D91}" dt="2020-11-10T19:41:03.220" v="511" actId="14100"/>
          <ac:spMkLst>
            <pc:docMk/>
            <pc:sldMk cId="3612390558" sldId="414"/>
            <ac:spMk id="2" creationId="{EF06711C-E570-4362-90A4-CD94D54470A2}"/>
          </ac:spMkLst>
        </pc:spChg>
        <pc:spChg chg="add mod">
          <ac:chgData name="Anna Sukhova" userId="f129cd2b-52b3-442b-a534-28aff9cf3513" providerId="ADAL" clId="{0DBAC125-1958-494C-B30C-0A2C70D33D91}" dt="2020-11-10T19:40:59.269" v="510" actId="1076"/>
          <ac:spMkLst>
            <pc:docMk/>
            <pc:sldMk cId="3612390558" sldId="414"/>
            <ac:spMk id="3" creationId="{8DB80FCA-41E5-4E2E-B7DE-D62B36243806}"/>
          </ac:spMkLst>
        </pc:spChg>
        <pc:spChg chg="add mod">
          <ac:chgData name="Anna Sukhova" userId="f129cd2b-52b3-442b-a534-28aff9cf3513" providerId="ADAL" clId="{0DBAC125-1958-494C-B30C-0A2C70D33D91}" dt="2020-11-10T19:40:56.661" v="509" actId="1076"/>
          <ac:spMkLst>
            <pc:docMk/>
            <pc:sldMk cId="3612390558" sldId="414"/>
            <ac:spMk id="7" creationId="{B298FFF3-2C58-4617-8D9F-A498B63EBB67}"/>
          </ac:spMkLst>
        </pc:spChg>
        <pc:spChg chg="add">
          <ac:chgData name="Anna Sukhova" userId="f129cd2b-52b3-442b-a534-28aff9cf3513" providerId="ADAL" clId="{0DBAC125-1958-494C-B30C-0A2C70D33D91}" dt="2020-11-10T19:38:42.116" v="500" actId="26606"/>
          <ac:spMkLst>
            <pc:docMk/>
            <pc:sldMk cId="3612390558" sldId="414"/>
            <ac:spMk id="8" creationId="{081EA652-8C6A-4E69-BEB9-170809474553}"/>
          </ac:spMkLst>
        </pc:spChg>
        <pc:spChg chg="add">
          <ac:chgData name="Anna Sukhova" userId="f129cd2b-52b3-442b-a534-28aff9cf3513" providerId="ADAL" clId="{0DBAC125-1958-494C-B30C-0A2C70D33D91}" dt="2020-11-10T19:38:42.116" v="500" actId="26606"/>
          <ac:spMkLst>
            <pc:docMk/>
            <pc:sldMk cId="3612390558" sldId="414"/>
            <ac:spMk id="10" creationId="{5298780A-33B9-4EA2-8F67-DE68AD62841B}"/>
          </ac:spMkLst>
        </pc:spChg>
        <pc:spChg chg="add">
          <ac:chgData name="Anna Sukhova" userId="f129cd2b-52b3-442b-a534-28aff9cf3513" providerId="ADAL" clId="{0DBAC125-1958-494C-B30C-0A2C70D33D91}" dt="2020-11-10T19:38:42.116" v="500" actId="26606"/>
          <ac:spMkLst>
            <pc:docMk/>
            <pc:sldMk cId="3612390558" sldId="414"/>
            <ac:spMk id="12" creationId="{7F488E8B-4E1E-4402-8935-D4E6C02615C7}"/>
          </ac:spMkLst>
        </pc:spChg>
      </pc:sldChg>
      <pc:sldChg chg="addSp delSp modSp add mod setBg">
        <pc:chgData name="Anna Sukhova" userId="f129cd2b-52b3-442b-a534-28aff9cf3513" providerId="ADAL" clId="{0DBAC125-1958-494C-B30C-0A2C70D33D91}" dt="2020-11-10T19:44:58.995" v="568" actId="113"/>
        <pc:sldMkLst>
          <pc:docMk/>
          <pc:sldMk cId="771965772" sldId="415"/>
        </pc:sldMkLst>
        <pc:spChg chg="mod">
          <ac:chgData name="Anna Sukhova" userId="f129cd2b-52b3-442b-a534-28aff9cf3513" providerId="ADAL" clId="{0DBAC125-1958-494C-B30C-0A2C70D33D91}" dt="2020-11-10T19:43:05.393" v="540" actId="113"/>
          <ac:spMkLst>
            <pc:docMk/>
            <pc:sldMk cId="771965772" sldId="415"/>
            <ac:spMk id="2" creationId="{126A2F03-EBF8-461C-A14E-418447893050}"/>
          </ac:spMkLst>
        </pc:spChg>
        <pc:spChg chg="add mod">
          <ac:chgData name="Anna Sukhova" userId="f129cd2b-52b3-442b-a534-28aff9cf3513" providerId="ADAL" clId="{0DBAC125-1958-494C-B30C-0A2C70D33D91}" dt="2020-11-10T19:44:58.995" v="568" actId="113"/>
          <ac:spMkLst>
            <pc:docMk/>
            <pc:sldMk cId="771965772" sldId="415"/>
            <ac:spMk id="4" creationId="{D3DB8053-629F-4394-9CB4-A5D3F0DA8950}"/>
          </ac:spMkLst>
        </pc:spChg>
        <pc:spChg chg="add del">
          <ac:chgData name="Anna Sukhova" userId="f129cd2b-52b3-442b-a534-28aff9cf3513" providerId="ADAL" clId="{0DBAC125-1958-494C-B30C-0A2C70D33D91}" dt="2020-11-10T19:42:54.961" v="537" actId="26606"/>
          <ac:spMkLst>
            <pc:docMk/>
            <pc:sldMk cId="771965772" sldId="415"/>
            <ac:spMk id="8" creationId="{955A2079-FA98-4876-80F0-72364A7D2EA4}"/>
          </ac:spMkLst>
        </pc:spChg>
        <pc:spChg chg="add del">
          <ac:chgData name="Anna Sukhova" userId="f129cd2b-52b3-442b-a534-28aff9cf3513" providerId="ADAL" clId="{0DBAC125-1958-494C-B30C-0A2C70D33D91}" dt="2020-11-10T19:42:52.270" v="535" actId="26606"/>
          <ac:spMkLst>
            <pc:docMk/>
            <pc:sldMk cId="771965772" sldId="415"/>
            <ac:spMk id="9" creationId="{2B566528-1B12-4246-9431-5C2D7D081168}"/>
          </ac:spMkLst>
        </pc:spChg>
        <pc:spChg chg="add del">
          <ac:chgData name="Anna Sukhova" userId="f129cd2b-52b3-442b-a534-28aff9cf3513" providerId="ADAL" clId="{0DBAC125-1958-494C-B30C-0A2C70D33D91}" dt="2020-11-10T19:42:59.667" v="539" actId="26606"/>
          <ac:spMkLst>
            <pc:docMk/>
            <pc:sldMk cId="771965772" sldId="415"/>
            <ac:spMk id="10" creationId="{6C4028FD-8BAA-4A19-BFDE-594D991B7552}"/>
          </ac:spMkLst>
        </pc:spChg>
        <pc:spChg chg="add del">
          <ac:chgData name="Anna Sukhova" userId="f129cd2b-52b3-442b-a534-28aff9cf3513" providerId="ADAL" clId="{0DBAC125-1958-494C-B30C-0A2C70D33D91}" dt="2020-11-10T19:42:52.270" v="535" actId="26606"/>
          <ac:spMkLst>
            <pc:docMk/>
            <pc:sldMk cId="771965772" sldId="415"/>
            <ac:spMk id="15" creationId="{D3F51FEB-38FB-4F6C-9F7B-2F2AFAB65463}"/>
          </ac:spMkLst>
        </pc:spChg>
        <pc:spChg chg="add del">
          <ac:chgData name="Anna Sukhova" userId="f129cd2b-52b3-442b-a534-28aff9cf3513" providerId="ADAL" clId="{0DBAC125-1958-494C-B30C-0A2C70D33D91}" dt="2020-11-10T19:42:52.270" v="535" actId="26606"/>
          <ac:spMkLst>
            <pc:docMk/>
            <pc:sldMk cId="771965772" sldId="415"/>
            <ac:spMk id="17" creationId="{1E547BA6-BAE0-43BB-A7CA-60F69CE252F0}"/>
          </ac:spMkLst>
        </pc:spChg>
        <pc:grpChg chg="add del">
          <ac:chgData name="Anna Sukhova" userId="f129cd2b-52b3-442b-a534-28aff9cf3513" providerId="ADAL" clId="{0DBAC125-1958-494C-B30C-0A2C70D33D91}" dt="2020-11-10T19:42:52.270" v="535" actId="26606"/>
          <ac:grpSpMkLst>
            <pc:docMk/>
            <pc:sldMk cId="771965772" sldId="415"/>
            <ac:grpSpMk id="11" creationId="{07EAA094-9CF6-4695-958A-33D9BCAA9474}"/>
          </ac:grpSpMkLst>
        </pc:grpChg>
        <pc:graphicFrameChg chg="add mod modGraphic">
          <ac:chgData name="Anna Sukhova" userId="f129cd2b-52b3-442b-a534-28aff9cf3513" providerId="ADAL" clId="{0DBAC125-1958-494C-B30C-0A2C70D33D91}" dt="2020-11-10T19:44:04.256" v="561"/>
          <ac:graphicFrameMkLst>
            <pc:docMk/>
            <pc:sldMk cId="771965772" sldId="415"/>
            <ac:graphicFrameMk id="3" creationId="{A5DBDCFC-9138-464F-84BE-F3A00459ED8F}"/>
          </ac:graphicFrameMkLst>
        </pc:graphicFrameChg>
        <pc:picChg chg="add del">
          <ac:chgData name="Anna Sukhova" userId="f129cd2b-52b3-442b-a534-28aff9cf3513" providerId="ADAL" clId="{0DBAC125-1958-494C-B30C-0A2C70D33D91}" dt="2020-11-10T19:42:52.270" v="535" actId="26606"/>
          <ac:picMkLst>
            <pc:docMk/>
            <pc:sldMk cId="771965772" sldId="415"/>
            <ac:picMk id="5" creationId="{D3320B02-574B-4656-978F-D02AABCEA8D6}"/>
          </ac:picMkLst>
        </pc:picChg>
      </pc:sldChg>
      <pc:sldChg chg="addSp delSp modSp add mod setBg">
        <pc:chgData name="Anna Sukhova" userId="f129cd2b-52b3-442b-a534-28aff9cf3513" providerId="ADAL" clId="{0DBAC125-1958-494C-B30C-0A2C70D33D91}" dt="2020-11-10T19:46:20.655" v="593" actId="27636"/>
        <pc:sldMkLst>
          <pc:docMk/>
          <pc:sldMk cId="221338016" sldId="416"/>
        </pc:sldMkLst>
        <pc:spChg chg="mod">
          <ac:chgData name="Anna Sukhova" userId="f129cd2b-52b3-442b-a534-28aff9cf3513" providerId="ADAL" clId="{0DBAC125-1958-494C-B30C-0A2C70D33D91}" dt="2020-11-10T19:46:20.655" v="593" actId="27636"/>
          <ac:spMkLst>
            <pc:docMk/>
            <pc:sldMk cId="221338016" sldId="416"/>
            <ac:spMk id="2" creationId="{4B544BDC-0B5E-4E70-9818-28982892F1E7}"/>
          </ac:spMkLst>
        </pc:spChg>
        <pc:spChg chg="add mod">
          <ac:chgData name="Anna Sukhova" userId="f129cd2b-52b3-442b-a534-28aff9cf3513" providerId="ADAL" clId="{0DBAC125-1958-494C-B30C-0A2C70D33D91}" dt="2020-11-10T19:46:11.367" v="587" actId="948"/>
          <ac:spMkLst>
            <pc:docMk/>
            <pc:sldMk cId="221338016" sldId="416"/>
            <ac:spMk id="3" creationId="{E8FCAB91-1945-462F-8BD8-B4EF7587BE66}"/>
          </ac:spMkLst>
        </pc:spChg>
        <pc:spChg chg="add del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10" creationId="{AFA67CD3-AB4E-4A7A-BEB8-53C445D8C44E}"/>
          </ac:spMkLst>
        </pc:spChg>
        <pc:spChg chg="add del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14" creationId="{339C8D78-A644-462F-B674-F440635E5353}"/>
          </ac:spMkLst>
        </pc:spChg>
        <pc:spChg chg="add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19" creationId="{B05E4F47-B148-49E0-B472-BBF149315524}"/>
          </ac:spMkLst>
        </pc:spChg>
        <pc:spChg chg="add">
          <ac:chgData name="Anna Sukhova" userId="f129cd2b-52b3-442b-a534-28aff9cf3513" providerId="ADAL" clId="{0DBAC125-1958-494C-B30C-0A2C70D33D91}" dt="2020-11-10T19:45:46.746" v="576" actId="26606"/>
          <ac:spMkLst>
            <pc:docMk/>
            <pc:sldMk cId="221338016" sldId="416"/>
            <ac:spMk id="23" creationId="{684BF3E1-C321-4F38-85CF-FEBBEEC15E2D}"/>
          </ac:spMkLst>
        </pc:spChg>
        <pc:picChg chg="add mod ord">
          <ac:chgData name="Anna Sukhova" userId="f129cd2b-52b3-442b-a534-28aff9cf3513" providerId="ADAL" clId="{0DBAC125-1958-494C-B30C-0A2C70D33D91}" dt="2020-11-10T19:45:46.746" v="576" actId="26606"/>
          <ac:picMkLst>
            <pc:docMk/>
            <pc:sldMk cId="221338016" sldId="416"/>
            <ac:picMk id="7" creationId="{2480B9A7-DEA4-4FD8-A2C7-C3C4A05688E9}"/>
          </ac:picMkLst>
        </pc:picChg>
        <pc:picChg chg="add del">
          <ac:chgData name="Anna Sukhova" userId="f129cd2b-52b3-442b-a534-28aff9cf3513" providerId="ADAL" clId="{0DBAC125-1958-494C-B30C-0A2C70D33D91}" dt="2020-11-10T19:45:46.746" v="576" actId="26606"/>
          <ac:picMkLst>
            <pc:docMk/>
            <pc:sldMk cId="221338016" sldId="416"/>
            <ac:picMk id="12" creationId="{07CF545F-9C2E-4446-97CD-AD92990C2B68}"/>
          </ac:picMkLst>
        </pc:picChg>
        <pc:picChg chg="add">
          <ac:chgData name="Anna Sukhova" userId="f129cd2b-52b3-442b-a534-28aff9cf3513" providerId="ADAL" clId="{0DBAC125-1958-494C-B30C-0A2C70D33D91}" dt="2020-11-10T19:45:46.746" v="576" actId="26606"/>
          <ac:picMkLst>
            <pc:docMk/>
            <pc:sldMk cId="221338016" sldId="416"/>
            <ac:picMk id="21" creationId="{7A2CE8EB-F719-4F84-9E91-F538438CAC76}"/>
          </ac:picMkLst>
        </pc:picChg>
      </pc:sldChg>
      <pc:sldChg chg="addSp delSp modSp add mod setBg setClrOvrMap">
        <pc:chgData name="Anna Sukhova" userId="f129cd2b-52b3-442b-a534-28aff9cf3513" providerId="ADAL" clId="{0DBAC125-1958-494C-B30C-0A2C70D33D91}" dt="2020-11-10T19:47:35.843" v="609" actId="403"/>
        <pc:sldMkLst>
          <pc:docMk/>
          <pc:sldMk cId="1121535326" sldId="417"/>
        </pc:sldMkLst>
        <pc:spChg chg="mod">
          <ac:chgData name="Anna Sukhova" userId="f129cd2b-52b3-442b-a534-28aff9cf3513" providerId="ADAL" clId="{0DBAC125-1958-494C-B30C-0A2C70D33D91}" dt="2020-11-10T19:47:35.843" v="609" actId="403"/>
          <ac:spMkLst>
            <pc:docMk/>
            <pc:sldMk cId="1121535326" sldId="417"/>
            <ac:spMk id="2" creationId="{0DC9C4C5-9097-4949-9213-94AC24A8AFE1}"/>
          </ac:spMkLst>
        </pc:spChg>
        <pc:spChg chg="add mod">
          <ac:chgData name="Anna Sukhova" userId="f129cd2b-52b3-442b-a534-28aff9cf3513" providerId="ADAL" clId="{0DBAC125-1958-494C-B30C-0A2C70D33D91}" dt="2020-11-10T19:47:27.954" v="607" actId="1076"/>
          <ac:spMkLst>
            <pc:docMk/>
            <pc:sldMk cId="1121535326" sldId="417"/>
            <ac:spMk id="3" creationId="{B65FA508-3E9D-4892-87DC-77F1A950D158}"/>
          </ac:spMkLst>
        </pc:spChg>
        <pc:spChg chg="add del">
          <ac:chgData name="Anna Sukhova" userId="f129cd2b-52b3-442b-a534-28aff9cf3513" providerId="ADAL" clId="{0DBAC125-1958-494C-B30C-0A2C70D33D91}" dt="2020-11-10T19:47:07.550" v="600" actId="26606"/>
          <ac:spMkLst>
            <pc:docMk/>
            <pc:sldMk cId="1121535326" sldId="417"/>
            <ac:spMk id="8" creationId="{3B854194-185D-494D-905C-7C7CB2E30F6E}"/>
          </ac:spMkLst>
        </pc:spChg>
        <pc:spChg chg="add del">
          <ac:chgData name="Anna Sukhova" userId="f129cd2b-52b3-442b-a534-28aff9cf3513" providerId="ADAL" clId="{0DBAC125-1958-494C-B30C-0A2C70D33D91}" dt="2020-11-10T19:47:07.550" v="600" actId="26606"/>
          <ac:spMkLst>
            <pc:docMk/>
            <pc:sldMk cId="1121535326" sldId="417"/>
            <ac:spMk id="10" creationId="{B4F5FA0D-0104-4987-8241-EFF7C85B88DE}"/>
          </ac:spMkLst>
        </pc:spChg>
        <pc:spChg chg="add">
          <ac:chgData name="Anna Sukhova" userId="f129cd2b-52b3-442b-a534-28aff9cf3513" providerId="ADAL" clId="{0DBAC125-1958-494C-B30C-0A2C70D33D91}" dt="2020-11-10T19:47:07.550" v="600" actId="26606"/>
          <ac:spMkLst>
            <pc:docMk/>
            <pc:sldMk cId="1121535326" sldId="417"/>
            <ac:spMk id="17" creationId="{2CB6C291-6CAF-46DF-ACFF-AADF0FD03F58}"/>
          </ac:spMkLst>
        </pc:spChg>
        <pc:picChg chg="add del">
          <ac:chgData name="Anna Sukhova" userId="f129cd2b-52b3-442b-a534-28aff9cf3513" providerId="ADAL" clId="{0DBAC125-1958-494C-B30C-0A2C70D33D91}" dt="2020-11-10T19:47:07.550" v="600" actId="26606"/>
          <ac:picMkLst>
            <pc:docMk/>
            <pc:sldMk cId="1121535326" sldId="417"/>
            <ac:picMk id="12" creationId="{2897127E-6CEF-446C-BE87-93B7C46E49D1}"/>
          </ac:picMkLst>
        </pc:picChg>
        <pc:picChg chg="add">
          <ac:chgData name="Anna Sukhova" userId="f129cd2b-52b3-442b-a534-28aff9cf3513" providerId="ADAL" clId="{0DBAC125-1958-494C-B30C-0A2C70D33D91}" dt="2020-11-10T19:47:07.550" v="600" actId="26606"/>
          <ac:picMkLst>
            <pc:docMk/>
            <pc:sldMk cId="1121535326" sldId="417"/>
            <ac:picMk id="19" creationId="{63C11A00-A2A3-417C-B33D-DC753ED7C3BB}"/>
          </ac:picMkLst>
        </pc:picChg>
      </pc:sldChg>
      <pc:sldChg chg="addSp delSp modSp add mod setBg">
        <pc:chgData name="Anna Sukhova" userId="f129cd2b-52b3-442b-a534-28aff9cf3513" providerId="ADAL" clId="{0DBAC125-1958-494C-B30C-0A2C70D33D91}" dt="2020-11-10T19:52:49.689" v="865" actId="17032"/>
        <pc:sldMkLst>
          <pc:docMk/>
          <pc:sldMk cId="2187180600" sldId="418"/>
        </pc:sldMkLst>
        <pc:spChg chg="mod">
          <ac:chgData name="Anna Sukhova" userId="f129cd2b-52b3-442b-a534-28aff9cf3513" providerId="ADAL" clId="{0DBAC125-1958-494C-B30C-0A2C70D33D91}" dt="2020-11-10T19:49:53.152" v="663" actId="113"/>
          <ac:spMkLst>
            <pc:docMk/>
            <pc:sldMk cId="2187180600" sldId="418"/>
            <ac:spMk id="2" creationId="{110CF897-074D-40C1-AE01-64F84E6EC989}"/>
          </ac:spMkLst>
        </pc:spChg>
        <pc:spChg chg="add mod">
          <ac:chgData name="Anna Sukhova" userId="f129cd2b-52b3-442b-a534-28aff9cf3513" providerId="ADAL" clId="{0DBAC125-1958-494C-B30C-0A2C70D33D91}" dt="2020-11-10T19:52:49.689" v="865" actId="17032"/>
          <ac:spMkLst>
            <pc:docMk/>
            <pc:sldMk cId="2187180600" sldId="418"/>
            <ac:spMk id="3" creationId="{31982428-E21E-42A6-8EB8-78D54A615DDD}"/>
          </ac:spMkLst>
        </pc:spChg>
        <pc:spChg chg="add del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9" creationId="{35555856-9970-4BC3-9AA9-6A917F53AFBD}"/>
          </ac:spMkLst>
        </pc:spChg>
        <pc:spChg chg="add del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13" creationId="{13722DD7-BA73-4776-93A3-94491FEF7260}"/>
          </ac:spMkLst>
        </pc:spChg>
        <pc:spChg chg="add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18" creationId="{2CCAFB3E-E6E2-4587-A5FC-061F9AED9AF2}"/>
          </ac:spMkLst>
        </pc:spChg>
        <pc:spChg chg="add">
          <ac:chgData name="Anna Sukhova" userId="f129cd2b-52b3-442b-a534-28aff9cf3513" providerId="ADAL" clId="{0DBAC125-1958-494C-B30C-0A2C70D33D91}" dt="2020-11-10T19:49:39.378" v="659" actId="26606"/>
          <ac:spMkLst>
            <pc:docMk/>
            <pc:sldMk cId="2187180600" sldId="418"/>
            <ac:spMk id="22" creationId="{640086A0-762B-44EE-AA70-A7268A72ACC3}"/>
          </ac:spMkLst>
        </pc:spChg>
        <pc:picChg chg="add mod">
          <ac:chgData name="Anna Sukhova" userId="f129cd2b-52b3-442b-a534-28aff9cf3513" providerId="ADAL" clId="{0DBAC125-1958-494C-B30C-0A2C70D33D91}" dt="2020-11-10T19:52:27.622" v="857" actId="1076"/>
          <ac:picMkLst>
            <pc:docMk/>
            <pc:sldMk cId="2187180600" sldId="418"/>
            <ac:picMk id="6" creationId="{1134CFC4-097C-4D2F-B73B-670FA5335FEC}"/>
          </ac:picMkLst>
        </pc:picChg>
        <pc:picChg chg="add del">
          <ac:chgData name="Anna Sukhova" userId="f129cd2b-52b3-442b-a534-28aff9cf3513" providerId="ADAL" clId="{0DBAC125-1958-494C-B30C-0A2C70D33D91}" dt="2020-11-10T19:49:39.378" v="659" actId="26606"/>
          <ac:picMkLst>
            <pc:docMk/>
            <pc:sldMk cId="2187180600" sldId="418"/>
            <ac:picMk id="11" creationId="{7F487851-BFAF-46D8-A1ED-50CAD6E46F59}"/>
          </ac:picMkLst>
        </pc:picChg>
        <pc:picChg chg="add">
          <ac:chgData name="Anna Sukhova" userId="f129cd2b-52b3-442b-a534-28aff9cf3513" providerId="ADAL" clId="{0DBAC125-1958-494C-B30C-0A2C70D33D91}" dt="2020-11-10T19:49:39.378" v="659" actId="26606"/>
          <ac:picMkLst>
            <pc:docMk/>
            <pc:sldMk cId="2187180600" sldId="418"/>
            <ac:picMk id="20" creationId="{5975841F-9161-4650-BCE5-20FFE7E29615}"/>
          </ac:picMkLst>
        </pc:picChg>
      </pc:sldChg>
      <pc:sldMasterChg chg="delSldLayout">
        <pc:chgData name="Anna Sukhova" userId="f129cd2b-52b3-442b-a534-28aff9cf3513" providerId="ADAL" clId="{0DBAC125-1958-494C-B30C-0A2C70D33D91}" dt="2020-11-10T19:47:54.818" v="624" actId="2696"/>
        <pc:sldMasterMkLst>
          <pc:docMk/>
          <pc:sldMasterMk cId="770491625" sldId="2147483648"/>
        </pc:sldMasterMkLst>
        <pc:sldLayoutChg chg="del">
          <pc:chgData name="Anna Sukhova" userId="f129cd2b-52b3-442b-a534-28aff9cf3513" providerId="ADAL" clId="{0DBAC125-1958-494C-B30C-0A2C70D33D91}" dt="2020-11-10T19:47:54.818" v="624" actId="2696"/>
          <pc:sldLayoutMkLst>
            <pc:docMk/>
            <pc:sldMasterMk cId="770491625" sldId="2147483648"/>
            <pc:sldLayoutMk cId="2747486487" sldId="2147483660"/>
          </pc:sldLayoutMkLst>
        </pc:sldLayoutChg>
        <pc:sldLayoutChg chg="del">
          <pc:chgData name="Anna Sukhova" userId="f129cd2b-52b3-442b-a534-28aff9cf3513" providerId="ADAL" clId="{0DBAC125-1958-494C-B30C-0A2C70D33D91}" dt="2020-11-10T19:47:54.705" v="615" actId="2696"/>
          <pc:sldLayoutMkLst>
            <pc:docMk/>
            <pc:sldMasterMk cId="770491625" sldId="2147483648"/>
            <pc:sldLayoutMk cId="2953622051" sldId="2147483663"/>
          </pc:sldLayoutMkLst>
        </pc:sldLayoutChg>
        <pc:sldLayoutChg chg="del">
          <pc:chgData name="Anna Sukhova" userId="f129cd2b-52b3-442b-a534-28aff9cf3513" providerId="ADAL" clId="{0DBAC125-1958-494C-B30C-0A2C70D33D91}" dt="2020-11-10T19:47:54.735" v="617" actId="2696"/>
          <pc:sldLayoutMkLst>
            <pc:docMk/>
            <pc:sldMasterMk cId="770491625" sldId="2147483648"/>
            <pc:sldLayoutMk cId="3732150564" sldId="2147483664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58994-7C61-4ECF-BF43-34D371BB8C2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9C13C1-B733-462F-B13B-10A23344F229}">
      <dgm:prSet phldrT="[Text]" custT="1"/>
      <dgm:spPr/>
      <dgm:t>
        <a:bodyPr/>
        <a:lstStyle/>
        <a:p>
          <a:pPr algn="l"/>
          <a:r>
            <a:rPr lang="en-US" sz="1500" b="1" dirty="0" smtClean="0">
              <a:solidFill>
                <a:schemeClr val="accent1"/>
              </a:solidFill>
            </a:rPr>
            <a:t>Practice</a:t>
          </a:r>
          <a:r>
            <a:rPr lang="ru-RU" sz="1500" b="1" dirty="0" smtClean="0">
              <a:solidFill>
                <a:schemeClr val="accent1"/>
              </a:solidFill>
            </a:rPr>
            <a:t>1</a:t>
          </a:r>
          <a:r>
            <a:rPr lang="ru-RU" sz="1500" b="1" dirty="0">
              <a:solidFill>
                <a:schemeClr val="accent1"/>
              </a:solidFill>
            </a:rPr>
            <a:t>:</a:t>
          </a:r>
          <a:r>
            <a:rPr lang="ru-RU" sz="1500" dirty="0"/>
            <a:t> </a:t>
          </a:r>
          <a:r>
            <a:rPr lang="en-US" sz="1500" dirty="0" smtClean="0"/>
            <a:t>Volunteer work to collect and analyze ideas from vulnerable and marginalized population groups </a:t>
          </a:r>
          <a:r>
            <a:rPr lang="ru-RU" sz="1500" dirty="0" smtClean="0"/>
            <a:t>(</a:t>
          </a:r>
          <a:r>
            <a:rPr lang="en-US" sz="1500" dirty="0" smtClean="0"/>
            <a:t>migrants, the homeless, people with disabilities</a:t>
          </a:r>
          <a:r>
            <a:rPr lang="ru-RU" sz="1500" dirty="0" smtClean="0"/>
            <a:t>)</a:t>
          </a:r>
          <a:endParaRPr lang="en-US" sz="1500" dirty="0"/>
        </a:p>
      </dgm:t>
    </dgm:pt>
    <dgm:pt modelId="{DB4FE759-076C-49F7-96C5-DA866ADE8825}" type="parTrans" cxnId="{A770BEB3-1E91-4357-A599-7231440A5909}">
      <dgm:prSet/>
      <dgm:spPr/>
      <dgm:t>
        <a:bodyPr/>
        <a:lstStyle/>
        <a:p>
          <a:endParaRPr lang="en-US"/>
        </a:p>
      </dgm:t>
    </dgm:pt>
    <dgm:pt modelId="{2C7CF41D-82C7-420E-BBB7-7B1373317AA6}" type="sibTrans" cxnId="{A770BEB3-1E91-4357-A599-7231440A5909}">
      <dgm:prSet/>
      <dgm:spPr/>
      <dgm:t>
        <a:bodyPr/>
        <a:lstStyle/>
        <a:p>
          <a:endParaRPr lang="en-US"/>
        </a:p>
      </dgm:t>
    </dgm:pt>
    <dgm:pt modelId="{B7C99D4D-3C1F-4799-A60F-C6CFE200A8BA}">
      <dgm:prSet phldrT="[Text]" custT="1"/>
      <dgm:spPr/>
      <dgm:t>
        <a:bodyPr/>
        <a:lstStyle/>
        <a:p>
          <a:pPr algn="l"/>
          <a:r>
            <a:rPr lang="en-US" sz="1500" b="1" dirty="0" smtClean="0">
              <a:solidFill>
                <a:schemeClr val="accent1"/>
              </a:solidFill>
            </a:rPr>
            <a:t>Practice</a:t>
          </a:r>
          <a:r>
            <a:rPr lang="ru-RU" sz="1500" b="1" dirty="0" smtClean="0">
              <a:solidFill>
                <a:schemeClr val="accent1"/>
              </a:solidFill>
            </a:rPr>
            <a:t>3</a:t>
          </a:r>
          <a:r>
            <a:rPr lang="en-US" sz="1500" b="1" dirty="0" smtClean="0">
              <a:solidFill>
                <a:schemeClr val="accent1"/>
              </a:solidFill>
            </a:rPr>
            <a:t>:</a:t>
          </a:r>
          <a:r>
            <a:rPr lang="ru-RU" sz="1500" dirty="0" smtClean="0"/>
            <a:t> </a:t>
          </a:r>
          <a:r>
            <a:rPr lang="en-US" sz="1500" dirty="0" smtClean="0"/>
            <a:t>Holding community meetings in villages located in “problem” territories to identify and discuss most urgent social issues</a:t>
          </a:r>
          <a:endParaRPr lang="en-US" sz="1500" dirty="0"/>
        </a:p>
      </dgm:t>
    </dgm:pt>
    <dgm:pt modelId="{7F3E34DB-7F09-442D-8321-185DAF8DE91A}" type="parTrans" cxnId="{5CD3ADB3-7A49-4E60-8B61-2DE0AB95FA7B}">
      <dgm:prSet/>
      <dgm:spPr/>
      <dgm:t>
        <a:bodyPr/>
        <a:lstStyle/>
        <a:p>
          <a:endParaRPr lang="en-US"/>
        </a:p>
      </dgm:t>
    </dgm:pt>
    <dgm:pt modelId="{8FCF759F-3904-41C5-B759-69112D694E95}" type="sibTrans" cxnId="{5CD3ADB3-7A49-4E60-8B61-2DE0AB95FA7B}">
      <dgm:prSet/>
      <dgm:spPr/>
      <dgm:t>
        <a:bodyPr/>
        <a:lstStyle/>
        <a:p>
          <a:endParaRPr lang="en-US"/>
        </a:p>
      </dgm:t>
    </dgm:pt>
    <dgm:pt modelId="{F7DEE42E-F575-4ECE-893A-0A5D8331CC56}">
      <dgm:prSet phldrT="[Text]" custT="1"/>
      <dgm:spPr/>
      <dgm:t>
        <a:bodyPr/>
        <a:lstStyle/>
        <a:p>
          <a:pPr algn="l"/>
          <a:r>
            <a:rPr lang="en-US" sz="1500" b="1" dirty="0" smtClean="0">
              <a:solidFill>
                <a:schemeClr val="accent1"/>
              </a:solidFill>
            </a:rPr>
            <a:t>Practice</a:t>
          </a:r>
          <a:r>
            <a:rPr lang="ru-RU" sz="1500" b="1" dirty="0" smtClean="0">
              <a:solidFill>
                <a:schemeClr val="accent1"/>
              </a:solidFill>
            </a:rPr>
            <a:t>4</a:t>
          </a:r>
          <a:r>
            <a:rPr lang="en-US" sz="1500" b="1" dirty="0" smtClean="0">
              <a:solidFill>
                <a:schemeClr val="accent1"/>
              </a:solidFill>
            </a:rPr>
            <a:t>:</a:t>
          </a:r>
          <a:r>
            <a:rPr lang="ru-RU" sz="1500" dirty="0" smtClean="0"/>
            <a:t> </a:t>
          </a:r>
          <a:r>
            <a:rPr lang="en-US" sz="1500" dirty="0" smtClean="0"/>
            <a:t>Online collection of ideas on urban improvements with subsequent voting on an internet platform</a:t>
          </a:r>
          <a:endParaRPr lang="en-US" sz="1500" dirty="0"/>
        </a:p>
      </dgm:t>
    </dgm:pt>
    <dgm:pt modelId="{F9CA9D7A-2EF0-4012-8C74-3F4366557DF7}" type="parTrans" cxnId="{54E21C64-FCA8-45DB-AE8F-F6D3EC38C402}">
      <dgm:prSet/>
      <dgm:spPr/>
      <dgm:t>
        <a:bodyPr/>
        <a:lstStyle/>
        <a:p>
          <a:endParaRPr lang="en-US"/>
        </a:p>
      </dgm:t>
    </dgm:pt>
    <dgm:pt modelId="{3AEF742C-992A-4DF1-8F5C-4CFF8E1839F7}" type="sibTrans" cxnId="{54E21C64-FCA8-45DB-AE8F-F6D3EC38C402}">
      <dgm:prSet/>
      <dgm:spPr/>
      <dgm:t>
        <a:bodyPr/>
        <a:lstStyle/>
        <a:p>
          <a:endParaRPr lang="en-US"/>
        </a:p>
      </dgm:t>
    </dgm:pt>
    <dgm:pt modelId="{3F3E0C15-D67C-4971-A84C-83896C9629F7}">
      <dgm:prSet phldrT="[Text]" custT="1"/>
      <dgm:spPr/>
      <dgm:t>
        <a:bodyPr/>
        <a:lstStyle/>
        <a:p>
          <a:pPr algn="l"/>
          <a:r>
            <a:rPr lang="en-US" sz="1500" b="1" dirty="0" smtClean="0">
              <a:solidFill>
                <a:schemeClr val="accent1"/>
              </a:solidFill>
            </a:rPr>
            <a:t>Practice</a:t>
          </a:r>
          <a:r>
            <a:rPr lang="ru-RU" sz="1500" b="1" dirty="0" smtClean="0">
              <a:solidFill>
                <a:schemeClr val="accent1"/>
              </a:solidFill>
            </a:rPr>
            <a:t>2</a:t>
          </a:r>
          <a:r>
            <a:rPr lang="en-US" sz="1500" b="1" dirty="0" smtClean="0">
              <a:solidFill>
                <a:schemeClr val="accent1"/>
              </a:solidFill>
            </a:rPr>
            <a:t>:</a:t>
          </a:r>
          <a:r>
            <a:rPr lang="ru-RU" sz="1500" b="1" dirty="0" smtClean="0">
              <a:solidFill>
                <a:schemeClr val="accent1"/>
              </a:solidFill>
            </a:rPr>
            <a:t> </a:t>
          </a:r>
          <a:r>
            <a:rPr lang="en-US" sz="1500" dirty="0" smtClean="0"/>
            <a:t>Conducting a representative public survey on prioritizing projects under individual topics</a:t>
          </a:r>
          <a:r>
            <a:rPr lang="ru-RU" sz="1500" dirty="0" smtClean="0"/>
            <a:t> (</a:t>
          </a:r>
          <a:r>
            <a:rPr lang="en-US" sz="1500" dirty="0" smtClean="0"/>
            <a:t>social problems, environment, etc.</a:t>
          </a:r>
          <a:r>
            <a:rPr lang="ru-RU" sz="1500" dirty="0" smtClean="0"/>
            <a:t>)</a:t>
          </a:r>
          <a:endParaRPr lang="en-US" sz="1500" dirty="0"/>
        </a:p>
      </dgm:t>
    </dgm:pt>
    <dgm:pt modelId="{95FB0583-1B26-4C7C-91B9-FDD19324A5C5}" type="parTrans" cxnId="{1C54815B-5DC2-4273-B6FD-A2CCC227F2FA}">
      <dgm:prSet/>
      <dgm:spPr/>
      <dgm:t>
        <a:bodyPr/>
        <a:lstStyle/>
        <a:p>
          <a:endParaRPr lang="en-US"/>
        </a:p>
      </dgm:t>
    </dgm:pt>
    <dgm:pt modelId="{A010D54A-F67C-4333-B9E4-57DA02E76BEE}" type="sibTrans" cxnId="{1C54815B-5DC2-4273-B6FD-A2CCC227F2FA}">
      <dgm:prSet/>
      <dgm:spPr/>
      <dgm:t>
        <a:bodyPr/>
        <a:lstStyle/>
        <a:p>
          <a:endParaRPr lang="en-US"/>
        </a:p>
      </dgm:t>
    </dgm:pt>
    <dgm:pt modelId="{39EB65FF-325B-4AC4-874C-DBF20F9AE5C5}" type="pres">
      <dgm:prSet presAssocID="{F0558994-7C61-4ECF-BF43-34D371BB8C2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D6751C-397A-450B-9292-2A939703D4E9}" type="pres">
      <dgm:prSet presAssocID="{689C13C1-B733-462F-B13B-10A23344F229}" presName="circle1" presStyleLbl="node1" presStyleIdx="0" presStyleCnt="4" custScaleY="103749" custLinFactNeighborY="-759"/>
      <dgm:spPr/>
    </dgm:pt>
    <dgm:pt modelId="{39F95129-33A5-442F-83C7-930EB4F471CB}" type="pres">
      <dgm:prSet presAssocID="{689C13C1-B733-462F-B13B-10A23344F229}" presName="space" presStyleCnt="0"/>
      <dgm:spPr/>
    </dgm:pt>
    <dgm:pt modelId="{58F6EF5A-9B1C-4718-AE69-BD54E94F6B3B}" type="pres">
      <dgm:prSet presAssocID="{689C13C1-B733-462F-B13B-10A23344F229}" presName="rect1" presStyleLbl="alignAcc1" presStyleIdx="0" presStyleCnt="4" custScaleY="104238"/>
      <dgm:spPr/>
      <dgm:t>
        <a:bodyPr/>
        <a:lstStyle/>
        <a:p>
          <a:endParaRPr lang="ru-RU"/>
        </a:p>
      </dgm:t>
    </dgm:pt>
    <dgm:pt modelId="{3E7CD77E-5712-457E-AB50-09E12DE3DD5A}" type="pres">
      <dgm:prSet presAssocID="{3F3E0C15-D67C-4971-A84C-83896C9629F7}" presName="vertSpace2" presStyleLbl="node1" presStyleIdx="0" presStyleCnt="4"/>
      <dgm:spPr/>
    </dgm:pt>
    <dgm:pt modelId="{DE4A8967-B57B-4279-8BD2-BD43B8B46168}" type="pres">
      <dgm:prSet presAssocID="{3F3E0C15-D67C-4971-A84C-83896C9629F7}" presName="circle2" presStyleLbl="node1" presStyleIdx="1" presStyleCnt="4"/>
      <dgm:spPr/>
    </dgm:pt>
    <dgm:pt modelId="{528A4506-8F99-4C40-927F-741717D95467}" type="pres">
      <dgm:prSet presAssocID="{3F3E0C15-D67C-4971-A84C-83896C9629F7}" presName="rect2" presStyleLbl="alignAcc1" presStyleIdx="1" presStyleCnt="4" custScaleY="102501"/>
      <dgm:spPr/>
      <dgm:t>
        <a:bodyPr/>
        <a:lstStyle/>
        <a:p>
          <a:endParaRPr lang="ru-RU"/>
        </a:p>
      </dgm:t>
    </dgm:pt>
    <dgm:pt modelId="{2E268BC7-B8CF-49B2-8F8B-FDB3135CC96F}" type="pres">
      <dgm:prSet presAssocID="{B7C99D4D-3C1F-4799-A60F-C6CFE200A8BA}" presName="vertSpace3" presStyleLbl="node1" presStyleIdx="1" presStyleCnt="4"/>
      <dgm:spPr/>
    </dgm:pt>
    <dgm:pt modelId="{358EA2F1-7CE3-4DE6-BD9B-7913A5CA2C99}" type="pres">
      <dgm:prSet presAssocID="{B7C99D4D-3C1F-4799-A60F-C6CFE200A8BA}" presName="circle3" presStyleLbl="node1" presStyleIdx="2" presStyleCnt="4"/>
      <dgm:spPr/>
    </dgm:pt>
    <dgm:pt modelId="{0F9AA311-5C42-4AFE-B7E4-D78CC3FAF02D}" type="pres">
      <dgm:prSet presAssocID="{B7C99D4D-3C1F-4799-A60F-C6CFE200A8BA}" presName="rect3" presStyleLbl="alignAcc1" presStyleIdx="2" presStyleCnt="4" custScaleY="99026"/>
      <dgm:spPr/>
      <dgm:t>
        <a:bodyPr/>
        <a:lstStyle/>
        <a:p>
          <a:endParaRPr lang="ru-RU"/>
        </a:p>
      </dgm:t>
    </dgm:pt>
    <dgm:pt modelId="{F38DB317-CB52-4640-8E0F-FDD047F59CF5}" type="pres">
      <dgm:prSet presAssocID="{F7DEE42E-F575-4ECE-893A-0A5D8331CC56}" presName="vertSpace4" presStyleLbl="node1" presStyleIdx="2" presStyleCnt="4"/>
      <dgm:spPr/>
    </dgm:pt>
    <dgm:pt modelId="{10BB3F82-1172-4A08-BC23-78CF26093B75}" type="pres">
      <dgm:prSet presAssocID="{F7DEE42E-F575-4ECE-893A-0A5D8331CC56}" presName="circle4" presStyleLbl="node1" presStyleIdx="3" presStyleCnt="4"/>
      <dgm:spPr/>
    </dgm:pt>
    <dgm:pt modelId="{0AA1924E-89F0-4A0B-9CB8-29CA5FB1CE87}" type="pres">
      <dgm:prSet presAssocID="{F7DEE42E-F575-4ECE-893A-0A5D8331CC56}" presName="rect4" presStyleLbl="alignAcc1" presStyleIdx="3" presStyleCnt="4" custScaleY="88602"/>
      <dgm:spPr/>
      <dgm:t>
        <a:bodyPr/>
        <a:lstStyle/>
        <a:p>
          <a:endParaRPr lang="ru-RU"/>
        </a:p>
      </dgm:t>
    </dgm:pt>
    <dgm:pt modelId="{21E5A92D-958F-4366-9071-2F03961A9476}" type="pres">
      <dgm:prSet presAssocID="{689C13C1-B733-462F-B13B-10A23344F22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5FF4A5-D09E-48A1-9204-F888B71F93CE}" type="pres">
      <dgm:prSet presAssocID="{3F3E0C15-D67C-4971-A84C-83896C9629F7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8BC66-2BF1-4424-8A9E-6BABD651E56F}" type="pres">
      <dgm:prSet presAssocID="{B7C99D4D-3C1F-4799-A60F-C6CFE200A8BA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CE790-EBDF-45F7-AA2A-65D687BBF5AE}" type="pres">
      <dgm:prSet presAssocID="{F7DEE42E-F575-4ECE-893A-0A5D8331CC5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70BEB3-1E91-4357-A599-7231440A5909}" srcId="{F0558994-7C61-4ECF-BF43-34D371BB8C2C}" destId="{689C13C1-B733-462F-B13B-10A23344F229}" srcOrd="0" destOrd="0" parTransId="{DB4FE759-076C-49F7-96C5-DA866ADE8825}" sibTransId="{2C7CF41D-82C7-420E-BBB7-7B1373317AA6}"/>
    <dgm:cxn modelId="{79C97AF1-CFD4-4214-872E-B540FF5D04A1}" type="presOf" srcId="{F7DEE42E-F575-4ECE-893A-0A5D8331CC56}" destId="{0AA1924E-89F0-4A0B-9CB8-29CA5FB1CE87}" srcOrd="0" destOrd="0" presId="urn:microsoft.com/office/officeart/2005/8/layout/target3"/>
    <dgm:cxn modelId="{5CD3ADB3-7A49-4E60-8B61-2DE0AB95FA7B}" srcId="{F0558994-7C61-4ECF-BF43-34D371BB8C2C}" destId="{B7C99D4D-3C1F-4799-A60F-C6CFE200A8BA}" srcOrd="2" destOrd="0" parTransId="{7F3E34DB-7F09-442D-8321-185DAF8DE91A}" sibTransId="{8FCF759F-3904-41C5-B759-69112D694E95}"/>
    <dgm:cxn modelId="{9844E1F8-2179-4F84-B548-C3274754F7BE}" type="presOf" srcId="{3F3E0C15-D67C-4971-A84C-83896C9629F7}" destId="{528A4506-8F99-4C40-927F-741717D95467}" srcOrd="0" destOrd="0" presId="urn:microsoft.com/office/officeart/2005/8/layout/target3"/>
    <dgm:cxn modelId="{54E21C64-FCA8-45DB-AE8F-F6D3EC38C402}" srcId="{F0558994-7C61-4ECF-BF43-34D371BB8C2C}" destId="{F7DEE42E-F575-4ECE-893A-0A5D8331CC56}" srcOrd="3" destOrd="0" parTransId="{F9CA9D7A-2EF0-4012-8C74-3F4366557DF7}" sibTransId="{3AEF742C-992A-4DF1-8F5C-4CFF8E1839F7}"/>
    <dgm:cxn modelId="{1C54815B-5DC2-4273-B6FD-A2CCC227F2FA}" srcId="{F0558994-7C61-4ECF-BF43-34D371BB8C2C}" destId="{3F3E0C15-D67C-4971-A84C-83896C9629F7}" srcOrd="1" destOrd="0" parTransId="{95FB0583-1B26-4C7C-91B9-FDD19324A5C5}" sibTransId="{A010D54A-F67C-4333-B9E4-57DA02E76BEE}"/>
    <dgm:cxn modelId="{CE67B334-7171-4DDF-9754-6E1DC09E0677}" type="presOf" srcId="{F0558994-7C61-4ECF-BF43-34D371BB8C2C}" destId="{39EB65FF-325B-4AC4-874C-DBF20F9AE5C5}" srcOrd="0" destOrd="0" presId="urn:microsoft.com/office/officeart/2005/8/layout/target3"/>
    <dgm:cxn modelId="{D7E1E0D9-220F-494E-9C84-CA0347E86654}" type="presOf" srcId="{689C13C1-B733-462F-B13B-10A23344F229}" destId="{21E5A92D-958F-4366-9071-2F03961A9476}" srcOrd="1" destOrd="0" presId="urn:microsoft.com/office/officeart/2005/8/layout/target3"/>
    <dgm:cxn modelId="{CEC1456E-4C41-4017-A8F6-AF2E518DEC2A}" type="presOf" srcId="{F7DEE42E-F575-4ECE-893A-0A5D8331CC56}" destId="{047CE790-EBDF-45F7-AA2A-65D687BBF5AE}" srcOrd="1" destOrd="0" presId="urn:microsoft.com/office/officeart/2005/8/layout/target3"/>
    <dgm:cxn modelId="{70FDED2D-5514-4C92-BA6F-8DBF590EEC37}" type="presOf" srcId="{B7C99D4D-3C1F-4799-A60F-C6CFE200A8BA}" destId="{0F9AA311-5C42-4AFE-B7E4-D78CC3FAF02D}" srcOrd="0" destOrd="0" presId="urn:microsoft.com/office/officeart/2005/8/layout/target3"/>
    <dgm:cxn modelId="{03A421E0-E3A0-4C0B-91A9-8AE528B2C491}" type="presOf" srcId="{B7C99D4D-3C1F-4799-A60F-C6CFE200A8BA}" destId="{C688BC66-2BF1-4424-8A9E-6BABD651E56F}" srcOrd="1" destOrd="0" presId="urn:microsoft.com/office/officeart/2005/8/layout/target3"/>
    <dgm:cxn modelId="{7E83E530-0317-4DF0-9AFA-12C8D6A31F49}" type="presOf" srcId="{689C13C1-B733-462F-B13B-10A23344F229}" destId="{58F6EF5A-9B1C-4718-AE69-BD54E94F6B3B}" srcOrd="0" destOrd="0" presId="urn:microsoft.com/office/officeart/2005/8/layout/target3"/>
    <dgm:cxn modelId="{908A66FD-4EFC-47B0-95ED-9E761C3DDDF6}" type="presOf" srcId="{3F3E0C15-D67C-4971-A84C-83896C9629F7}" destId="{C45FF4A5-D09E-48A1-9204-F888B71F93CE}" srcOrd="1" destOrd="0" presId="urn:microsoft.com/office/officeart/2005/8/layout/target3"/>
    <dgm:cxn modelId="{C272DE28-E421-4F89-829D-42094B42924C}" type="presParOf" srcId="{39EB65FF-325B-4AC4-874C-DBF20F9AE5C5}" destId="{D6D6751C-397A-450B-9292-2A939703D4E9}" srcOrd="0" destOrd="0" presId="urn:microsoft.com/office/officeart/2005/8/layout/target3"/>
    <dgm:cxn modelId="{77BCD2F7-10AB-410D-8AAA-06330CC9EC52}" type="presParOf" srcId="{39EB65FF-325B-4AC4-874C-DBF20F9AE5C5}" destId="{39F95129-33A5-442F-83C7-930EB4F471CB}" srcOrd="1" destOrd="0" presId="urn:microsoft.com/office/officeart/2005/8/layout/target3"/>
    <dgm:cxn modelId="{88793937-1586-4E5D-8F17-5E075CDFCE90}" type="presParOf" srcId="{39EB65FF-325B-4AC4-874C-DBF20F9AE5C5}" destId="{58F6EF5A-9B1C-4718-AE69-BD54E94F6B3B}" srcOrd="2" destOrd="0" presId="urn:microsoft.com/office/officeart/2005/8/layout/target3"/>
    <dgm:cxn modelId="{B26813BA-E09E-4D78-8D7E-420C7C5B25D2}" type="presParOf" srcId="{39EB65FF-325B-4AC4-874C-DBF20F9AE5C5}" destId="{3E7CD77E-5712-457E-AB50-09E12DE3DD5A}" srcOrd="3" destOrd="0" presId="urn:microsoft.com/office/officeart/2005/8/layout/target3"/>
    <dgm:cxn modelId="{666ABE6E-D2B7-4300-B8E7-77C936C870DA}" type="presParOf" srcId="{39EB65FF-325B-4AC4-874C-DBF20F9AE5C5}" destId="{DE4A8967-B57B-4279-8BD2-BD43B8B46168}" srcOrd="4" destOrd="0" presId="urn:microsoft.com/office/officeart/2005/8/layout/target3"/>
    <dgm:cxn modelId="{33F1DFB4-BB4B-459A-A504-FDF20D786440}" type="presParOf" srcId="{39EB65FF-325B-4AC4-874C-DBF20F9AE5C5}" destId="{528A4506-8F99-4C40-927F-741717D95467}" srcOrd="5" destOrd="0" presId="urn:microsoft.com/office/officeart/2005/8/layout/target3"/>
    <dgm:cxn modelId="{C4F497FD-B979-45BB-A8A6-D5EA1E20CEDC}" type="presParOf" srcId="{39EB65FF-325B-4AC4-874C-DBF20F9AE5C5}" destId="{2E268BC7-B8CF-49B2-8F8B-FDB3135CC96F}" srcOrd="6" destOrd="0" presId="urn:microsoft.com/office/officeart/2005/8/layout/target3"/>
    <dgm:cxn modelId="{4E6B2B8B-123F-4D12-BF2D-F79E812B065A}" type="presParOf" srcId="{39EB65FF-325B-4AC4-874C-DBF20F9AE5C5}" destId="{358EA2F1-7CE3-4DE6-BD9B-7913A5CA2C99}" srcOrd="7" destOrd="0" presId="urn:microsoft.com/office/officeart/2005/8/layout/target3"/>
    <dgm:cxn modelId="{31716101-81E7-4873-BD7D-C392474FCA8D}" type="presParOf" srcId="{39EB65FF-325B-4AC4-874C-DBF20F9AE5C5}" destId="{0F9AA311-5C42-4AFE-B7E4-D78CC3FAF02D}" srcOrd="8" destOrd="0" presId="urn:microsoft.com/office/officeart/2005/8/layout/target3"/>
    <dgm:cxn modelId="{FA3BC1F9-836E-4D35-AEC2-5A1D6750CB7F}" type="presParOf" srcId="{39EB65FF-325B-4AC4-874C-DBF20F9AE5C5}" destId="{F38DB317-CB52-4640-8E0F-FDD047F59CF5}" srcOrd="9" destOrd="0" presId="urn:microsoft.com/office/officeart/2005/8/layout/target3"/>
    <dgm:cxn modelId="{E02E192A-1640-4CCD-BDD5-D3CD2EB64732}" type="presParOf" srcId="{39EB65FF-325B-4AC4-874C-DBF20F9AE5C5}" destId="{10BB3F82-1172-4A08-BC23-78CF26093B75}" srcOrd="10" destOrd="0" presId="urn:microsoft.com/office/officeart/2005/8/layout/target3"/>
    <dgm:cxn modelId="{E7BDF02B-0B1F-4E62-91E1-697EC5FF7D43}" type="presParOf" srcId="{39EB65FF-325B-4AC4-874C-DBF20F9AE5C5}" destId="{0AA1924E-89F0-4A0B-9CB8-29CA5FB1CE87}" srcOrd="11" destOrd="0" presId="urn:microsoft.com/office/officeart/2005/8/layout/target3"/>
    <dgm:cxn modelId="{EDEC65CF-91BB-42EB-AD7C-55445A6E46B6}" type="presParOf" srcId="{39EB65FF-325B-4AC4-874C-DBF20F9AE5C5}" destId="{21E5A92D-958F-4366-9071-2F03961A9476}" srcOrd="12" destOrd="0" presId="urn:microsoft.com/office/officeart/2005/8/layout/target3"/>
    <dgm:cxn modelId="{ED4E7043-B9A7-424E-92EB-F84C64918D5B}" type="presParOf" srcId="{39EB65FF-325B-4AC4-874C-DBF20F9AE5C5}" destId="{C45FF4A5-D09E-48A1-9204-F888B71F93CE}" srcOrd="13" destOrd="0" presId="urn:microsoft.com/office/officeart/2005/8/layout/target3"/>
    <dgm:cxn modelId="{C9D94EF1-8031-4216-90EA-D83C0D4A15A6}" type="presParOf" srcId="{39EB65FF-325B-4AC4-874C-DBF20F9AE5C5}" destId="{C688BC66-2BF1-4424-8A9E-6BABD651E56F}" srcOrd="14" destOrd="0" presId="urn:microsoft.com/office/officeart/2005/8/layout/target3"/>
    <dgm:cxn modelId="{FEB38CC7-660B-4E35-94A4-983B8E789B9D}" type="presParOf" srcId="{39EB65FF-325B-4AC4-874C-DBF20F9AE5C5}" destId="{047CE790-EBDF-45F7-AA2A-65D687BBF5A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5B2165-5428-41BC-BD50-EEC591C9269A}" type="doc">
      <dgm:prSet loTypeId="urn:microsoft.com/office/officeart/2005/8/layout/hierarchy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221BF9-4C23-4BD7-AFF9-D6C32EC80378}">
      <dgm:prSet phldrT="[Text]" custT="1"/>
      <dgm:spPr/>
      <dgm:t>
        <a:bodyPr/>
        <a:lstStyle/>
        <a:p>
          <a:r>
            <a:rPr lang="en-US" sz="1600" b="1" u="sng" dirty="0" smtClean="0"/>
            <a:t>Model </a:t>
          </a:r>
          <a:r>
            <a:rPr lang="ru-RU" sz="1600" b="1" u="sng" dirty="0" smtClean="0"/>
            <a:t>1</a:t>
          </a:r>
          <a:r>
            <a:rPr lang="ru-RU" sz="1600" b="1" u="sng" dirty="0"/>
            <a:t>:</a:t>
          </a:r>
          <a:r>
            <a:rPr lang="ru-RU" sz="1600" u="sng" dirty="0"/>
            <a:t> </a:t>
          </a:r>
          <a:endParaRPr lang="en-US" sz="1600" u="sng" dirty="0"/>
        </a:p>
        <a:p>
          <a:r>
            <a:rPr lang="en-US" sz="1600" dirty="0" smtClean="0"/>
            <a:t>Competitive selection on the basis of formal criteria</a:t>
          </a:r>
          <a:endParaRPr lang="en-US" sz="1600" dirty="0"/>
        </a:p>
      </dgm:t>
    </dgm:pt>
    <dgm:pt modelId="{FFC44469-03E6-42B7-BC1B-66A4108972A3}" type="parTrans" cxnId="{790F7FB3-274C-4A9C-8A67-920F00153853}">
      <dgm:prSet/>
      <dgm:spPr/>
      <dgm:t>
        <a:bodyPr/>
        <a:lstStyle/>
        <a:p>
          <a:endParaRPr lang="en-US" sz="2000"/>
        </a:p>
      </dgm:t>
    </dgm:pt>
    <dgm:pt modelId="{DE3650E8-CDA3-4AEB-A5F5-19D66D3EC5B0}" type="sibTrans" cxnId="{790F7FB3-274C-4A9C-8A67-920F00153853}">
      <dgm:prSet/>
      <dgm:spPr/>
      <dgm:t>
        <a:bodyPr/>
        <a:lstStyle/>
        <a:p>
          <a:endParaRPr lang="en-US" sz="2000"/>
        </a:p>
      </dgm:t>
    </dgm:pt>
    <dgm:pt modelId="{B937AF67-371D-43C6-B003-15F60F25EDD9}">
      <dgm:prSet custT="1"/>
      <dgm:spPr/>
      <dgm:t>
        <a:bodyPr/>
        <a:lstStyle/>
        <a:p>
          <a:r>
            <a:rPr lang="en-US" sz="1600" b="1" u="sng" dirty="0" smtClean="0"/>
            <a:t>Model </a:t>
          </a:r>
          <a:r>
            <a:rPr lang="ru-RU" sz="1600" b="1" u="sng" dirty="0" smtClean="0"/>
            <a:t>2</a:t>
          </a:r>
          <a:r>
            <a:rPr lang="ru-RU" sz="1600" b="1" u="sng" dirty="0"/>
            <a:t>:</a:t>
          </a:r>
          <a:r>
            <a:rPr lang="ru-RU" sz="1600" b="1" dirty="0"/>
            <a:t> </a:t>
          </a:r>
          <a:endParaRPr lang="en-US" sz="1600" b="1" dirty="0"/>
        </a:p>
        <a:p>
          <a:r>
            <a:rPr lang="en-US" sz="1600" dirty="0" smtClean="0"/>
            <a:t>Selection by general voting</a:t>
          </a:r>
          <a:r>
            <a:rPr lang="ru-RU" sz="1600" dirty="0" smtClean="0"/>
            <a:t> </a:t>
          </a:r>
          <a:endParaRPr lang="en-US" sz="1600" dirty="0"/>
        </a:p>
      </dgm:t>
    </dgm:pt>
    <dgm:pt modelId="{C5A09BC2-4CBC-43B9-A290-675B4F706903}" type="parTrans" cxnId="{0DAFCD7E-9AEB-4A2F-A1FF-CC2219D7E100}">
      <dgm:prSet/>
      <dgm:spPr/>
      <dgm:t>
        <a:bodyPr/>
        <a:lstStyle/>
        <a:p>
          <a:endParaRPr lang="en-US" sz="2000"/>
        </a:p>
      </dgm:t>
    </dgm:pt>
    <dgm:pt modelId="{D04ED5DE-4FBB-4D48-8E4A-9575044A4F9E}" type="sibTrans" cxnId="{0DAFCD7E-9AEB-4A2F-A1FF-CC2219D7E100}">
      <dgm:prSet/>
      <dgm:spPr/>
      <dgm:t>
        <a:bodyPr/>
        <a:lstStyle/>
        <a:p>
          <a:endParaRPr lang="en-US" sz="2000"/>
        </a:p>
      </dgm:t>
    </dgm:pt>
    <dgm:pt modelId="{BBD478F0-EAAA-43C7-BBC6-181C20594D6C}">
      <dgm:prSet custT="1"/>
      <dgm:spPr/>
      <dgm:t>
        <a:bodyPr/>
        <a:lstStyle/>
        <a:p>
          <a:r>
            <a:rPr lang="en-US" sz="1600" b="1" u="sng" dirty="0" smtClean="0"/>
            <a:t>Model </a:t>
          </a:r>
          <a:r>
            <a:rPr lang="ru-RU" sz="1600" b="1" u="sng" dirty="0" smtClean="0"/>
            <a:t>3</a:t>
          </a:r>
          <a:r>
            <a:rPr lang="ru-RU" sz="1600" b="1" u="sng" dirty="0"/>
            <a:t>: </a:t>
          </a:r>
          <a:endParaRPr lang="en-US" sz="1600" b="1" u="sng" dirty="0"/>
        </a:p>
        <a:p>
          <a:r>
            <a:rPr lang="en-US" sz="1600" dirty="0" smtClean="0"/>
            <a:t>Selection based on outcomes of discussion by expert commissions or delegates</a:t>
          </a:r>
          <a:endParaRPr lang="en-US" sz="1600" dirty="0"/>
        </a:p>
      </dgm:t>
    </dgm:pt>
    <dgm:pt modelId="{DE0D2AFA-C941-498C-BB0E-1F3D85448237}" type="parTrans" cxnId="{0FB0C36E-67A2-47A2-8AA4-6A9E6B99E2B6}">
      <dgm:prSet/>
      <dgm:spPr/>
      <dgm:t>
        <a:bodyPr/>
        <a:lstStyle/>
        <a:p>
          <a:endParaRPr lang="en-US" sz="2000"/>
        </a:p>
      </dgm:t>
    </dgm:pt>
    <dgm:pt modelId="{321876E2-00F9-4748-80CF-AC0F276A0E66}" type="sibTrans" cxnId="{0FB0C36E-67A2-47A2-8AA4-6A9E6B99E2B6}">
      <dgm:prSet/>
      <dgm:spPr/>
      <dgm:t>
        <a:bodyPr/>
        <a:lstStyle/>
        <a:p>
          <a:endParaRPr lang="en-US" sz="2000"/>
        </a:p>
      </dgm:t>
    </dgm:pt>
    <dgm:pt modelId="{F44317A8-0BE4-4283-8F0F-C3A2DB9B8521}" type="pres">
      <dgm:prSet presAssocID="{8A5B2165-5428-41BC-BD50-EEC591C926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C70286-E917-42B4-8212-8AA59A1060F1}" type="pres">
      <dgm:prSet presAssocID="{3E221BF9-4C23-4BD7-AFF9-D6C32EC80378}" presName="vertOne" presStyleCnt="0"/>
      <dgm:spPr/>
    </dgm:pt>
    <dgm:pt modelId="{EE394038-1CFA-49A2-9282-E9B62ECE4215}" type="pres">
      <dgm:prSet presAssocID="{3E221BF9-4C23-4BD7-AFF9-D6C32EC80378}" presName="txOne" presStyleLbl="node0" presStyleIdx="0" presStyleCnt="3" custLinFactNeighborX="-6782" custLinFactNeighborY="7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257E2C-0699-426B-B45B-93A06F1907CD}" type="pres">
      <dgm:prSet presAssocID="{3E221BF9-4C23-4BD7-AFF9-D6C32EC80378}" presName="horzOne" presStyleCnt="0"/>
      <dgm:spPr/>
    </dgm:pt>
    <dgm:pt modelId="{86AA2AC7-1D06-40C1-BED1-E39909B30DF7}" type="pres">
      <dgm:prSet presAssocID="{DE3650E8-CDA3-4AEB-A5F5-19D66D3EC5B0}" presName="sibSpaceOne" presStyleCnt="0"/>
      <dgm:spPr/>
    </dgm:pt>
    <dgm:pt modelId="{260C6790-C2B8-46B3-AB0C-F3335286A581}" type="pres">
      <dgm:prSet presAssocID="{B937AF67-371D-43C6-B003-15F60F25EDD9}" presName="vertOne" presStyleCnt="0"/>
      <dgm:spPr/>
    </dgm:pt>
    <dgm:pt modelId="{F1287B68-DDCC-4F2D-AAB3-484C261234EC}" type="pres">
      <dgm:prSet presAssocID="{B937AF67-371D-43C6-B003-15F60F25EDD9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3CBABA-C039-4D94-BBA2-8D6E2F88A3DB}" type="pres">
      <dgm:prSet presAssocID="{B937AF67-371D-43C6-B003-15F60F25EDD9}" presName="horzOne" presStyleCnt="0"/>
      <dgm:spPr/>
    </dgm:pt>
    <dgm:pt modelId="{19FE4C06-933E-4904-A96E-0AB9C6A9CC7B}" type="pres">
      <dgm:prSet presAssocID="{D04ED5DE-4FBB-4D48-8E4A-9575044A4F9E}" presName="sibSpaceOne" presStyleCnt="0"/>
      <dgm:spPr/>
    </dgm:pt>
    <dgm:pt modelId="{A4827E1F-0803-476E-9098-2D77D5BD4FB0}" type="pres">
      <dgm:prSet presAssocID="{BBD478F0-EAAA-43C7-BBC6-181C20594D6C}" presName="vertOne" presStyleCnt="0"/>
      <dgm:spPr/>
    </dgm:pt>
    <dgm:pt modelId="{6F15A9A5-7AC6-4974-B847-50495D2EFDD7}" type="pres">
      <dgm:prSet presAssocID="{BBD478F0-EAAA-43C7-BBC6-181C20594D6C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96510F-B73B-4E86-B52F-AAFB16E0BC7D}" type="pres">
      <dgm:prSet presAssocID="{BBD478F0-EAAA-43C7-BBC6-181C20594D6C}" presName="horzOne" presStyleCnt="0"/>
      <dgm:spPr/>
    </dgm:pt>
  </dgm:ptLst>
  <dgm:cxnLst>
    <dgm:cxn modelId="{790F7FB3-274C-4A9C-8A67-920F00153853}" srcId="{8A5B2165-5428-41BC-BD50-EEC591C9269A}" destId="{3E221BF9-4C23-4BD7-AFF9-D6C32EC80378}" srcOrd="0" destOrd="0" parTransId="{FFC44469-03E6-42B7-BC1B-66A4108972A3}" sibTransId="{DE3650E8-CDA3-4AEB-A5F5-19D66D3EC5B0}"/>
    <dgm:cxn modelId="{B5C771DC-1402-48F8-A1EF-C12F66AA23E9}" type="presOf" srcId="{BBD478F0-EAAA-43C7-BBC6-181C20594D6C}" destId="{6F15A9A5-7AC6-4974-B847-50495D2EFDD7}" srcOrd="0" destOrd="0" presId="urn:microsoft.com/office/officeart/2005/8/layout/hierarchy4"/>
    <dgm:cxn modelId="{0FB0C36E-67A2-47A2-8AA4-6A9E6B99E2B6}" srcId="{8A5B2165-5428-41BC-BD50-EEC591C9269A}" destId="{BBD478F0-EAAA-43C7-BBC6-181C20594D6C}" srcOrd="2" destOrd="0" parTransId="{DE0D2AFA-C941-498C-BB0E-1F3D85448237}" sibTransId="{321876E2-00F9-4748-80CF-AC0F276A0E66}"/>
    <dgm:cxn modelId="{3CA69418-5D2F-4173-A63D-24F510DE4455}" type="presOf" srcId="{B937AF67-371D-43C6-B003-15F60F25EDD9}" destId="{F1287B68-DDCC-4F2D-AAB3-484C261234EC}" srcOrd="0" destOrd="0" presId="urn:microsoft.com/office/officeart/2005/8/layout/hierarchy4"/>
    <dgm:cxn modelId="{A185FEF3-41A9-4E8E-9AD6-08E713E71489}" type="presOf" srcId="{3E221BF9-4C23-4BD7-AFF9-D6C32EC80378}" destId="{EE394038-1CFA-49A2-9282-E9B62ECE4215}" srcOrd="0" destOrd="0" presId="urn:microsoft.com/office/officeart/2005/8/layout/hierarchy4"/>
    <dgm:cxn modelId="{622B3027-BA7E-4E63-B1D5-A4D86D76E3E5}" type="presOf" srcId="{8A5B2165-5428-41BC-BD50-EEC591C9269A}" destId="{F44317A8-0BE4-4283-8F0F-C3A2DB9B8521}" srcOrd="0" destOrd="0" presId="urn:microsoft.com/office/officeart/2005/8/layout/hierarchy4"/>
    <dgm:cxn modelId="{0DAFCD7E-9AEB-4A2F-A1FF-CC2219D7E100}" srcId="{8A5B2165-5428-41BC-BD50-EEC591C9269A}" destId="{B937AF67-371D-43C6-B003-15F60F25EDD9}" srcOrd="1" destOrd="0" parTransId="{C5A09BC2-4CBC-43B9-A290-675B4F706903}" sibTransId="{D04ED5DE-4FBB-4D48-8E4A-9575044A4F9E}"/>
    <dgm:cxn modelId="{9EDEEA97-70BF-4035-B990-A73D7B4F18A1}" type="presParOf" srcId="{F44317A8-0BE4-4283-8F0F-C3A2DB9B8521}" destId="{2CC70286-E917-42B4-8212-8AA59A1060F1}" srcOrd="0" destOrd="0" presId="urn:microsoft.com/office/officeart/2005/8/layout/hierarchy4"/>
    <dgm:cxn modelId="{70F389A1-592D-4324-9FC4-4E094C181B28}" type="presParOf" srcId="{2CC70286-E917-42B4-8212-8AA59A1060F1}" destId="{EE394038-1CFA-49A2-9282-E9B62ECE4215}" srcOrd="0" destOrd="0" presId="urn:microsoft.com/office/officeart/2005/8/layout/hierarchy4"/>
    <dgm:cxn modelId="{F59F155E-9F52-4EB6-8AC1-B9B2884D8E56}" type="presParOf" srcId="{2CC70286-E917-42B4-8212-8AA59A1060F1}" destId="{73257E2C-0699-426B-B45B-93A06F1907CD}" srcOrd="1" destOrd="0" presId="urn:microsoft.com/office/officeart/2005/8/layout/hierarchy4"/>
    <dgm:cxn modelId="{4510D12C-13EF-47B9-A410-97008FC7532E}" type="presParOf" srcId="{F44317A8-0BE4-4283-8F0F-C3A2DB9B8521}" destId="{86AA2AC7-1D06-40C1-BED1-E39909B30DF7}" srcOrd="1" destOrd="0" presId="urn:microsoft.com/office/officeart/2005/8/layout/hierarchy4"/>
    <dgm:cxn modelId="{64EB3C72-5D77-47B4-9C96-AF699AE1D452}" type="presParOf" srcId="{F44317A8-0BE4-4283-8F0F-C3A2DB9B8521}" destId="{260C6790-C2B8-46B3-AB0C-F3335286A581}" srcOrd="2" destOrd="0" presId="urn:microsoft.com/office/officeart/2005/8/layout/hierarchy4"/>
    <dgm:cxn modelId="{53BE3203-2747-49B2-AC03-74B7A5AAE106}" type="presParOf" srcId="{260C6790-C2B8-46B3-AB0C-F3335286A581}" destId="{F1287B68-DDCC-4F2D-AAB3-484C261234EC}" srcOrd="0" destOrd="0" presId="urn:microsoft.com/office/officeart/2005/8/layout/hierarchy4"/>
    <dgm:cxn modelId="{A3EDCAE8-A560-46ED-91C0-FB27435DF0CA}" type="presParOf" srcId="{260C6790-C2B8-46B3-AB0C-F3335286A581}" destId="{3F3CBABA-C039-4D94-BBA2-8D6E2F88A3DB}" srcOrd="1" destOrd="0" presId="urn:microsoft.com/office/officeart/2005/8/layout/hierarchy4"/>
    <dgm:cxn modelId="{F3EC1992-E1A3-4797-B861-1A5A702BA3AF}" type="presParOf" srcId="{F44317A8-0BE4-4283-8F0F-C3A2DB9B8521}" destId="{19FE4C06-933E-4904-A96E-0AB9C6A9CC7B}" srcOrd="3" destOrd="0" presId="urn:microsoft.com/office/officeart/2005/8/layout/hierarchy4"/>
    <dgm:cxn modelId="{B2BEC92C-3048-42C9-8DFA-36C4375BE753}" type="presParOf" srcId="{F44317A8-0BE4-4283-8F0F-C3A2DB9B8521}" destId="{A4827E1F-0803-476E-9098-2D77D5BD4FB0}" srcOrd="4" destOrd="0" presId="urn:microsoft.com/office/officeart/2005/8/layout/hierarchy4"/>
    <dgm:cxn modelId="{B4D11F2D-64E3-4334-9D61-5C12000D4510}" type="presParOf" srcId="{A4827E1F-0803-476E-9098-2D77D5BD4FB0}" destId="{6F15A9A5-7AC6-4974-B847-50495D2EFDD7}" srcOrd="0" destOrd="0" presId="urn:microsoft.com/office/officeart/2005/8/layout/hierarchy4"/>
    <dgm:cxn modelId="{F6E8775B-63AF-4C3A-A0C8-AE827427F696}" type="presParOf" srcId="{A4827E1F-0803-476E-9098-2D77D5BD4FB0}" destId="{B996510F-B73B-4E86-B52F-AAFB16E0BC7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037683-04F6-4C8E-B762-13FFB8A2B22C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693D4D0-27F6-4C92-A884-EC98053043E2}">
      <dgm:prSet/>
      <dgm:spPr/>
      <dgm:t>
        <a:bodyPr/>
        <a:lstStyle/>
        <a:p>
          <a:r>
            <a:rPr lang="en-US" b="1" dirty="0" smtClean="0"/>
            <a:t>Ministry of finance </a:t>
          </a:r>
          <a:r>
            <a:rPr lang="en-US" dirty="0"/>
            <a:t>– </a:t>
          </a:r>
        </a:p>
      </dgm:t>
    </dgm:pt>
    <dgm:pt modelId="{C44772F3-ED9F-442D-871C-6C99304B2DD5}" type="parTrans" cxnId="{D7E428BB-B765-4ADC-B261-378A22C6E715}">
      <dgm:prSet/>
      <dgm:spPr/>
      <dgm:t>
        <a:bodyPr/>
        <a:lstStyle/>
        <a:p>
          <a:endParaRPr lang="en-US"/>
        </a:p>
      </dgm:t>
    </dgm:pt>
    <dgm:pt modelId="{295EF726-C58E-42A7-8559-C8D59470691F}" type="sibTrans" cxnId="{D7E428BB-B765-4ADC-B261-378A22C6E715}">
      <dgm:prSet/>
      <dgm:spPr/>
      <dgm:t>
        <a:bodyPr/>
        <a:lstStyle/>
        <a:p>
          <a:endParaRPr lang="en-US"/>
        </a:p>
      </dgm:t>
    </dgm:pt>
    <dgm:pt modelId="{D5A04E2D-F7F6-42E8-B757-D67E0D8EFD54}">
      <dgm:prSet/>
      <dgm:spPr/>
      <dgm:t>
        <a:bodyPr/>
        <a:lstStyle/>
        <a:p>
          <a:r>
            <a:rPr lang="en-US" dirty="0" smtClean="0"/>
            <a:t>Public engagement in the discussion of budget matters </a:t>
          </a:r>
          <a:endParaRPr lang="en-US" dirty="0"/>
        </a:p>
      </dgm:t>
    </dgm:pt>
    <dgm:pt modelId="{2D771B84-485F-4750-B6E6-0BF62598C616}" type="parTrans" cxnId="{23408252-AD96-4FFC-8853-B061170F8DEF}">
      <dgm:prSet/>
      <dgm:spPr/>
      <dgm:t>
        <a:bodyPr/>
        <a:lstStyle/>
        <a:p>
          <a:endParaRPr lang="en-US"/>
        </a:p>
      </dgm:t>
    </dgm:pt>
    <dgm:pt modelId="{700218F6-639B-444E-A80A-FE133A0BE8DA}" type="sibTrans" cxnId="{23408252-AD96-4FFC-8853-B061170F8DEF}">
      <dgm:prSet/>
      <dgm:spPr/>
      <dgm:t>
        <a:bodyPr/>
        <a:lstStyle/>
        <a:p>
          <a:endParaRPr lang="en-US"/>
        </a:p>
      </dgm:t>
    </dgm:pt>
    <dgm:pt modelId="{666231DD-E09C-4C22-A218-2FFDB3711A02}">
      <dgm:prSet/>
      <dgm:spPr/>
      <dgm:t>
        <a:bodyPr/>
        <a:lstStyle/>
        <a:p>
          <a:r>
            <a:rPr lang="en-US" b="1" dirty="0" smtClean="0"/>
            <a:t>Governor </a:t>
          </a:r>
          <a:r>
            <a:rPr lang="en-US" dirty="0" smtClean="0"/>
            <a:t>– </a:t>
          </a:r>
          <a:endParaRPr lang="en-US" dirty="0"/>
        </a:p>
      </dgm:t>
    </dgm:pt>
    <dgm:pt modelId="{E7E5D2FE-D98A-4C9A-8CC8-A19DB31958AF}" type="parTrans" cxnId="{4907D6C2-A84F-4025-8BE5-CAEA08A3D2D8}">
      <dgm:prSet/>
      <dgm:spPr/>
      <dgm:t>
        <a:bodyPr/>
        <a:lstStyle/>
        <a:p>
          <a:endParaRPr lang="en-US"/>
        </a:p>
      </dgm:t>
    </dgm:pt>
    <dgm:pt modelId="{8C5A3A2D-39AC-4FC7-9F12-7A735721E585}" type="sibTrans" cxnId="{4907D6C2-A84F-4025-8BE5-CAEA08A3D2D8}">
      <dgm:prSet/>
      <dgm:spPr/>
      <dgm:t>
        <a:bodyPr/>
        <a:lstStyle/>
        <a:p>
          <a:endParaRPr lang="en-US"/>
        </a:p>
      </dgm:t>
    </dgm:pt>
    <dgm:pt modelId="{9C94D0EB-9609-403E-9F89-7F910757BCE1}">
      <dgm:prSet/>
      <dgm:spPr/>
      <dgm:t>
        <a:bodyPr/>
        <a:lstStyle/>
        <a:p>
          <a:r>
            <a:rPr lang="en-US" dirty="0" smtClean="0"/>
            <a:t>Enhancing public trust  </a:t>
          </a:r>
          <a:endParaRPr lang="en-US" dirty="0"/>
        </a:p>
      </dgm:t>
    </dgm:pt>
    <dgm:pt modelId="{66CD3238-5ED8-437C-83E5-E1D613A7A98A}" type="parTrans" cxnId="{F76FC03B-9683-42CE-8ADB-94B5021BD780}">
      <dgm:prSet/>
      <dgm:spPr/>
      <dgm:t>
        <a:bodyPr/>
        <a:lstStyle/>
        <a:p>
          <a:endParaRPr lang="en-US"/>
        </a:p>
      </dgm:t>
    </dgm:pt>
    <dgm:pt modelId="{0F122AD7-BB64-4DB8-9DF8-E47A723E63FA}" type="sibTrans" cxnId="{F76FC03B-9683-42CE-8ADB-94B5021BD780}">
      <dgm:prSet/>
      <dgm:spPr/>
      <dgm:t>
        <a:bodyPr/>
        <a:lstStyle/>
        <a:p>
          <a:endParaRPr lang="en-US"/>
        </a:p>
      </dgm:t>
    </dgm:pt>
    <dgm:pt modelId="{46D63E95-EB90-48E7-A408-A0C694AB5AC0}">
      <dgm:prSet/>
      <dgm:spPr/>
      <dgm:t>
        <a:bodyPr/>
        <a:lstStyle/>
        <a:p>
          <a:r>
            <a:rPr lang="en-US" b="1" dirty="0" smtClean="0"/>
            <a:t>Mayor </a:t>
          </a:r>
          <a:r>
            <a:rPr lang="en-US" dirty="0" smtClean="0"/>
            <a:t>–</a:t>
          </a:r>
          <a:endParaRPr lang="en-US" dirty="0"/>
        </a:p>
      </dgm:t>
    </dgm:pt>
    <dgm:pt modelId="{12E61C9C-D7B3-4E21-A983-70BC31F9031C}" type="parTrans" cxnId="{28442BB4-9637-47C9-8260-2F96D82BCFE6}">
      <dgm:prSet/>
      <dgm:spPr/>
      <dgm:t>
        <a:bodyPr/>
        <a:lstStyle/>
        <a:p>
          <a:endParaRPr lang="en-US"/>
        </a:p>
      </dgm:t>
    </dgm:pt>
    <dgm:pt modelId="{6DFF1362-B525-491B-A397-39379DE48753}" type="sibTrans" cxnId="{28442BB4-9637-47C9-8260-2F96D82BCFE6}">
      <dgm:prSet/>
      <dgm:spPr/>
      <dgm:t>
        <a:bodyPr/>
        <a:lstStyle/>
        <a:p>
          <a:endParaRPr lang="en-US"/>
        </a:p>
      </dgm:t>
    </dgm:pt>
    <dgm:pt modelId="{677BF645-73A5-4839-AA8A-FDE7F3FE2431}">
      <dgm:prSet/>
      <dgm:spPr/>
      <dgm:t>
        <a:bodyPr/>
        <a:lstStyle/>
        <a:p>
          <a:r>
            <a:rPr lang="en-US" dirty="0" smtClean="0"/>
            <a:t>Greater public trust + possibility to receive additional financing from higher-level budgets </a:t>
          </a:r>
          <a:endParaRPr lang="en-US" dirty="0"/>
        </a:p>
      </dgm:t>
    </dgm:pt>
    <dgm:pt modelId="{BC61B34C-8CF5-46FE-9633-DB178EE04EB7}" type="parTrans" cxnId="{998F308C-93A3-48F8-BB97-93AAB7B6D3C5}">
      <dgm:prSet/>
      <dgm:spPr/>
      <dgm:t>
        <a:bodyPr/>
        <a:lstStyle/>
        <a:p>
          <a:endParaRPr lang="en-US"/>
        </a:p>
      </dgm:t>
    </dgm:pt>
    <dgm:pt modelId="{72E0E9CC-E8CB-414F-853C-17D663A5FE9A}" type="sibTrans" cxnId="{998F308C-93A3-48F8-BB97-93AAB7B6D3C5}">
      <dgm:prSet/>
      <dgm:spPr/>
      <dgm:t>
        <a:bodyPr/>
        <a:lstStyle/>
        <a:p>
          <a:endParaRPr lang="en-US"/>
        </a:p>
      </dgm:t>
    </dgm:pt>
    <dgm:pt modelId="{2081CF58-4291-41AE-8994-F9C5E5DEF5ED}">
      <dgm:prSet/>
      <dgm:spPr/>
      <dgm:t>
        <a:bodyPr/>
        <a:lstStyle/>
        <a:p>
          <a:r>
            <a:rPr lang="en-US" b="1" dirty="0" smtClean="0"/>
            <a:t>Population </a:t>
          </a:r>
          <a:r>
            <a:rPr lang="en-US" dirty="0" smtClean="0"/>
            <a:t>–</a:t>
          </a:r>
          <a:endParaRPr lang="en-US" dirty="0"/>
        </a:p>
      </dgm:t>
    </dgm:pt>
    <dgm:pt modelId="{C193E716-CDDA-4E92-A47A-0E330617F8E6}" type="parTrans" cxnId="{2DCCDBF7-D0DE-45D2-81FC-A24E71191CB1}">
      <dgm:prSet/>
      <dgm:spPr/>
      <dgm:t>
        <a:bodyPr/>
        <a:lstStyle/>
        <a:p>
          <a:endParaRPr lang="en-US"/>
        </a:p>
      </dgm:t>
    </dgm:pt>
    <dgm:pt modelId="{2D067501-AB30-48F4-B800-C53660FF6264}" type="sibTrans" cxnId="{2DCCDBF7-D0DE-45D2-81FC-A24E71191CB1}">
      <dgm:prSet/>
      <dgm:spPr/>
      <dgm:t>
        <a:bodyPr/>
        <a:lstStyle/>
        <a:p>
          <a:endParaRPr lang="en-US"/>
        </a:p>
      </dgm:t>
    </dgm:pt>
    <dgm:pt modelId="{8D58EE8E-79E8-4190-AD34-9D179A74FE9D}">
      <dgm:prSet/>
      <dgm:spPr/>
      <dgm:t>
        <a:bodyPr/>
        <a:lstStyle/>
        <a:p>
          <a:r>
            <a:rPr lang="en-US" dirty="0" smtClean="0"/>
            <a:t>Possibility to have particular projects implemented </a:t>
          </a:r>
          <a:endParaRPr lang="en-US" dirty="0"/>
        </a:p>
      </dgm:t>
    </dgm:pt>
    <dgm:pt modelId="{7F2A6987-BB78-4381-9A02-3ADAB44B0769}" type="parTrans" cxnId="{026C25E6-75C4-4A0F-BA21-680158A11562}">
      <dgm:prSet/>
      <dgm:spPr/>
      <dgm:t>
        <a:bodyPr/>
        <a:lstStyle/>
        <a:p>
          <a:endParaRPr lang="en-US"/>
        </a:p>
      </dgm:t>
    </dgm:pt>
    <dgm:pt modelId="{72F2C325-CB54-45A8-BBC3-440FE1A20798}" type="sibTrans" cxnId="{026C25E6-75C4-4A0F-BA21-680158A11562}">
      <dgm:prSet/>
      <dgm:spPr/>
      <dgm:t>
        <a:bodyPr/>
        <a:lstStyle/>
        <a:p>
          <a:endParaRPr lang="en-US"/>
        </a:p>
      </dgm:t>
    </dgm:pt>
    <dgm:pt modelId="{7600649E-A807-4FFA-9FE5-ED0380CD990D}" type="pres">
      <dgm:prSet presAssocID="{0A037683-04F6-4C8E-B762-13FFB8A2B22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4E3279F-3364-40B0-A1C2-25DA584B0441}" type="pres">
      <dgm:prSet presAssocID="{5693D4D0-27F6-4C92-A884-EC98053043E2}" presName="thickLine" presStyleLbl="alignNode1" presStyleIdx="0" presStyleCnt="4"/>
      <dgm:spPr/>
    </dgm:pt>
    <dgm:pt modelId="{6D205F05-0016-44F0-9A29-BAE2F1A154AD}" type="pres">
      <dgm:prSet presAssocID="{5693D4D0-27F6-4C92-A884-EC98053043E2}" presName="horz1" presStyleCnt="0"/>
      <dgm:spPr/>
    </dgm:pt>
    <dgm:pt modelId="{B1AA17E2-61BD-45C3-BDBF-094064B3A59E}" type="pres">
      <dgm:prSet presAssocID="{5693D4D0-27F6-4C92-A884-EC98053043E2}" presName="tx1" presStyleLbl="revTx" presStyleIdx="0" presStyleCnt="8"/>
      <dgm:spPr/>
      <dgm:t>
        <a:bodyPr/>
        <a:lstStyle/>
        <a:p>
          <a:endParaRPr lang="ru-RU"/>
        </a:p>
      </dgm:t>
    </dgm:pt>
    <dgm:pt modelId="{15ACA222-03E7-4188-946B-E8012F6CC87C}" type="pres">
      <dgm:prSet presAssocID="{5693D4D0-27F6-4C92-A884-EC98053043E2}" presName="vert1" presStyleCnt="0"/>
      <dgm:spPr/>
    </dgm:pt>
    <dgm:pt modelId="{F9DFE66C-ABB9-4BAB-A21F-1D4C9619DE1A}" type="pres">
      <dgm:prSet presAssocID="{D5A04E2D-F7F6-42E8-B757-D67E0D8EFD54}" presName="vertSpace2a" presStyleCnt="0"/>
      <dgm:spPr/>
    </dgm:pt>
    <dgm:pt modelId="{6F84685C-8191-4ED0-8C21-10533B2BF9B1}" type="pres">
      <dgm:prSet presAssocID="{D5A04E2D-F7F6-42E8-B757-D67E0D8EFD54}" presName="horz2" presStyleCnt="0"/>
      <dgm:spPr/>
    </dgm:pt>
    <dgm:pt modelId="{2C5F5DE0-2EF2-498B-86FD-A3779754E8FD}" type="pres">
      <dgm:prSet presAssocID="{D5A04E2D-F7F6-42E8-B757-D67E0D8EFD54}" presName="horzSpace2" presStyleCnt="0"/>
      <dgm:spPr/>
    </dgm:pt>
    <dgm:pt modelId="{FB14E9FB-B8DC-4502-902A-2A7DAB1F4797}" type="pres">
      <dgm:prSet presAssocID="{D5A04E2D-F7F6-42E8-B757-D67E0D8EFD54}" presName="tx2" presStyleLbl="revTx" presStyleIdx="1" presStyleCnt="8"/>
      <dgm:spPr/>
      <dgm:t>
        <a:bodyPr/>
        <a:lstStyle/>
        <a:p>
          <a:endParaRPr lang="ru-RU"/>
        </a:p>
      </dgm:t>
    </dgm:pt>
    <dgm:pt modelId="{72164688-B7BD-427E-B223-3538571DC603}" type="pres">
      <dgm:prSet presAssocID="{D5A04E2D-F7F6-42E8-B757-D67E0D8EFD54}" presName="vert2" presStyleCnt="0"/>
      <dgm:spPr/>
    </dgm:pt>
    <dgm:pt modelId="{CB85E971-1502-4398-AB4E-F75A43B49240}" type="pres">
      <dgm:prSet presAssocID="{D5A04E2D-F7F6-42E8-B757-D67E0D8EFD54}" presName="thinLine2b" presStyleLbl="callout" presStyleIdx="0" presStyleCnt="4"/>
      <dgm:spPr/>
    </dgm:pt>
    <dgm:pt modelId="{DC7E1D22-0474-4A9E-B2FD-CF6C519555DB}" type="pres">
      <dgm:prSet presAssocID="{D5A04E2D-F7F6-42E8-B757-D67E0D8EFD54}" presName="vertSpace2b" presStyleCnt="0"/>
      <dgm:spPr/>
    </dgm:pt>
    <dgm:pt modelId="{46727F2F-FF9D-4A8F-A22A-DCBF3B56C8CB}" type="pres">
      <dgm:prSet presAssocID="{666231DD-E09C-4C22-A218-2FFDB3711A02}" presName="thickLine" presStyleLbl="alignNode1" presStyleIdx="1" presStyleCnt="4"/>
      <dgm:spPr/>
    </dgm:pt>
    <dgm:pt modelId="{ED70EC22-C277-47D2-89B8-467912B8389B}" type="pres">
      <dgm:prSet presAssocID="{666231DD-E09C-4C22-A218-2FFDB3711A02}" presName="horz1" presStyleCnt="0"/>
      <dgm:spPr/>
    </dgm:pt>
    <dgm:pt modelId="{0371148B-2DDA-4358-810A-6AEFE60D099F}" type="pres">
      <dgm:prSet presAssocID="{666231DD-E09C-4C22-A218-2FFDB3711A02}" presName="tx1" presStyleLbl="revTx" presStyleIdx="2" presStyleCnt="8"/>
      <dgm:spPr/>
      <dgm:t>
        <a:bodyPr/>
        <a:lstStyle/>
        <a:p>
          <a:endParaRPr lang="ru-RU"/>
        </a:p>
      </dgm:t>
    </dgm:pt>
    <dgm:pt modelId="{DB4A7967-6EE8-4797-99EA-AE6944E4315E}" type="pres">
      <dgm:prSet presAssocID="{666231DD-E09C-4C22-A218-2FFDB3711A02}" presName="vert1" presStyleCnt="0"/>
      <dgm:spPr/>
    </dgm:pt>
    <dgm:pt modelId="{FAB2CC78-6E4C-4D35-ACFE-EA516574A8F0}" type="pres">
      <dgm:prSet presAssocID="{9C94D0EB-9609-403E-9F89-7F910757BCE1}" presName="vertSpace2a" presStyleCnt="0"/>
      <dgm:spPr/>
    </dgm:pt>
    <dgm:pt modelId="{A2137C04-5E96-4E0E-9494-036263D89708}" type="pres">
      <dgm:prSet presAssocID="{9C94D0EB-9609-403E-9F89-7F910757BCE1}" presName="horz2" presStyleCnt="0"/>
      <dgm:spPr/>
    </dgm:pt>
    <dgm:pt modelId="{4D93E618-D038-4C24-B89D-BBB67F17C6C9}" type="pres">
      <dgm:prSet presAssocID="{9C94D0EB-9609-403E-9F89-7F910757BCE1}" presName="horzSpace2" presStyleCnt="0"/>
      <dgm:spPr/>
    </dgm:pt>
    <dgm:pt modelId="{A302CC5F-30A4-4E5F-9370-739CC787A427}" type="pres">
      <dgm:prSet presAssocID="{9C94D0EB-9609-403E-9F89-7F910757BCE1}" presName="tx2" presStyleLbl="revTx" presStyleIdx="3" presStyleCnt="8"/>
      <dgm:spPr/>
      <dgm:t>
        <a:bodyPr/>
        <a:lstStyle/>
        <a:p>
          <a:endParaRPr lang="ru-RU"/>
        </a:p>
      </dgm:t>
    </dgm:pt>
    <dgm:pt modelId="{45B7C2BC-C91A-40E4-8496-1027C944F60A}" type="pres">
      <dgm:prSet presAssocID="{9C94D0EB-9609-403E-9F89-7F910757BCE1}" presName="vert2" presStyleCnt="0"/>
      <dgm:spPr/>
    </dgm:pt>
    <dgm:pt modelId="{F9B3B906-D720-4AFF-A77F-416FBC1F7F5C}" type="pres">
      <dgm:prSet presAssocID="{9C94D0EB-9609-403E-9F89-7F910757BCE1}" presName="thinLine2b" presStyleLbl="callout" presStyleIdx="1" presStyleCnt="4"/>
      <dgm:spPr/>
    </dgm:pt>
    <dgm:pt modelId="{7D805D59-6475-473F-8B50-948A0BCCDECB}" type="pres">
      <dgm:prSet presAssocID="{9C94D0EB-9609-403E-9F89-7F910757BCE1}" presName="vertSpace2b" presStyleCnt="0"/>
      <dgm:spPr/>
    </dgm:pt>
    <dgm:pt modelId="{FA121A2A-7A78-4D7D-A9B6-2068123C6518}" type="pres">
      <dgm:prSet presAssocID="{46D63E95-EB90-48E7-A408-A0C694AB5AC0}" presName="thickLine" presStyleLbl="alignNode1" presStyleIdx="2" presStyleCnt="4"/>
      <dgm:spPr/>
    </dgm:pt>
    <dgm:pt modelId="{E02DC82C-93BE-42F1-B63E-29E6D303A67A}" type="pres">
      <dgm:prSet presAssocID="{46D63E95-EB90-48E7-A408-A0C694AB5AC0}" presName="horz1" presStyleCnt="0"/>
      <dgm:spPr/>
    </dgm:pt>
    <dgm:pt modelId="{FFCE038E-1BD9-4552-ADB9-3D95186586AB}" type="pres">
      <dgm:prSet presAssocID="{46D63E95-EB90-48E7-A408-A0C694AB5AC0}" presName="tx1" presStyleLbl="revTx" presStyleIdx="4" presStyleCnt="8"/>
      <dgm:spPr/>
      <dgm:t>
        <a:bodyPr/>
        <a:lstStyle/>
        <a:p>
          <a:endParaRPr lang="ru-RU"/>
        </a:p>
      </dgm:t>
    </dgm:pt>
    <dgm:pt modelId="{473768B7-CE42-4548-8C10-49D0BB417B0A}" type="pres">
      <dgm:prSet presAssocID="{46D63E95-EB90-48E7-A408-A0C694AB5AC0}" presName="vert1" presStyleCnt="0"/>
      <dgm:spPr/>
    </dgm:pt>
    <dgm:pt modelId="{2991CF27-922C-4925-A2BB-FD4BBC612D9F}" type="pres">
      <dgm:prSet presAssocID="{677BF645-73A5-4839-AA8A-FDE7F3FE2431}" presName="vertSpace2a" presStyleCnt="0"/>
      <dgm:spPr/>
    </dgm:pt>
    <dgm:pt modelId="{319443AC-7ED1-4841-8A56-7B29920EF4F8}" type="pres">
      <dgm:prSet presAssocID="{677BF645-73A5-4839-AA8A-FDE7F3FE2431}" presName="horz2" presStyleCnt="0"/>
      <dgm:spPr/>
    </dgm:pt>
    <dgm:pt modelId="{67DA36A0-4606-442B-8E83-3D2F53A2F2E4}" type="pres">
      <dgm:prSet presAssocID="{677BF645-73A5-4839-AA8A-FDE7F3FE2431}" presName="horzSpace2" presStyleCnt="0"/>
      <dgm:spPr/>
    </dgm:pt>
    <dgm:pt modelId="{D9F67233-312F-483F-819F-C37A71E8132A}" type="pres">
      <dgm:prSet presAssocID="{677BF645-73A5-4839-AA8A-FDE7F3FE2431}" presName="tx2" presStyleLbl="revTx" presStyleIdx="5" presStyleCnt="8"/>
      <dgm:spPr/>
      <dgm:t>
        <a:bodyPr/>
        <a:lstStyle/>
        <a:p>
          <a:endParaRPr lang="ru-RU"/>
        </a:p>
      </dgm:t>
    </dgm:pt>
    <dgm:pt modelId="{81A3BC08-ACBA-42E2-8657-48D41A9B0DF4}" type="pres">
      <dgm:prSet presAssocID="{677BF645-73A5-4839-AA8A-FDE7F3FE2431}" presName="vert2" presStyleCnt="0"/>
      <dgm:spPr/>
    </dgm:pt>
    <dgm:pt modelId="{DAF60DCF-9D02-40F4-8521-01D5047478A0}" type="pres">
      <dgm:prSet presAssocID="{677BF645-73A5-4839-AA8A-FDE7F3FE2431}" presName="thinLine2b" presStyleLbl="callout" presStyleIdx="2" presStyleCnt="4"/>
      <dgm:spPr/>
    </dgm:pt>
    <dgm:pt modelId="{59D21E6E-2BFE-4F73-B07B-7DA12D845F9B}" type="pres">
      <dgm:prSet presAssocID="{677BF645-73A5-4839-AA8A-FDE7F3FE2431}" presName="vertSpace2b" presStyleCnt="0"/>
      <dgm:spPr/>
    </dgm:pt>
    <dgm:pt modelId="{4815B18C-E3DB-4CD6-B0E0-7050EA7DA313}" type="pres">
      <dgm:prSet presAssocID="{2081CF58-4291-41AE-8994-F9C5E5DEF5ED}" presName="thickLine" presStyleLbl="alignNode1" presStyleIdx="3" presStyleCnt="4"/>
      <dgm:spPr/>
    </dgm:pt>
    <dgm:pt modelId="{156B7FB0-044C-4EBB-A0C7-A5E8F894B570}" type="pres">
      <dgm:prSet presAssocID="{2081CF58-4291-41AE-8994-F9C5E5DEF5ED}" presName="horz1" presStyleCnt="0"/>
      <dgm:spPr/>
    </dgm:pt>
    <dgm:pt modelId="{63508980-7130-4677-808C-E566675FC5B3}" type="pres">
      <dgm:prSet presAssocID="{2081CF58-4291-41AE-8994-F9C5E5DEF5ED}" presName="tx1" presStyleLbl="revTx" presStyleIdx="6" presStyleCnt="8"/>
      <dgm:spPr/>
      <dgm:t>
        <a:bodyPr/>
        <a:lstStyle/>
        <a:p>
          <a:endParaRPr lang="ru-RU"/>
        </a:p>
      </dgm:t>
    </dgm:pt>
    <dgm:pt modelId="{0FFDC12C-3612-4B47-B3F9-2300EEA1C91D}" type="pres">
      <dgm:prSet presAssocID="{2081CF58-4291-41AE-8994-F9C5E5DEF5ED}" presName="vert1" presStyleCnt="0"/>
      <dgm:spPr/>
    </dgm:pt>
    <dgm:pt modelId="{113CF57B-0E2F-4B9D-B2BF-281BB047E254}" type="pres">
      <dgm:prSet presAssocID="{8D58EE8E-79E8-4190-AD34-9D179A74FE9D}" presName="vertSpace2a" presStyleCnt="0"/>
      <dgm:spPr/>
    </dgm:pt>
    <dgm:pt modelId="{2447C198-FFDC-41D7-BC71-2915E67A4948}" type="pres">
      <dgm:prSet presAssocID="{8D58EE8E-79E8-4190-AD34-9D179A74FE9D}" presName="horz2" presStyleCnt="0"/>
      <dgm:spPr/>
    </dgm:pt>
    <dgm:pt modelId="{5DC0DA32-EF7A-42A7-BD85-A68B63BCB69F}" type="pres">
      <dgm:prSet presAssocID="{8D58EE8E-79E8-4190-AD34-9D179A74FE9D}" presName="horzSpace2" presStyleCnt="0"/>
      <dgm:spPr/>
    </dgm:pt>
    <dgm:pt modelId="{90A4938D-5F10-4659-8C3C-4480DB63D991}" type="pres">
      <dgm:prSet presAssocID="{8D58EE8E-79E8-4190-AD34-9D179A74FE9D}" presName="tx2" presStyleLbl="revTx" presStyleIdx="7" presStyleCnt="8"/>
      <dgm:spPr/>
      <dgm:t>
        <a:bodyPr/>
        <a:lstStyle/>
        <a:p>
          <a:endParaRPr lang="ru-RU"/>
        </a:p>
      </dgm:t>
    </dgm:pt>
    <dgm:pt modelId="{6B23E0D6-0947-4DFF-878D-783003A9821F}" type="pres">
      <dgm:prSet presAssocID="{8D58EE8E-79E8-4190-AD34-9D179A74FE9D}" presName="vert2" presStyleCnt="0"/>
      <dgm:spPr/>
    </dgm:pt>
    <dgm:pt modelId="{205BEC34-CE4F-4FE0-8235-D86B37C32B74}" type="pres">
      <dgm:prSet presAssocID="{8D58EE8E-79E8-4190-AD34-9D179A74FE9D}" presName="thinLine2b" presStyleLbl="callout" presStyleIdx="3" presStyleCnt="4"/>
      <dgm:spPr/>
    </dgm:pt>
    <dgm:pt modelId="{085334A9-4B0A-4B89-9B50-A8E7E9501F44}" type="pres">
      <dgm:prSet presAssocID="{8D58EE8E-79E8-4190-AD34-9D179A74FE9D}" presName="vertSpace2b" presStyleCnt="0"/>
      <dgm:spPr/>
    </dgm:pt>
  </dgm:ptLst>
  <dgm:cxnLst>
    <dgm:cxn modelId="{D7E428BB-B765-4ADC-B261-378A22C6E715}" srcId="{0A037683-04F6-4C8E-B762-13FFB8A2B22C}" destId="{5693D4D0-27F6-4C92-A884-EC98053043E2}" srcOrd="0" destOrd="0" parTransId="{C44772F3-ED9F-442D-871C-6C99304B2DD5}" sibTransId="{295EF726-C58E-42A7-8559-C8D59470691F}"/>
    <dgm:cxn modelId="{23408252-AD96-4FFC-8853-B061170F8DEF}" srcId="{5693D4D0-27F6-4C92-A884-EC98053043E2}" destId="{D5A04E2D-F7F6-42E8-B757-D67E0D8EFD54}" srcOrd="0" destOrd="0" parTransId="{2D771B84-485F-4750-B6E6-0BF62598C616}" sibTransId="{700218F6-639B-444E-A80A-FE133A0BE8DA}"/>
    <dgm:cxn modelId="{F76FC03B-9683-42CE-8ADB-94B5021BD780}" srcId="{666231DD-E09C-4C22-A218-2FFDB3711A02}" destId="{9C94D0EB-9609-403E-9F89-7F910757BCE1}" srcOrd="0" destOrd="0" parTransId="{66CD3238-5ED8-437C-83E5-E1D613A7A98A}" sibTransId="{0F122AD7-BB64-4DB8-9DF8-E47A723E63FA}"/>
    <dgm:cxn modelId="{2DCCDBF7-D0DE-45D2-81FC-A24E71191CB1}" srcId="{0A037683-04F6-4C8E-B762-13FFB8A2B22C}" destId="{2081CF58-4291-41AE-8994-F9C5E5DEF5ED}" srcOrd="3" destOrd="0" parTransId="{C193E716-CDDA-4E92-A47A-0E330617F8E6}" sibTransId="{2D067501-AB30-48F4-B800-C53660FF6264}"/>
    <dgm:cxn modelId="{E5D9B6CE-333A-4267-95A6-9841BCF710A3}" type="presOf" srcId="{666231DD-E09C-4C22-A218-2FFDB3711A02}" destId="{0371148B-2DDA-4358-810A-6AEFE60D099F}" srcOrd="0" destOrd="0" presId="urn:microsoft.com/office/officeart/2008/layout/LinedList"/>
    <dgm:cxn modelId="{0B6317A0-1934-414E-A558-86CC8ABBC0EC}" type="presOf" srcId="{9C94D0EB-9609-403E-9F89-7F910757BCE1}" destId="{A302CC5F-30A4-4E5F-9370-739CC787A427}" srcOrd="0" destOrd="0" presId="urn:microsoft.com/office/officeart/2008/layout/LinedList"/>
    <dgm:cxn modelId="{E7EE523A-7838-4A91-BFD6-1199D45905A0}" type="presOf" srcId="{677BF645-73A5-4839-AA8A-FDE7F3FE2431}" destId="{D9F67233-312F-483F-819F-C37A71E8132A}" srcOrd="0" destOrd="0" presId="urn:microsoft.com/office/officeart/2008/layout/LinedList"/>
    <dgm:cxn modelId="{28442BB4-9637-47C9-8260-2F96D82BCFE6}" srcId="{0A037683-04F6-4C8E-B762-13FFB8A2B22C}" destId="{46D63E95-EB90-48E7-A408-A0C694AB5AC0}" srcOrd="2" destOrd="0" parTransId="{12E61C9C-D7B3-4E21-A983-70BC31F9031C}" sibTransId="{6DFF1362-B525-491B-A397-39379DE48753}"/>
    <dgm:cxn modelId="{FA366DB2-2060-43C1-89DC-353CB89075E6}" type="presOf" srcId="{D5A04E2D-F7F6-42E8-B757-D67E0D8EFD54}" destId="{FB14E9FB-B8DC-4502-902A-2A7DAB1F4797}" srcOrd="0" destOrd="0" presId="urn:microsoft.com/office/officeart/2008/layout/LinedList"/>
    <dgm:cxn modelId="{50EC0C76-9FEE-4D50-AFF8-97669B0B3F58}" type="presOf" srcId="{5693D4D0-27F6-4C92-A884-EC98053043E2}" destId="{B1AA17E2-61BD-45C3-BDBF-094064B3A59E}" srcOrd="0" destOrd="0" presId="urn:microsoft.com/office/officeart/2008/layout/LinedList"/>
    <dgm:cxn modelId="{4907D6C2-A84F-4025-8BE5-CAEA08A3D2D8}" srcId="{0A037683-04F6-4C8E-B762-13FFB8A2B22C}" destId="{666231DD-E09C-4C22-A218-2FFDB3711A02}" srcOrd="1" destOrd="0" parTransId="{E7E5D2FE-D98A-4C9A-8CC8-A19DB31958AF}" sibTransId="{8C5A3A2D-39AC-4FC7-9F12-7A735721E585}"/>
    <dgm:cxn modelId="{CBB780B8-E2BA-44ED-A426-31C3D3BEC078}" type="presOf" srcId="{0A037683-04F6-4C8E-B762-13FFB8A2B22C}" destId="{7600649E-A807-4FFA-9FE5-ED0380CD990D}" srcOrd="0" destOrd="0" presId="urn:microsoft.com/office/officeart/2008/layout/LinedList"/>
    <dgm:cxn modelId="{174C51FE-CB14-4ED7-849C-9EA76562BA56}" type="presOf" srcId="{46D63E95-EB90-48E7-A408-A0C694AB5AC0}" destId="{FFCE038E-1BD9-4552-ADB9-3D95186586AB}" srcOrd="0" destOrd="0" presId="urn:microsoft.com/office/officeart/2008/layout/LinedList"/>
    <dgm:cxn modelId="{026C25E6-75C4-4A0F-BA21-680158A11562}" srcId="{2081CF58-4291-41AE-8994-F9C5E5DEF5ED}" destId="{8D58EE8E-79E8-4190-AD34-9D179A74FE9D}" srcOrd="0" destOrd="0" parTransId="{7F2A6987-BB78-4381-9A02-3ADAB44B0769}" sibTransId="{72F2C325-CB54-45A8-BBC3-440FE1A20798}"/>
    <dgm:cxn modelId="{E0C4C815-9F39-4180-ADBD-C34E3FE25BCF}" type="presOf" srcId="{8D58EE8E-79E8-4190-AD34-9D179A74FE9D}" destId="{90A4938D-5F10-4659-8C3C-4480DB63D991}" srcOrd="0" destOrd="0" presId="urn:microsoft.com/office/officeart/2008/layout/LinedList"/>
    <dgm:cxn modelId="{84F548B9-6835-460E-92BD-EF59785CEA7D}" type="presOf" srcId="{2081CF58-4291-41AE-8994-F9C5E5DEF5ED}" destId="{63508980-7130-4677-808C-E566675FC5B3}" srcOrd="0" destOrd="0" presId="urn:microsoft.com/office/officeart/2008/layout/LinedList"/>
    <dgm:cxn modelId="{998F308C-93A3-48F8-BB97-93AAB7B6D3C5}" srcId="{46D63E95-EB90-48E7-A408-A0C694AB5AC0}" destId="{677BF645-73A5-4839-AA8A-FDE7F3FE2431}" srcOrd="0" destOrd="0" parTransId="{BC61B34C-8CF5-46FE-9633-DB178EE04EB7}" sibTransId="{72E0E9CC-E8CB-414F-853C-17D663A5FE9A}"/>
    <dgm:cxn modelId="{BEFBF1AD-6DBC-47EC-A4B4-84A25091A832}" type="presParOf" srcId="{7600649E-A807-4FFA-9FE5-ED0380CD990D}" destId="{24E3279F-3364-40B0-A1C2-25DA584B0441}" srcOrd="0" destOrd="0" presId="urn:microsoft.com/office/officeart/2008/layout/LinedList"/>
    <dgm:cxn modelId="{29B9D035-17CC-4CCB-A914-3541FB6BB8DB}" type="presParOf" srcId="{7600649E-A807-4FFA-9FE5-ED0380CD990D}" destId="{6D205F05-0016-44F0-9A29-BAE2F1A154AD}" srcOrd="1" destOrd="0" presId="urn:microsoft.com/office/officeart/2008/layout/LinedList"/>
    <dgm:cxn modelId="{23A973E3-6C6B-469D-B18B-0F1D69B57E83}" type="presParOf" srcId="{6D205F05-0016-44F0-9A29-BAE2F1A154AD}" destId="{B1AA17E2-61BD-45C3-BDBF-094064B3A59E}" srcOrd="0" destOrd="0" presId="urn:microsoft.com/office/officeart/2008/layout/LinedList"/>
    <dgm:cxn modelId="{811687C9-7020-486B-9499-047E2B663444}" type="presParOf" srcId="{6D205F05-0016-44F0-9A29-BAE2F1A154AD}" destId="{15ACA222-03E7-4188-946B-E8012F6CC87C}" srcOrd="1" destOrd="0" presId="urn:microsoft.com/office/officeart/2008/layout/LinedList"/>
    <dgm:cxn modelId="{E37329BD-5AB8-43E0-91C1-5B3373CE7924}" type="presParOf" srcId="{15ACA222-03E7-4188-946B-E8012F6CC87C}" destId="{F9DFE66C-ABB9-4BAB-A21F-1D4C9619DE1A}" srcOrd="0" destOrd="0" presId="urn:microsoft.com/office/officeart/2008/layout/LinedList"/>
    <dgm:cxn modelId="{B8EA46EE-031B-4A09-8FB7-8A7680877E70}" type="presParOf" srcId="{15ACA222-03E7-4188-946B-E8012F6CC87C}" destId="{6F84685C-8191-4ED0-8C21-10533B2BF9B1}" srcOrd="1" destOrd="0" presId="urn:microsoft.com/office/officeart/2008/layout/LinedList"/>
    <dgm:cxn modelId="{267EA6B6-5FBD-4018-8060-BD71A246CBA5}" type="presParOf" srcId="{6F84685C-8191-4ED0-8C21-10533B2BF9B1}" destId="{2C5F5DE0-2EF2-498B-86FD-A3779754E8FD}" srcOrd="0" destOrd="0" presId="urn:microsoft.com/office/officeart/2008/layout/LinedList"/>
    <dgm:cxn modelId="{A7C7F352-1D86-4C52-BECF-4208281EEA7C}" type="presParOf" srcId="{6F84685C-8191-4ED0-8C21-10533B2BF9B1}" destId="{FB14E9FB-B8DC-4502-902A-2A7DAB1F4797}" srcOrd="1" destOrd="0" presId="urn:microsoft.com/office/officeart/2008/layout/LinedList"/>
    <dgm:cxn modelId="{B156F006-59BD-4344-963B-5DE223BD406C}" type="presParOf" srcId="{6F84685C-8191-4ED0-8C21-10533B2BF9B1}" destId="{72164688-B7BD-427E-B223-3538571DC603}" srcOrd="2" destOrd="0" presId="urn:microsoft.com/office/officeart/2008/layout/LinedList"/>
    <dgm:cxn modelId="{9496175A-7FCE-4397-B60F-4919297FCBCA}" type="presParOf" srcId="{15ACA222-03E7-4188-946B-E8012F6CC87C}" destId="{CB85E971-1502-4398-AB4E-F75A43B49240}" srcOrd="2" destOrd="0" presId="urn:microsoft.com/office/officeart/2008/layout/LinedList"/>
    <dgm:cxn modelId="{E1702CA2-F46E-40A9-BDEE-3F3334AD8A28}" type="presParOf" srcId="{15ACA222-03E7-4188-946B-E8012F6CC87C}" destId="{DC7E1D22-0474-4A9E-B2FD-CF6C519555DB}" srcOrd="3" destOrd="0" presId="urn:microsoft.com/office/officeart/2008/layout/LinedList"/>
    <dgm:cxn modelId="{57223E8F-E60F-4ED3-A251-72F7006C766E}" type="presParOf" srcId="{7600649E-A807-4FFA-9FE5-ED0380CD990D}" destId="{46727F2F-FF9D-4A8F-A22A-DCBF3B56C8CB}" srcOrd="2" destOrd="0" presId="urn:microsoft.com/office/officeart/2008/layout/LinedList"/>
    <dgm:cxn modelId="{C9CB1B01-506E-4F37-A058-3D7B0C57316F}" type="presParOf" srcId="{7600649E-A807-4FFA-9FE5-ED0380CD990D}" destId="{ED70EC22-C277-47D2-89B8-467912B8389B}" srcOrd="3" destOrd="0" presId="urn:microsoft.com/office/officeart/2008/layout/LinedList"/>
    <dgm:cxn modelId="{847C51DC-EFCC-4E7F-9C56-5E72F4D5D167}" type="presParOf" srcId="{ED70EC22-C277-47D2-89B8-467912B8389B}" destId="{0371148B-2DDA-4358-810A-6AEFE60D099F}" srcOrd="0" destOrd="0" presId="urn:microsoft.com/office/officeart/2008/layout/LinedList"/>
    <dgm:cxn modelId="{B51ADDDD-419F-4B40-9C94-ED220D97EC2D}" type="presParOf" srcId="{ED70EC22-C277-47D2-89B8-467912B8389B}" destId="{DB4A7967-6EE8-4797-99EA-AE6944E4315E}" srcOrd="1" destOrd="0" presId="urn:microsoft.com/office/officeart/2008/layout/LinedList"/>
    <dgm:cxn modelId="{3ECB0ED7-59E5-44CC-BC1A-BCC20695E8AB}" type="presParOf" srcId="{DB4A7967-6EE8-4797-99EA-AE6944E4315E}" destId="{FAB2CC78-6E4C-4D35-ACFE-EA516574A8F0}" srcOrd="0" destOrd="0" presId="urn:microsoft.com/office/officeart/2008/layout/LinedList"/>
    <dgm:cxn modelId="{BE6E6428-4077-4271-8C3D-94E8E0CCD750}" type="presParOf" srcId="{DB4A7967-6EE8-4797-99EA-AE6944E4315E}" destId="{A2137C04-5E96-4E0E-9494-036263D89708}" srcOrd="1" destOrd="0" presId="urn:microsoft.com/office/officeart/2008/layout/LinedList"/>
    <dgm:cxn modelId="{E0DBFAC8-CEE7-4C3E-BFD1-75105A8EE532}" type="presParOf" srcId="{A2137C04-5E96-4E0E-9494-036263D89708}" destId="{4D93E618-D038-4C24-B89D-BBB67F17C6C9}" srcOrd="0" destOrd="0" presId="urn:microsoft.com/office/officeart/2008/layout/LinedList"/>
    <dgm:cxn modelId="{D1B35F00-8F25-43C2-993F-895DE0EF22CB}" type="presParOf" srcId="{A2137C04-5E96-4E0E-9494-036263D89708}" destId="{A302CC5F-30A4-4E5F-9370-739CC787A427}" srcOrd="1" destOrd="0" presId="urn:microsoft.com/office/officeart/2008/layout/LinedList"/>
    <dgm:cxn modelId="{B5E3DDC9-C451-4137-B315-AF7042403722}" type="presParOf" srcId="{A2137C04-5E96-4E0E-9494-036263D89708}" destId="{45B7C2BC-C91A-40E4-8496-1027C944F60A}" srcOrd="2" destOrd="0" presId="urn:microsoft.com/office/officeart/2008/layout/LinedList"/>
    <dgm:cxn modelId="{EABAEA86-2309-43AC-BDE6-4555F293365D}" type="presParOf" srcId="{DB4A7967-6EE8-4797-99EA-AE6944E4315E}" destId="{F9B3B906-D720-4AFF-A77F-416FBC1F7F5C}" srcOrd="2" destOrd="0" presId="urn:microsoft.com/office/officeart/2008/layout/LinedList"/>
    <dgm:cxn modelId="{CD53B8E2-E26E-41F3-B173-865EC11A3EDC}" type="presParOf" srcId="{DB4A7967-6EE8-4797-99EA-AE6944E4315E}" destId="{7D805D59-6475-473F-8B50-948A0BCCDECB}" srcOrd="3" destOrd="0" presId="urn:microsoft.com/office/officeart/2008/layout/LinedList"/>
    <dgm:cxn modelId="{794B49AF-ABF8-4E8B-A585-3A2C929CD648}" type="presParOf" srcId="{7600649E-A807-4FFA-9FE5-ED0380CD990D}" destId="{FA121A2A-7A78-4D7D-A9B6-2068123C6518}" srcOrd="4" destOrd="0" presId="urn:microsoft.com/office/officeart/2008/layout/LinedList"/>
    <dgm:cxn modelId="{D26B168E-D4D2-4F35-8F0C-5683BC23642C}" type="presParOf" srcId="{7600649E-A807-4FFA-9FE5-ED0380CD990D}" destId="{E02DC82C-93BE-42F1-B63E-29E6D303A67A}" srcOrd="5" destOrd="0" presId="urn:microsoft.com/office/officeart/2008/layout/LinedList"/>
    <dgm:cxn modelId="{ECD9A434-1E04-462F-BF3F-481BE67C5925}" type="presParOf" srcId="{E02DC82C-93BE-42F1-B63E-29E6D303A67A}" destId="{FFCE038E-1BD9-4552-ADB9-3D95186586AB}" srcOrd="0" destOrd="0" presId="urn:microsoft.com/office/officeart/2008/layout/LinedList"/>
    <dgm:cxn modelId="{571CD764-4800-4519-8B9B-EC808716655F}" type="presParOf" srcId="{E02DC82C-93BE-42F1-B63E-29E6D303A67A}" destId="{473768B7-CE42-4548-8C10-49D0BB417B0A}" srcOrd="1" destOrd="0" presId="urn:microsoft.com/office/officeart/2008/layout/LinedList"/>
    <dgm:cxn modelId="{599E2375-CB4B-4375-9A07-DC0A5C16304D}" type="presParOf" srcId="{473768B7-CE42-4548-8C10-49D0BB417B0A}" destId="{2991CF27-922C-4925-A2BB-FD4BBC612D9F}" srcOrd="0" destOrd="0" presId="urn:microsoft.com/office/officeart/2008/layout/LinedList"/>
    <dgm:cxn modelId="{5BA12DE0-FAD3-493D-BE38-C29BB8B088A6}" type="presParOf" srcId="{473768B7-CE42-4548-8C10-49D0BB417B0A}" destId="{319443AC-7ED1-4841-8A56-7B29920EF4F8}" srcOrd="1" destOrd="0" presId="urn:microsoft.com/office/officeart/2008/layout/LinedList"/>
    <dgm:cxn modelId="{2D3CF655-3CB6-4D8D-9044-88C4C828C006}" type="presParOf" srcId="{319443AC-7ED1-4841-8A56-7B29920EF4F8}" destId="{67DA36A0-4606-442B-8E83-3D2F53A2F2E4}" srcOrd="0" destOrd="0" presId="urn:microsoft.com/office/officeart/2008/layout/LinedList"/>
    <dgm:cxn modelId="{A650695C-AC38-4F8F-95AE-19AE7578B2F7}" type="presParOf" srcId="{319443AC-7ED1-4841-8A56-7B29920EF4F8}" destId="{D9F67233-312F-483F-819F-C37A71E8132A}" srcOrd="1" destOrd="0" presId="urn:microsoft.com/office/officeart/2008/layout/LinedList"/>
    <dgm:cxn modelId="{8F8DE05C-DE35-4FA4-80F2-21C713029F19}" type="presParOf" srcId="{319443AC-7ED1-4841-8A56-7B29920EF4F8}" destId="{81A3BC08-ACBA-42E2-8657-48D41A9B0DF4}" srcOrd="2" destOrd="0" presId="urn:microsoft.com/office/officeart/2008/layout/LinedList"/>
    <dgm:cxn modelId="{06D3B72F-897B-477E-B98D-DEA112A3155D}" type="presParOf" srcId="{473768B7-CE42-4548-8C10-49D0BB417B0A}" destId="{DAF60DCF-9D02-40F4-8521-01D5047478A0}" srcOrd="2" destOrd="0" presId="urn:microsoft.com/office/officeart/2008/layout/LinedList"/>
    <dgm:cxn modelId="{A21957CE-E26F-455B-B7D5-48447B4DDAEC}" type="presParOf" srcId="{473768B7-CE42-4548-8C10-49D0BB417B0A}" destId="{59D21E6E-2BFE-4F73-B07B-7DA12D845F9B}" srcOrd="3" destOrd="0" presId="urn:microsoft.com/office/officeart/2008/layout/LinedList"/>
    <dgm:cxn modelId="{29027D05-D7B7-4596-AF8E-6098BAF3096C}" type="presParOf" srcId="{7600649E-A807-4FFA-9FE5-ED0380CD990D}" destId="{4815B18C-E3DB-4CD6-B0E0-7050EA7DA313}" srcOrd="6" destOrd="0" presId="urn:microsoft.com/office/officeart/2008/layout/LinedList"/>
    <dgm:cxn modelId="{A170297F-A20D-4D6A-92F3-BFB22B275126}" type="presParOf" srcId="{7600649E-A807-4FFA-9FE5-ED0380CD990D}" destId="{156B7FB0-044C-4EBB-A0C7-A5E8F894B570}" srcOrd="7" destOrd="0" presId="urn:microsoft.com/office/officeart/2008/layout/LinedList"/>
    <dgm:cxn modelId="{F74223F4-B346-436E-8972-B91E300DA6C9}" type="presParOf" srcId="{156B7FB0-044C-4EBB-A0C7-A5E8F894B570}" destId="{63508980-7130-4677-808C-E566675FC5B3}" srcOrd="0" destOrd="0" presId="urn:microsoft.com/office/officeart/2008/layout/LinedList"/>
    <dgm:cxn modelId="{9923C783-796E-42D0-A0B8-6A83BC33A01D}" type="presParOf" srcId="{156B7FB0-044C-4EBB-A0C7-A5E8F894B570}" destId="{0FFDC12C-3612-4B47-B3F9-2300EEA1C91D}" srcOrd="1" destOrd="0" presId="urn:microsoft.com/office/officeart/2008/layout/LinedList"/>
    <dgm:cxn modelId="{1CC1137D-C7BE-47B1-9CBA-FC0AC7A7EEA0}" type="presParOf" srcId="{0FFDC12C-3612-4B47-B3F9-2300EEA1C91D}" destId="{113CF57B-0E2F-4B9D-B2BF-281BB047E254}" srcOrd="0" destOrd="0" presId="urn:microsoft.com/office/officeart/2008/layout/LinedList"/>
    <dgm:cxn modelId="{B589DF18-341E-4EAA-885A-C2130D8BC5F7}" type="presParOf" srcId="{0FFDC12C-3612-4B47-B3F9-2300EEA1C91D}" destId="{2447C198-FFDC-41D7-BC71-2915E67A4948}" srcOrd="1" destOrd="0" presId="urn:microsoft.com/office/officeart/2008/layout/LinedList"/>
    <dgm:cxn modelId="{101EE301-3F91-48DF-ACF4-44E39FBBFA2C}" type="presParOf" srcId="{2447C198-FFDC-41D7-BC71-2915E67A4948}" destId="{5DC0DA32-EF7A-42A7-BD85-A68B63BCB69F}" srcOrd="0" destOrd="0" presId="urn:microsoft.com/office/officeart/2008/layout/LinedList"/>
    <dgm:cxn modelId="{E52033C4-3422-4D68-8C6F-34B32BE88323}" type="presParOf" srcId="{2447C198-FFDC-41D7-BC71-2915E67A4948}" destId="{90A4938D-5F10-4659-8C3C-4480DB63D991}" srcOrd="1" destOrd="0" presId="urn:microsoft.com/office/officeart/2008/layout/LinedList"/>
    <dgm:cxn modelId="{3A3B3BB5-6473-4E3C-BBF9-F7AB72FC65A1}" type="presParOf" srcId="{2447C198-FFDC-41D7-BC71-2915E67A4948}" destId="{6B23E0D6-0947-4DFF-878D-783003A9821F}" srcOrd="2" destOrd="0" presId="urn:microsoft.com/office/officeart/2008/layout/LinedList"/>
    <dgm:cxn modelId="{30B962D4-8EF8-45C6-BAC6-A69D3878AD33}" type="presParOf" srcId="{0FFDC12C-3612-4B47-B3F9-2300EEA1C91D}" destId="{205BEC34-CE4F-4FE0-8235-D86B37C32B74}" srcOrd="2" destOrd="0" presId="urn:microsoft.com/office/officeart/2008/layout/LinedList"/>
    <dgm:cxn modelId="{B1C83D57-1A2F-4D5E-A970-4DABF100F0F3}" type="presParOf" srcId="{0FFDC12C-3612-4B47-B3F9-2300EEA1C91D}" destId="{085334A9-4B0A-4B89-9B50-A8E7E9501F4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471CE2-9DF7-4BE1-BF92-3AB0F81C343D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</dgm:pt>
    <dgm:pt modelId="{0E03B5E8-050A-4F37-A4C5-FA131EE102B9}">
      <dgm:prSet phldrT="[Text]" custT="1"/>
      <dgm:spPr/>
      <dgm:t>
        <a:bodyPr/>
        <a:lstStyle/>
        <a:p>
          <a:r>
            <a:rPr lang="en-US" sz="2000" b="1" dirty="0" smtClean="0"/>
            <a:t>Canvassing </a:t>
          </a:r>
          <a:endParaRPr lang="en-US" sz="1600" b="1" dirty="0"/>
        </a:p>
      </dgm:t>
    </dgm:pt>
    <dgm:pt modelId="{7C2F77E3-AB1D-4B0E-9618-8B5BB9A984CB}" type="parTrans" cxnId="{B275FC0F-75C9-40C3-B017-9EBBB2C3F717}">
      <dgm:prSet/>
      <dgm:spPr/>
      <dgm:t>
        <a:bodyPr/>
        <a:lstStyle/>
        <a:p>
          <a:endParaRPr lang="en-US" sz="2000" b="1"/>
        </a:p>
      </dgm:t>
    </dgm:pt>
    <dgm:pt modelId="{B712D3F9-7806-46FE-95E3-94D5C3CFBDD4}" type="sibTrans" cxnId="{B275FC0F-75C9-40C3-B017-9EBBB2C3F717}">
      <dgm:prSet/>
      <dgm:spPr/>
      <dgm:t>
        <a:bodyPr/>
        <a:lstStyle/>
        <a:p>
          <a:endParaRPr lang="en-US" sz="2000" b="1"/>
        </a:p>
      </dgm:t>
    </dgm:pt>
    <dgm:pt modelId="{5CA896D6-3575-431F-82E1-DC09C4BC451A}">
      <dgm:prSet phldrT="[Text]" custT="1"/>
      <dgm:spPr/>
      <dgm:t>
        <a:bodyPr/>
        <a:lstStyle/>
        <a:p>
          <a:r>
            <a:rPr lang="en-US" sz="1800" b="1" dirty="0" smtClean="0"/>
            <a:t>Raising awareness </a:t>
          </a:r>
          <a:endParaRPr lang="en-US" sz="1800" b="1" dirty="0"/>
        </a:p>
      </dgm:t>
    </dgm:pt>
    <dgm:pt modelId="{1D55C5AB-3AA2-40A5-8048-A17CE4BF6960}" type="parTrans" cxnId="{AC10BC4F-CEAD-434C-AADC-634A525D44B9}">
      <dgm:prSet/>
      <dgm:spPr/>
      <dgm:t>
        <a:bodyPr/>
        <a:lstStyle/>
        <a:p>
          <a:endParaRPr lang="en-US" sz="2000" b="1"/>
        </a:p>
      </dgm:t>
    </dgm:pt>
    <dgm:pt modelId="{9E8ABC62-2D02-47DF-A543-BF77EA343D71}" type="sibTrans" cxnId="{AC10BC4F-CEAD-434C-AADC-634A525D44B9}">
      <dgm:prSet/>
      <dgm:spPr/>
      <dgm:t>
        <a:bodyPr/>
        <a:lstStyle/>
        <a:p>
          <a:endParaRPr lang="en-US" sz="2000" b="1"/>
        </a:p>
      </dgm:t>
    </dgm:pt>
    <dgm:pt modelId="{FC575E24-3EC8-419E-963F-9322B7E2F071}">
      <dgm:prSet phldrT="[Text]" custT="1"/>
      <dgm:spPr/>
      <dgm:t>
        <a:bodyPr/>
        <a:lstStyle/>
        <a:p>
          <a:r>
            <a:rPr lang="en-US" sz="2000" b="1" dirty="0" smtClean="0"/>
            <a:t>Advisory and methodological support</a:t>
          </a:r>
          <a:endParaRPr lang="en-US" sz="1600" b="1" dirty="0"/>
        </a:p>
      </dgm:t>
    </dgm:pt>
    <dgm:pt modelId="{885A236C-A1E7-44DD-9F29-FA7B15C48EAD}" type="parTrans" cxnId="{7C73BE70-FB60-49AD-9954-9D90717F5B79}">
      <dgm:prSet/>
      <dgm:spPr/>
      <dgm:t>
        <a:bodyPr/>
        <a:lstStyle/>
        <a:p>
          <a:endParaRPr lang="en-US" sz="2000" b="1"/>
        </a:p>
      </dgm:t>
    </dgm:pt>
    <dgm:pt modelId="{67D96296-7676-480C-8CFF-1716BFB31A66}" type="sibTrans" cxnId="{7C73BE70-FB60-49AD-9954-9D90717F5B79}">
      <dgm:prSet/>
      <dgm:spPr/>
      <dgm:t>
        <a:bodyPr/>
        <a:lstStyle/>
        <a:p>
          <a:endParaRPr lang="en-US" sz="2000" b="1"/>
        </a:p>
      </dgm:t>
    </dgm:pt>
    <dgm:pt modelId="{83544B0F-2F32-47A6-9AC3-EC98EF01AE95}">
      <dgm:prSet phldrT="[Text]" custT="1"/>
      <dgm:spPr/>
      <dgm:t>
        <a:bodyPr/>
        <a:lstStyle/>
        <a:p>
          <a:r>
            <a:rPr lang="en-US" sz="2000" b="1" dirty="0" smtClean="0"/>
            <a:t>Networking</a:t>
          </a:r>
          <a:endParaRPr lang="en-US" sz="1600" b="1" dirty="0"/>
        </a:p>
      </dgm:t>
    </dgm:pt>
    <dgm:pt modelId="{EE9D27A7-323E-4D8A-A74F-C16CEBFA529F}" type="parTrans" cxnId="{3C350516-FE94-41A7-86E2-014D566FED87}">
      <dgm:prSet/>
      <dgm:spPr/>
      <dgm:t>
        <a:bodyPr/>
        <a:lstStyle/>
        <a:p>
          <a:endParaRPr lang="en-US" sz="2000" b="1"/>
        </a:p>
      </dgm:t>
    </dgm:pt>
    <dgm:pt modelId="{5E318C8E-3392-4B27-B6C2-1910416FCA34}" type="sibTrans" cxnId="{3C350516-FE94-41A7-86E2-014D566FED87}">
      <dgm:prSet/>
      <dgm:spPr/>
      <dgm:t>
        <a:bodyPr/>
        <a:lstStyle/>
        <a:p>
          <a:endParaRPr lang="en-US" sz="2000" b="1"/>
        </a:p>
      </dgm:t>
    </dgm:pt>
    <dgm:pt modelId="{133DF71A-D0E2-4BC5-9281-A3DC3FA3583B}">
      <dgm:prSet phldrT="[Text]" custT="1"/>
      <dgm:spPr/>
      <dgm:t>
        <a:bodyPr/>
        <a:lstStyle/>
        <a:p>
          <a:r>
            <a:rPr lang="en-US" sz="2000" b="1" dirty="0" smtClean="0"/>
            <a:t>Web-portal</a:t>
          </a:r>
          <a:endParaRPr lang="en-US" sz="1600" b="1" dirty="0"/>
        </a:p>
      </dgm:t>
    </dgm:pt>
    <dgm:pt modelId="{925E8251-A842-4E1A-A1F3-7D809DA0AEF9}" type="parTrans" cxnId="{FBD7AF9B-C890-4F5A-BD42-30EFF132F16D}">
      <dgm:prSet/>
      <dgm:spPr/>
      <dgm:t>
        <a:bodyPr/>
        <a:lstStyle/>
        <a:p>
          <a:endParaRPr lang="en-US" sz="2000" b="1"/>
        </a:p>
      </dgm:t>
    </dgm:pt>
    <dgm:pt modelId="{6C73DA29-7C2B-4A5E-A0AE-9CB03B550E95}" type="sibTrans" cxnId="{FBD7AF9B-C890-4F5A-BD42-30EFF132F16D}">
      <dgm:prSet/>
      <dgm:spPr/>
      <dgm:t>
        <a:bodyPr/>
        <a:lstStyle/>
        <a:p>
          <a:endParaRPr lang="en-US" sz="2000" b="1"/>
        </a:p>
      </dgm:t>
    </dgm:pt>
    <dgm:pt modelId="{A96885D8-8226-4C82-85D1-8A64F330EE59}" type="pres">
      <dgm:prSet presAssocID="{AF471CE2-9DF7-4BE1-BF92-3AB0F81C343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A58746B1-ABCE-4FB3-B04A-A3294A8A52C7}" type="pres">
      <dgm:prSet presAssocID="{133DF71A-D0E2-4BC5-9281-A3DC3FA3583B}" presName="Accent5" presStyleCnt="0"/>
      <dgm:spPr/>
    </dgm:pt>
    <dgm:pt modelId="{B8A11576-BAAF-4CF5-A4DC-B2AC93E017D3}" type="pres">
      <dgm:prSet presAssocID="{133DF71A-D0E2-4BC5-9281-A3DC3FA3583B}" presName="Accent" presStyleLbl="node1" presStyleIdx="0" presStyleCnt="5"/>
      <dgm:spPr/>
    </dgm:pt>
    <dgm:pt modelId="{81F1D20F-79A1-4E01-B226-73639FC38E59}" type="pres">
      <dgm:prSet presAssocID="{133DF71A-D0E2-4BC5-9281-A3DC3FA3583B}" presName="ParentBackground5" presStyleCnt="0"/>
      <dgm:spPr/>
    </dgm:pt>
    <dgm:pt modelId="{AAF0F814-8D16-4ECE-8CF6-58912FA1DD7B}" type="pres">
      <dgm:prSet presAssocID="{133DF71A-D0E2-4BC5-9281-A3DC3FA3583B}" presName="ParentBackground" presStyleLbl="fgAcc1" presStyleIdx="0" presStyleCnt="5"/>
      <dgm:spPr/>
      <dgm:t>
        <a:bodyPr/>
        <a:lstStyle/>
        <a:p>
          <a:endParaRPr lang="ru-RU"/>
        </a:p>
      </dgm:t>
    </dgm:pt>
    <dgm:pt modelId="{C6510A1E-7DAD-48B2-815E-4F6626A5F062}" type="pres">
      <dgm:prSet presAssocID="{133DF71A-D0E2-4BC5-9281-A3DC3FA3583B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725D9-178D-402A-93EA-2F26E0C9DDE1}" type="pres">
      <dgm:prSet presAssocID="{83544B0F-2F32-47A6-9AC3-EC98EF01AE95}" presName="Accent4" presStyleCnt="0"/>
      <dgm:spPr/>
    </dgm:pt>
    <dgm:pt modelId="{E60622CD-EF8A-4088-B808-57BFAEDBB1BF}" type="pres">
      <dgm:prSet presAssocID="{83544B0F-2F32-47A6-9AC3-EC98EF01AE95}" presName="Accent" presStyleLbl="node1" presStyleIdx="1" presStyleCnt="5"/>
      <dgm:spPr/>
    </dgm:pt>
    <dgm:pt modelId="{0B7E25C3-6757-4DE1-9864-545FDC751B30}" type="pres">
      <dgm:prSet presAssocID="{83544B0F-2F32-47A6-9AC3-EC98EF01AE95}" presName="ParentBackground4" presStyleCnt="0"/>
      <dgm:spPr/>
    </dgm:pt>
    <dgm:pt modelId="{C3C1EC9F-598E-4315-8760-B8E7C5613BC5}" type="pres">
      <dgm:prSet presAssocID="{83544B0F-2F32-47A6-9AC3-EC98EF01AE95}" presName="ParentBackground" presStyleLbl="fgAcc1" presStyleIdx="1" presStyleCnt="5"/>
      <dgm:spPr/>
      <dgm:t>
        <a:bodyPr/>
        <a:lstStyle/>
        <a:p>
          <a:endParaRPr lang="ru-RU"/>
        </a:p>
      </dgm:t>
    </dgm:pt>
    <dgm:pt modelId="{867FE684-06DA-4BB2-89DA-4FA48FE99DB6}" type="pres">
      <dgm:prSet presAssocID="{83544B0F-2F32-47A6-9AC3-EC98EF01AE95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2D432-A9F2-4084-8C8B-F77137F86957}" type="pres">
      <dgm:prSet presAssocID="{FC575E24-3EC8-419E-963F-9322B7E2F071}" presName="Accent3" presStyleCnt="0"/>
      <dgm:spPr/>
    </dgm:pt>
    <dgm:pt modelId="{8933078C-6545-474E-B8BA-22D2DF5DD3A3}" type="pres">
      <dgm:prSet presAssocID="{FC575E24-3EC8-419E-963F-9322B7E2F071}" presName="Accent" presStyleLbl="node1" presStyleIdx="2" presStyleCnt="5"/>
      <dgm:spPr/>
    </dgm:pt>
    <dgm:pt modelId="{3459D0CC-9B2F-4A68-B895-16C4ABAFC7DE}" type="pres">
      <dgm:prSet presAssocID="{FC575E24-3EC8-419E-963F-9322B7E2F071}" presName="ParentBackground3" presStyleCnt="0"/>
      <dgm:spPr/>
    </dgm:pt>
    <dgm:pt modelId="{0851D0A6-F02E-451B-AE83-64DE6127DCEB}" type="pres">
      <dgm:prSet presAssocID="{FC575E24-3EC8-419E-963F-9322B7E2F071}" presName="ParentBackground" presStyleLbl="fgAcc1" presStyleIdx="2" presStyleCnt="5"/>
      <dgm:spPr/>
      <dgm:t>
        <a:bodyPr/>
        <a:lstStyle/>
        <a:p>
          <a:endParaRPr lang="ru-RU"/>
        </a:p>
      </dgm:t>
    </dgm:pt>
    <dgm:pt modelId="{2A3EB7B3-9509-4FF7-BDCE-3951F2DEE742}" type="pres">
      <dgm:prSet presAssocID="{FC575E24-3EC8-419E-963F-9322B7E2F07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2F547-0A53-43F2-AEC0-04D57D449E3E}" type="pres">
      <dgm:prSet presAssocID="{5CA896D6-3575-431F-82E1-DC09C4BC451A}" presName="Accent2" presStyleCnt="0"/>
      <dgm:spPr/>
    </dgm:pt>
    <dgm:pt modelId="{9CE5BCDC-89BA-4BCE-B6AC-02897422B67A}" type="pres">
      <dgm:prSet presAssocID="{5CA896D6-3575-431F-82E1-DC09C4BC451A}" presName="Accent" presStyleLbl="node1" presStyleIdx="3" presStyleCnt="5"/>
      <dgm:spPr/>
    </dgm:pt>
    <dgm:pt modelId="{BB694BE1-CB1F-4843-B722-D6DAA4D1FB65}" type="pres">
      <dgm:prSet presAssocID="{5CA896D6-3575-431F-82E1-DC09C4BC451A}" presName="ParentBackground2" presStyleCnt="0"/>
      <dgm:spPr/>
    </dgm:pt>
    <dgm:pt modelId="{BF5E95EF-F0C6-410C-A83A-7FEA8D0DDA26}" type="pres">
      <dgm:prSet presAssocID="{5CA896D6-3575-431F-82E1-DC09C4BC451A}" presName="ParentBackground" presStyleLbl="fgAcc1" presStyleIdx="3" presStyleCnt="5"/>
      <dgm:spPr/>
      <dgm:t>
        <a:bodyPr/>
        <a:lstStyle/>
        <a:p>
          <a:endParaRPr lang="ru-RU"/>
        </a:p>
      </dgm:t>
    </dgm:pt>
    <dgm:pt modelId="{07D6D90B-E294-4A09-9F55-17E4A13EFBC8}" type="pres">
      <dgm:prSet presAssocID="{5CA896D6-3575-431F-82E1-DC09C4BC451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7DCCA-0477-444F-B174-45015559D3A9}" type="pres">
      <dgm:prSet presAssocID="{0E03B5E8-050A-4F37-A4C5-FA131EE102B9}" presName="Accent1" presStyleCnt="0"/>
      <dgm:spPr/>
    </dgm:pt>
    <dgm:pt modelId="{0A77ED18-7939-4B94-88C1-B7886D561206}" type="pres">
      <dgm:prSet presAssocID="{0E03B5E8-050A-4F37-A4C5-FA131EE102B9}" presName="Accent" presStyleLbl="node1" presStyleIdx="4" presStyleCnt="5"/>
      <dgm:spPr/>
    </dgm:pt>
    <dgm:pt modelId="{FEC2C42F-2E7D-436A-AC3D-5D640C2352F1}" type="pres">
      <dgm:prSet presAssocID="{0E03B5E8-050A-4F37-A4C5-FA131EE102B9}" presName="ParentBackground1" presStyleCnt="0"/>
      <dgm:spPr/>
    </dgm:pt>
    <dgm:pt modelId="{68163749-B2C2-4318-930B-4024B66854D3}" type="pres">
      <dgm:prSet presAssocID="{0E03B5E8-050A-4F37-A4C5-FA131EE102B9}" presName="ParentBackground" presStyleLbl="fgAcc1" presStyleIdx="4" presStyleCnt="5" custLinFactNeighborX="3411" custLinFactNeighborY="-975"/>
      <dgm:spPr/>
      <dgm:t>
        <a:bodyPr/>
        <a:lstStyle/>
        <a:p>
          <a:endParaRPr lang="ru-RU"/>
        </a:p>
      </dgm:t>
    </dgm:pt>
    <dgm:pt modelId="{9CCF48C5-04D1-4B50-9BFF-FBFD61FC5D1D}" type="pres">
      <dgm:prSet presAssocID="{0E03B5E8-050A-4F37-A4C5-FA131EE102B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544AAA-7BC1-4B0E-BDFC-B7C30B67747D}" type="presOf" srcId="{83544B0F-2F32-47A6-9AC3-EC98EF01AE95}" destId="{C3C1EC9F-598E-4315-8760-B8E7C5613BC5}" srcOrd="0" destOrd="0" presId="urn:microsoft.com/office/officeart/2011/layout/CircleProcess"/>
    <dgm:cxn modelId="{2D89E44B-575B-4117-A8D1-5E2F733AA3A9}" type="presOf" srcId="{133DF71A-D0E2-4BC5-9281-A3DC3FA3583B}" destId="{C6510A1E-7DAD-48B2-815E-4F6626A5F062}" srcOrd="1" destOrd="0" presId="urn:microsoft.com/office/officeart/2011/layout/CircleProcess"/>
    <dgm:cxn modelId="{7F0905B6-B559-492C-AD00-D5496482BB2C}" type="presOf" srcId="{FC575E24-3EC8-419E-963F-9322B7E2F071}" destId="{2A3EB7B3-9509-4FF7-BDCE-3951F2DEE742}" srcOrd="1" destOrd="0" presId="urn:microsoft.com/office/officeart/2011/layout/CircleProcess"/>
    <dgm:cxn modelId="{016EFC1B-9E38-45C0-B0F2-177B5186D479}" type="presOf" srcId="{FC575E24-3EC8-419E-963F-9322B7E2F071}" destId="{0851D0A6-F02E-451B-AE83-64DE6127DCEB}" srcOrd="0" destOrd="0" presId="urn:microsoft.com/office/officeart/2011/layout/CircleProcess"/>
    <dgm:cxn modelId="{1AF49541-08A5-49D8-BB59-041B849D4AC4}" type="presOf" srcId="{83544B0F-2F32-47A6-9AC3-EC98EF01AE95}" destId="{867FE684-06DA-4BB2-89DA-4FA48FE99DB6}" srcOrd="1" destOrd="0" presId="urn:microsoft.com/office/officeart/2011/layout/CircleProcess"/>
    <dgm:cxn modelId="{448C34F5-C4B5-4080-AFE5-37FB083ACA31}" type="presOf" srcId="{133DF71A-D0E2-4BC5-9281-A3DC3FA3583B}" destId="{AAF0F814-8D16-4ECE-8CF6-58912FA1DD7B}" srcOrd="0" destOrd="0" presId="urn:microsoft.com/office/officeart/2011/layout/CircleProcess"/>
    <dgm:cxn modelId="{FBD7AF9B-C890-4F5A-BD42-30EFF132F16D}" srcId="{AF471CE2-9DF7-4BE1-BF92-3AB0F81C343D}" destId="{133DF71A-D0E2-4BC5-9281-A3DC3FA3583B}" srcOrd="4" destOrd="0" parTransId="{925E8251-A842-4E1A-A1F3-7D809DA0AEF9}" sibTransId="{6C73DA29-7C2B-4A5E-A0AE-9CB03B550E95}"/>
    <dgm:cxn modelId="{B275FC0F-75C9-40C3-B017-9EBBB2C3F717}" srcId="{AF471CE2-9DF7-4BE1-BF92-3AB0F81C343D}" destId="{0E03B5E8-050A-4F37-A4C5-FA131EE102B9}" srcOrd="0" destOrd="0" parTransId="{7C2F77E3-AB1D-4B0E-9618-8B5BB9A984CB}" sibTransId="{B712D3F9-7806-46FE-95E3-94D5C3CFBDD4}"/>
    <dgm:cxn modelId="{7C73BE70-FB60-49AD-9954-9D90717F5B79}" srcId="{AF471CE2-9DF7-4BE1-BF92-3AB0F81C343D}" destId="{FC575E24-3EC8-419E-963F-9322B7E2F071}" srcOrd="2" destOrd="0" parTransId="{885A236C-A1E7-44DD-9F29-FA7B15C48EAD}" sibTransId="{67D96296-7676-480C-8CFF-1716BFB31A66}"/>
    <dgm:cxn modelId="{EC9E76C7-32F6-43E2-B795-39CE60A0FC58}" type="presOf" srcId="{AF471CE2-9DF7-4BE1-BF92-3AB0F81C343D}" destId="{A96885D8-8226-4C82-85D1-8A64F330EE59}" srcOrd="0" destOrd="0" presId="urn:microsoft.com/office/officeart/2011/layout/CircleProcess"/>
    <dgm:cxn modelId="{AC10BC4F-CEAD-434C-AADC-634A525D44B9}" srcId="{AF471CE2-9DF7-4BE1-BF92-3AB0F81C343D}" destId="{5CA896D6-3575-431F-82E1-DC09C4BC451A}" srcOrd="1" destOrd="0" parTransId="{1D55C5AB-3AA2-40A5-8048-A17CE4BF6960}" sibTransId="{9E8ABC62-2D02-47DF-A543-BF77EA343D71}"/>
    <dgm:cxn modelId="{D8EC6424-9578-4CD6-A19F-CEFF06DE79DA}" type="presOf" srcId="{0E03B5E8-050A-4F37-A4C5-FA131EE102B9}" destId="{68163749-B2C2-4318-930B-4024B66854D3}" srcOrd="0" destOrd="0" presId="urn:microsoft.com/office/officeart/2011/layout/CircleProcess"/>
    <dgm:cxn modelId="{3EB6823B-780F-4406-A0A3-7CD3EB2526F7}" type="presOf" srcId="{5CA896D6-3575-431F-82E1-DC09C4BC451A}" destId="{BF5E95EF-F0C6-410C-A83A-7FEA8D0DDA26}" srcOrd="0" destOrd="0" presId="urn:microsoft.com/office/officeart/2011/layout/CircleProcess"/>
    <dgm:cxn modelId="{CC79295C-C958-4B2C-810E-0F452948EF38}" type="presOf" srcId="{5CA896D6-3575-431F-82E1-DC09C4BC451A}" destId="{07D6D90B-E294-4A09-9F55-17E4A13EFBC8}" srcOrd="1" destOrd="0" presId="urn:microsoft.com/office/officeart/2011/layout/CircleProcess"/>
    <dgm:cxn modelId="{17A655AF-A9A9-4981-AAB7-0788804DCBA7}" type="presOf" srcId="{0E03B5E8-050A-4F37-A4C5-FA131EE102B9}" destId="{9CCF48C5-04D1-4B50-9BFF-FBFD61FC5D1D}" srcOrd="1" destOrd="0" presId="urn:microsoft.com/office/officeart/2011/layout/CircleProcess"/>
    <dgm:cxn modelId="{3C350516-FE94-41A7-86E2-014D566FED87}" srcId="{AF471CE2-9DF7-4BE1-BF92-3AB0F81C343D}" destId="{83544B0F-2F32-47A6-9AC3-EC98EF01AE95}" srcOrd="3" destOrd="0" parTransId="{EE9D27A7-323E-4D8A-A74F-C16CEBFA529F}" sibTransId="{5E318C8E-3392-4B27-B6C2-1910416FCA34}"/>
    <dgm:cxn modelId="{E3CDCD9D-8156-48DE-B38D-A14E63DB7FAA}" type="presParOf" srcId="{A96885D8-8226-4C82-85D1-8A64F330EE59}" destId="{A58746B1-ABCE-4FB3-B04A-A3294A8A52C7}" srcOrd="0" destOrd="0" presId="urn:microsoft.com/office/officeart/2011/layout/CircleProcess"/>
    <dgm:cxn modelId="{5D7981B1-23B9-43A6-9738-66CE6FB687C9}" type="presParOf" srcId="{A58746B1-ABCE-4FB3-B04A-A3294A8A52C7}" destId="{B8A11576-BAAF-4CF5-A4DC-B2AC93E017D3}" srcOrd="0" destOrd="0" presId="urn:microsoft.com/office/officeart/2011/layout/CircleProcess"/>
    <dgm:cxn modelId="{02B8B37D-B648-4C64-880D-DA6FB63C2400}" type="presParOf" srcId="{A96885D8-8226-4C82-85D1-8A64F330EE59}" destId="{81F1D20F-79A1-4E01-B226-73639FC38E59}" srcOrd="1" destOrd="0" presId="urn:microsoft.com/office/officeart/2011/layout/CircleProcess"/>
    <dgm:cxn modelId="{E581EF80-1388-455D-B670-49FD15F5BAF3}" type="presParOf" srcId="{81F1D20F-79A1-4E01-B226-73639FC38E59}" destId="{AAF0F814-8D16-4ECE-8CF6-58912FA1DD7B}" srcOrd="0" destOrd="0" presId="urn:microsoft.com/office/officeart/2011/layout/CircleProcess"/>
    <dgm:cxn modelId="{50E4D03D-91C3-4F28-A802-D61675ABEA84}" type="presParOf" srcId="{A96885D8-8226-4C82-85D1-8A64F330EE59}" destId="{C6510A1E-7DAD-48B2-815E-4F6626A5F062}" srcOrd="2" destOrd="0" presId="urn:microsoft.com/office/officeart/2011/layout/CircleProcess"/>
    <dgm:cxn modelId="{5A18768E-7FDD-4DF0-9D85-989A507FBD41}" type="presParOf" srcId="{A96885D8-8226-4C82-85D1-8A64F330EE59}" destId="{D70725D9-178D-402A-93EA-2F26E0C9DDE1}" srcOrd="3" destOrd="0" presId="urn:microsoft.com/office/officeart/2011/layout/CircleProcess"/>
    <dgm:cxn modelId="{A8CD16CD-7346-462A-BAF0-B80413F63478}" type="presParOf" srcId="{D70725D9-178D-402A-93EA-2F26E0C9DDE1}" destId="{E60622CD-EF8A-4088-B808-57BFAEDBB1BF}" srcOrd="0" destOrd="0" presId="urn:microsoft.com/office/officeart/2011/layout/CircleProcess"/>
    <dgm:cxn modelId="{7DD9175C-165E-4F16-8749-DDA1B0B4212C}" type="presParOf" srcId="{A96885D8-8226-4C82-85D1-8A64F330EE59}" destId="{0B7E25C3-6757-4DE1-9864-545FDC751B30}" srcOrd="4" destOrd="0" presId="urn:microsoft.com/office/officeart/2011/layout/CircleProcess"/>
    <dgm:cxn modelId="{BD6E4BEF-DCF5-45F8-84CB-6C81216825B2}" type="presParOf" srcId="{0B7E25C3-6757-4DE1-9864-545FDC751B30}" destId="{C3C1EC9F-598E-4315-8760-B8E7C5613BC5}" srcOrd="0" destOrd="0" presId="urn:microsoft.com/office/officeart/2011/layout/CircleProcess"/>
    <dgm:cxn modelId="{66BE057B-2B79-4A92-86AE-E2EEFBE28F37}" type="presParOf" srcId="{A96885D8-8226-4C82-85D1-8A64F330EE59}" destId="{867FE684-06DA-4BB2-89DA-4FA48FE99DB6}" srcOrd="5" destOrd="0" presId="urn:microsoft.com/office/officeart/2011/layout/CircleProcess"/>
    <dgm:cxn modelId="{0B8D27E4-F48A-4A80-A19D-843E872B9A4E}" type="presParOf" srcId="{A96885D8-8226-4C82-85D1-8A64F330EE59}" destId="{4BF2D432-A9F2-4084-8C8B-F77137F86957}" srcOrd="6" destOrd="0" presId="urn:microsoft.com/office/officeart/2011/layout/CircleProcess"/>
    <dgm:cxn modelId="{44AAFE21-A9EE-46F3-91C8-DD823C177105}" type="presParOf" srcId="{4BF2D432-A9F2-4084-8C8B-F77137F86957}" destId="{8933078C-6545-474E-B8BA-22D2DF5DD3A3}" srcOrd="0" destOrd="0" presId="urn:microsoft.com/office/officeart/2011/layout/CircleProcess"/>
    <dgm:cxn modelId="{DE8272D0-DDAE-4BFA-B1EE-7520CECAA855}" type="presParOf" srcId="{A96885D8-8226-4C82-85D1-8A64F330EE59}" destId="{3459D0CC-9B2F-4A68-B895-16C4ABAFC7DE}" srcOrd="7" destOrd="0" presId="urn:microsoft.com/office/officeart/2011/layout/CircleProcess"/>
    <dgm:cxn modelId="{BC4B80E2-F842-4BDB-9ECA-2C0740C3125C}" type="presParOf" srcId="{3459D0CC-9B2F-4A68-B895-16C4ABAFC7DE}" destId="{0851D0A6-F02E-451B-AE83-64DE6127DCEB}" srcOrd="0" destOrd="0" presId="urn:microsoft.com/office/officeart/2011/layout/CircleProcess"/>
    <dgm:cxn modelId="{677EFFD5-B58C-4FA7-9385-411BBEEEFCEA}" type="presParOf" srcId="{A96885D8-8226-4C82-85D1-8A64F330EE59}" destId="{2A3EB7B3-9509-4FF7-BDCE-3951F2DEE742}" srcOrd="8" destOrd="0" presId="urn:microsoft.com/office/officeart/2011/layout/CircleProcess"/>
    <dgm:cxn modelId="{7AED56B8-1635-41F0-AC01-0846E5169FAC}" type="presParOf" srcId="{A96885D8-8226-4C82-85D1-8A64F330EE59}" destId="{F822F547-0A53-43F2-AEC0-04D57D449E3E}" srcOrd="9" destOrd="0" presId="urn:microsoft.com/office/officeart/2011/layout/CircleProcess"/>
    <dgm:cxn modelId="{4591973B-FD7A-4F71-919C-056D4C56BA43}" type="presParOf" srcId="{F822F547-0A53-43F2-AEC0-04D57D449E3E}" destId="{9CE5BCDC-89BA-4BCE-B6AC-02897422B67A}" srcOrd="0" destOrd="0" presId="urn:microsoft.com/office/officeart/2011/layout/CircleProcess"/>
    <dgm:cxn modelId="{3C567B5D-65A0-4162-976D-A3F91BD88F2E}" type="presParOf" srcId="{A96885D8-8226-4C82-85D1-8A64F330EE59}" destId="{BB694BE1-CB1F-4843-B722-D6DAA4D1FB65}" srcOrd="10" destOrd="0" presId="urn:microsoft.com/office/officeart/2011/layout/CircleProcess"/>
    <dgm:cxn modelId="{EEA06F7A-EB78-466E-910A-8438F19B704E}" type="presParOf" srcId="{BB694BE1-CB1F-4843-B722-D6DAA4D1FB65}" destId="{BF5E95EF-F0C6-410C-A83A-7FEA8D0DDA26}" srcOrd="0" destOrd="0" presId="urn:microsoft.com/office/officeart/2011/layout/CircleProcess"/>
    <dgm:cxn modelId="{05D879AC-9CCE-4176-81D5-42FF989DBA70}" type="presParOf" srcId="{A96885D8-8226-4C82-85D1-8A64F330EE59}" destId="{07D6D90B-E294-4A09-9F55-17E4A13EFBC8}" srcOrd="11" destOrd="0" presId="urn:microsoft.com/office/officeart/2011/layout/CircleProcess"/>
    <dgm:cxn modelId="{B2684CA6-19E8-4027-A95D-2A53A62D096F}" type="presParOf" srcId="{A96885D8-8226-4C82-85D1-8A64F330EE59}" destId="{DC07DCCA-0477-444F-B174-45015559D3A9}" srcOrd="12" destOrd="0" presId="urn:microsoft.com/office/officeart/2011/layout/CircleProcess"/>
    <dgm:cxn modelId="{22EF642A-EABE-4F6B-9F84-65B6193E5FE9}" type="presParOf" srcId="{DC07DCCA-0477-444F-B174-45015559D3A9}" destId="{0A77ED18-7939-4B94-88C1-B7886D561206}" srcOrd="0" destOrd="0" presId="urn:microsoft.com/office/officeart/2011/layout/CircleProcess"/>
    <dgm:cxn modelId="{3B71A36F-5EE7-4AB0-818E-EF43114D7E34}" type="presParOf" srcId="{A96885D8-8226-4C82-85D1-8A64F330EE59}" destId="{FEC2C42F-2E7D-436A-AC3D-5D640C2352F1}" srcOrd="13" destOrd="0" presId="urn:microsoft.com/office/officeart/2011/layout/CircleProcess"/>
    <dgm:cxn modelId="{93FD8A25-AC98-47AF-9A02-AC54C552D46B}" type="presParOf" srcId="{FEC2C42F-2E7D-436A-AC3D-5D640C2352F1}" destId="{68163749-B2C2-4318-930B-4024B66854D3}" srcOrd="0" destOrd="0" presId="urn:microsoft.com/office/officeart/2011/layout/CircleProcess"/>
    <dgm:cxn modelId="{BAC0DA0E-5A84-4AA3-84B7-370EF408B2D0}" type="presParOf" srcId="{A96885D8-8226-4C82-85D1-8A64F330EE59}" destId="{9CCF48C5-04D1-4B50-9BFF-FBFD61FC5D1D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D6751C-397A-450B-9292-2A939703D4E9}">
      <dsp:nvSpPr>
        <dsp:cNvPr id="0" name=""/>
        <dsp:cNvSpPr/>
      </dsp:nvSpPr>
      <dsp:spPr>
        <a:xfrm>
          <a:off x="0" y="-102760"/>
          <a:ext cx="3902043" cy="40483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6EF5A-9B1C-4718-AE69-BD54E94F6B3B}">
      <dsp:nvSpPr>
        <dsp:cNvPr id="0" name=""/>
        <dsp:cNvSpPr/>
      </dsp:nvSpPr>
      <dsp:spPr>
        <a:xfrm>
          <a:off x="1951021" y="-82684"/>
          <a:ext cx="5202412" cy="40674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accent1"/>
              </a:solidFill>
            </a:rPr>
            <a:t>Practice</a:t>
          </a:r>
          <a:r>
            <a:rPr lang="ru-RU" sz="1500" b="1" kern="1200" dirty="0" smtClean="0">
              <a:solidFill>
                <a:schemeClr val="accent1"/>
              </a:solidFill>
            </a:rPr>
            <a:t>1</a:t>
          </a:r>
          <a:r>
            <a:rPr lang="ru-RU" sz="1500" b="1" kern="1200" dirty="0">
              <a:solidFill>
                <a:schemeClr val="accent1"/>
              </a:solidFill>
            </a:rPr>
            <a:t>:</a:t>
          </a:r>
          <a:r>
            <a:rPr lang="ru-RU" sz="1500" kern="1200" dirty="0"/>
            <a:t> </a:t>
          </a:r>
          <a:r>
            <a:rPr lang="en-US" sz="1500" kern="1200" dirty="0" smtClean="0"/>
            <a:t>Volunteer work to collect and analyze ideas from vulnerable and marginalized population groups </a:t>
          </a:r>
          <a:r>
            <a:rPr lang="ru-RU" sz="1500" kern="1200" dirty="0" smtClean="0"/>
            <a:t>(</a:t>
          </a:r>
          <a:r>
            <a:rPr lang="en-US" sz="1500" kern="1200" dirty="0" smtClean="0"/>
            <a:t>migrants, the homeless, people with disabilities</a:t>
          </a:r>
          <a:r>
            <a:rPr lang="ru-RU" sz="1500" kern="1200" dirty="0" smtClean="0"/>
            <a:t>)</a:t>
          </a:r>
          <a:endParaRPr lang="en-US" sz="1500" kern="1200" dirty="0"/>
        </a:p>
      </dsp:txBody>
      <dsp:txXfrm>
        <a:off x="1951021" y="-82684"/>
        <a:ext cx="5202412" cy="864324"/>
      </dsp:txXfrm>
    </dsp:sp>
    <dsp:sp modelId="{DE4A8967-B57B-4279-8BD2-BD43B8B46168}">
      <dsp:nvSpPr>
        <dsp:cNvPr id="0" name=""/>
        <dsp:cNvSpPr/>
      </dsp:nvSpPr>
      <dsp:spPr>
        <a:xfrm>
          <a:off x="512143" y="829184"/>
          <a:ext cx="2877756" cy="28777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A4506-8F99-4C40-927F-741717D95467}">
      <dsp:nvSpPr>
        <dsp:cNvPr id="0" name=""/>
        <dsp:cNvSpPr/>
      </dsp:nvSpPr>
      <dsp:spPr>
        <a:xfrm>
          <a:off x="1951021" y="793197"/>
          <a:ext cx="5202412" cy="29497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accent1"/>
              </a:solidFill>
            </a:rPr>
            <a:t>Practice</a:t>
          </a:r>
          <a:r>
            <a:rPr lang="ru-RU" sz="1500" b="1" kern="1200" dirty="0" smtClean="0">
              <a:solidFill>
                <a:schemeClr val="accent1"/>
              </a:solidFill>
            </a:rPr>
            <a:t>2</a:t>
          </a:r>
          <a:r>
            <a:rPr lang="en-US" sz="1500" b="1" kern="1200" dirty="0" smtClean="0">
              <a:solidFill>
                <a:schemeClr val="accent1"/>
              </a:solidFill>
            </a:rPr>
            <a:t>:</a:t>
          </a:r>
          <a:r>
            <a:rPr lang="ru-RU" sz="1500" b="1" kern="1200" dirty="0" smtClean="0">
              <a:solidFill>
                <a:schemeClr val="accent1"/>
              </a:solidFill>
            </a:rPr>
            <a:t> </a:t>
          </a:r>
          <a:r>
            <a:rPr lang="en-US" sz="1500" kern="1200" dirty="0" smtClean="0"/>
            <a:t>Conducting a representative public survey on prioritizing projects under individual topics</a:t>
          </a:r>
          <a:r>
            <a:rPr lang="ru-RU" sz="1500" kern="1200" dirty="0" smtClean="0"/>
            <a:t> (</a:t>
          </a:r>
          <a:r>
            <a:rPr lang="en-US" sz="1500" kern="1200" dirty="0" smtClean="0"/>
            <a:t>social problems, environment, etc.</a:t>
          </a:r>
          <a:r>
            <a:rPr lang="ru-RU" sz="1500" kern="1200" dirty="0" smtClean="0"/>
            <a:t>)</a:t>
          </a:r>
          <a:endParaRPr lang="en-US" sz="1500" kern="1200" dirty="0"/>
        </a:p>
      </dsp:txBody>
      <dsp:txXfrm>
        <a:off x="1951021" y="793197"/>
        <a:ext cx="5202412" cy="849922"/>
      </dsp:txXfrm>
    </dsp:sp>
    <dsp:sp modelId="{358EA2F1-7CE3-4DE6-BD9B-7913A5CA2C99}">
      <dsp:nvSpPr>
        <dsp:cNvPr id="0" name=""/>
        <dsp:cNvSpPr/>
      </dsp:nvSpPr>
      <dsp:spPr>
        <a:xfrm>
          <a:off x="1024286" y="1658368"/>
          <a:ext cx="1853470" cy="18534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AA311-5C42-4AFE-B7E4-D78CC3FAF02D}">
      <dsp:nvSpPr>
        <dsp:cNvPr id="0" name=""/>
        <dsp:cNvSpPr/>
      </dsp:nvSpPr>
      <dsp:spPr>
        <a:xfrm>
          <a:off x="1951021" y="1667394"/>
          <a:ext cx="5202412" cy="18354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accent1"/>
              </a:solidFill>
            </a:rPr>
            <a:t>Practice</a:t>
          </a:r>
          <a:r>
            <a:rPr lang="ru-RU" sz="1500" b="1" kern="1200" dirty="0" smtClean="0">
              <a:solidFill>
                <a:schemeClr val="accent1"/>
              </a:solidFill>
            </a:rPr>
            <a:t>3</a:t>
          </a:r>
          <a:r>
            <a:rPr lang="en-US" sz="1500" b="1" kern="1200" dirty="0" smtClean="0">
              <a:solidFill>
                <a:schemeClr val="accent1"/>
              </a:solidFill>
            </a:rPr>
            <a:t>:</a:t>
          </a:r>
          <a:r>
            <a:rPr lang="ru-RU" sz="1500" kern="1200" dirty="0" smtClean="0"/>
            <a:t> </a:t>
          </a:r>
          <a:r>
            <a:rPr lang="en-US" sz="1500" kern="1200" dirty="0" smtClean="0"/>
            <a:t>Holding community meetings in villages located in “problem” territories to identify and discuss most urgent social issues</a:t>
          </a:r>
          <a:endParaRPr lang="en-US" sz="1500" kern="1200" dirty="0"/>
        </a:p>
      </dsp:txBody>
      <dsp:txXfrm>
        <a:off x="1951021" y="1667394"/>
        <a:ext cx="5202412" cy="821107"/>
      </dsp:txXfrm>
    </dsp:sp>
    <dsp:sp modelId="{10BB3F82-1172-4A08-BC23-78CF26093B75}">
      <dsp:nvSpPr>
        <dsp:cNvPr id="0" name=""/>
        <dsp:cNvSpPr/>
      </dsp:nvSpPr>
      <dsp:spPr>
        <a:xfrm>
          <a:off x="1536429" y="2487552"/>
          <a:ext cx="829184" cy="829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1924E-89F0-4A0B-9CB8-29CA5FB1CE87}">
      <dsp:nvSpPr>
        <dsp:cNvPr id="0" name=""/>
        <dsp:cNvSpPr/>
      </dsp:nvSpPr>
      <dsp:spPr>
        <a:xfrm>
          <a:off x="1951021" y="2534807"/>
          <a:ext cx="5202412" cy="7346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accent1"/>
              </a:solidFill>
            </a:rPr>
            <a:t>Practice</a:t>
          </a:r>
          <a:r>
            <a:rPr lang="ru-RU" sz="1500" b="1" kern="1200" dirty="0" smtClean="0">
              <a:solidFill>
                <a:schemeClr val="accent1"/>
              </a:solidFill>
            </a:rPr>
            <a:t>4</a:t>
          </a:r>
          <a:r>
            <a:rPr lang="en-US" sz="1500" b="1" kern="1200" dirty="0" smtClean="0">
              <a:solidFill>
                <a:schemeClr val="accent1"/>
              </a:solidFill>
            </a:rPr>
            <a:t>:</a:t>
          </a:r>
          <a:r>
            <a:rPr lang="ru-RU" sz="1500" kern="1200" dirty="0" smtClean="0"/>
            <a:t> </a:t>
          </a:r>
          <a:r>
            <a:rPr lang="en-US" sz="1500" kern="1200" dirty="0" smtClean="0"/>
            <a:t>Online collection of ideas on urban improvements with subsequent voting on an internet platform</a:t>
          </a:r>
          <a:endParaRPr lang="en-US" sz="1500" kern="1200" dirty="0"/>
        </a:p>
      </dsp:txBody>
      <dsp:txXfrm>
        <a:off x="1951021" y="2534807"/>
        <a:ext cx="5202412" cy="7346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94038-1CFA-49A2-9282-E9B62ECE4215}">
      <dsp:nvSpPr>
        <dsp:cNvPr id="0" name=""/>
        <dsp:cNvSpPr/>
      </dsp:nvSpPr>
      <dsp:spPr>
        <a:xfrm>
          <a:off x="0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Model </a:t>
          </a:r>
          <a:r>
            <a:rPr lang="ru-RU" sz="1600" b="1" u="sng" kern="1200" dirty="0" smtClean="0"/>
            <a:t>1</a:t>
          </a:r>
          <a:r>
            <a:rPr lang="ru-RU" sz="1600" b="1" u="sng" kern="1200" dirty="0"/>
            <a:t>:</a:t>
          </a:r>
          <a:r>
            <a:rPr lang="ru-RU" sz="1600" u="sng" kern="1200" dirty="0"/>
            <a:t> </a:t>
          </a:r>
          <a:endParaRPr lang="en-US" sz="1600" u="sng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Competitive selection on the basis of formal criteria</a:t>
          </a:r>
          <a:endParaRPr lang="en-US" sz="1600" kern="1200" dirty="0"/>
        </a:p>
      </dsp:txBody>
      <dsp:txXfrm>
        <a:off x="0" y="0"/>
        <a:ext cx="1200463" cy="3902043"/>
      </dsp:txXfrm>
    </dsp:sp>
    <dsp:sp modelId="{F1287B68-DDCC-4F2D-AAB3-484C261234EC}">
      <dsp:nvSpPr>
        <dsp:cNvPr id="0" name=""/>
        <dsp:cNvSpPr/>
      </dsp:nvSpPr>
      <dsp:spPr>
        <a:xfrm>
          <a:off x="1405110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Model </a:t>
          </a:r>
          <a:r>
            <a:rPr lang="ru-RU" sz="1600" b="1" u="sng" kern="1200" dirty="0" smtClean="0"/>
            <a:t>2</a:t>
          </a:r>
          <a:r>
            <a:rPr lang="ru-RU" sz="1600" b="1" u="sng" kern="1200" dirty="0"/>
            <a:t>:</a:t>
          </a:r>
          <a:r>
            <a:rPr lang="ru-RU" sz="1600" b="1" kern="1200" dirty="0"/>
            <a:t> </a:t>
          </a:r>
          <a:endParaRPr lang="en-US" sz="1600" b="1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Selection by general voting</a:t>
          </a:r>
          <a:r>
            <a:rPr lang="ru-RU" sz="1600" kern="1200" dirty="0" smtClean="0"/>
            <a:t> </a:t>
          </a:r>
          <a:endParaRPr lang="en-US" sz="1600" kern="1200" dirty="0"/>
        </a:p>
      </dsp:txBody>
      <dsp:txXfrm>
        <a:off x="1405110" y="0"/>
        <a:ext cx="1200463" cy="3902043"/>
      </dsp:txXfrm>
    </dsp:sp>
    <dsp:sp modelId="{6F15A9A5-7AC6-4974-B847-50495D2EFDD7}">
      <dsp:nvSpPr>
        <dsp:cNvPr id="0" name=""/>
        <dsp:cNvSpPr/>
      </dsp:nvSpPr>
      <dsp:spPr>
        <a:xfrm>
          <a:off x="2807252" y="0"/>
          <a:ext cx="1200463" cy="390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Model </a:t>
          </a:r>
          <a:r>
            <a:rPr lang="ru-RU" sz="1600" b="1" u="sng" kern="1200" dirty="0" smtClean="0"/>
            <a:t>3</a:t>
          </a:r>
          <a:r>
            <a:rPr lang="ru-RU" sz="1600" b="1" u="sng" kern="1200" dirty="0"/>
            <a:t>: </a:t>
          </a:r>
          <a:endParaRPr lang="en-US" sz="1600" b="1" u="sng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Selection based on outcomes of discussion by expert commissions or delegates</a:t>
          </a:r>
          <a:endParaRPr lang="en-US" sz="1600" kern="1200" dirty="0"/>
        </a:p>
      </dsp:txBody>
      <dsp:txXfrm>
        <a:off x="2807252" y="0"/>
        <a:ext cx="1200463" cy="39020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E3279F-3364-40B0-A1C2-25DA584B0441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AA17E2-61BD-45C3-BDBF-094064B3A59E}">
      <dsp:nvSpPr>
        <dsp:cNvPr id="0" name=""/>
        <dsp:cNvSpPr/>
      </dsp:nvSpPr>
      <dsp:spPr>
        <a:xfrm>
          <a:off x="0" y="0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Ministry of finance </a:t>
          </a:r>
          <a:r>
            <a:rPr lang="en-US" sz="3000" kern="1200" dirty="0"/>
            <a:t>– </a:t>
          </a:r>
        </a:p>
      </dsp:txBody>
      <dsp:txXfrm>
        <a:off x="0" y="0"/>
        <a:ext cx="2103120" cy="1087834"/>
      </dsp:txXfrm>
    </dsp:sp>
    <dsp:sp modelId="{FB14E9FB-B8DC-4502-902A-2A7DAB1F4797}">
      <dsp:nvSpPr>
        <dsp:cNvPr id="0" name=""/>
        <dsp:cNvSpPr/>
      </dsp:nvSpPr>
      <dsp:spPr>
        <a:xfrm>
          <a:off x="2260854" y="49398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Public engagement in the discussion of budget matters </a:t>
          </a:r>
          <a:endParaRPr lang="en-US" sz="2700" kern="1200" dirty="0"/>
        </a:p>
      </dsp:txBody>
      <dsp:txXfrm>
        <a:off x="2260854" y="49398"/>
        <a:ext cx="8254746" cy="987974"/>
      </dsp:txXfrm>
    </dsp:sp>
    <dsp:sp modelId="{CB85E971-1502-4398-AB4E-F75A43B49240}">
      <dsp:nvSpPr>
        <dsp:cNvPr id="0" name=""/>
        <dsp:cNvSpPr/>
      </dsp:nvSpPr>
      <dsp:spPr>
        <a:xfrm>
          <a:off x="2103120" y="1037373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27F2F-FF9D-4A8F-A22A-DCBF3B56C8CB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1148B-2DDA-4358-810A-6AEFE60D099F}">
      <dsp:nvSpPr>
        <dsp:cNvPr id="0" name=""/>
        <dsp:cNvSpPr/>
      </dsp:nvSpPr>
      <dsp:spPr>
        <a:xfrm>
          <a:off x="0" y="1087834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Governor </a:t>
          </a:r>
          <a:r>
            <a:rPr lang="en-US" sz="3000" kern="1200" dirty="0" smtClean="0"/>
            <a:t>– </a:t>
          </a:r>
          <a:endParaRPr lang="en-US" sz="3000" kern="1200" dirty="0"/>
        </a:p>
      </dsp:txBody>
      <dsp:txXfrm>
        <a:off x="0" y="1087834"/>
        <a:ext cx="2103120" cy="1087834"/>
      </dsp:txXfrm>
    </dsp:sp>
    <dsp:sp modelId="{A302CC5F-30A4-4E5F-9370-739CC787A427}">
      <dsp:nvSpPr>
        <dsp:cNvPr id="0" name=""/>
        <dsp:cNvSpPr/>
      </dsp:nvSpPr>
      <dsp:spPr>
        <a:xfrm>
          <a:off x="2260854" y="1137233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Enhancing public trust  </a:t>
          </a:r>
          <a:endParaRPr lang="en-US" sz="2700" kern="1200" dirty="0"/>
        </a:p>
      </dsp:txBody>
      <dsp:txXfrm>
        <a:off x="2260854" y="1137233"/>
        <a:ext cx="8254746" cy="987974"/>
      </dsp:txXfrm>
    </dsp:sp>
    <dsp:sp modelId="{F9B3B906-D720-4AFF-A77F-416FBC1F7F5C}">
      <dsp:nvSpPr>
        <dsp:cNvPr id="0" name=""/>
        <dsp:cNvSpPr/>
      </dsp:nvSpPr>
      <dsp:spPr>
        <a:xfrm>
          <a:off x="2103120" y="2125207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21A2A-7A78-4D7D-A9B6-2068123C6518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E038E-1BD9-4552-ADB9-3D95186586AB}">
      <dsp:nvSpPr>
        <dsp:cNvPr id="0" name=""/>
        <dsp:cNvSpPr/>
      </dsp:nvSpPr>
      <dsp:spPr>
        <a:xfrm>
          <a:off x="0" y="2175669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Mayor </a:t>
          </a:r>
          <a:r>
            <a:rPr lang="en-US" sz="3000" kern="1200" dirty="0" smtClean="0"/>
            <a:t>–</a:t>
          </a:r>
          <a:endParaRPr lang="en-US" sz="3000" kern="1200" dirty="0"/>
        </a:p>
      </dsp:txBody>
      <dsp:txXfrm>
        <a:off x="0" y="2175669"/>
        <a:ext cx="2103120" cy="1087834"/>
      </dsp:txXfrm>
    </dsp:sp>
    <dsp:sp modelId="{D9F67233-312F-483F-819F-C37A71E8132A}">
      <dsp:nvSpPr>
        <dsp:cNvPr id="0" name=""/>
        <dsp:cNvSpPr/>
      </dsp:nvSpPr>
      <dsp:spPr>
        <a:xfrm>
          <a:off x="2260854" y="2225067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Greater public trust + possibility to receive additional financing from higher-level budgets </a:t>
          </a:r>
          <a:endParaRPr lang="en-US" sz="2700" kern="1200" dirty="0"/>
        </a:p>
      </dsp:txBody>
      <dsp:txXfrm>
        <a:off x="2260854" y="2225067"/>
        <a:ext cx="8254746" cy="987974"/>
      </dsp:txXfrm>
    </dsp:sp>
    <dsp:sp modelId="{DAF60DCF-9D02-40F4-8521-01D5047478A0}">
      <dsp:nvSpPr>
        <dsp:cNvPr id="0" name=""/>
        <dsp:cNvSpPr/>
      </dsp:nvSpPr>
      <dsp:spPr>
        <a:xfrm>
          <a:off x="2103120" y="3213042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5B18C-E3DB-4CD6-B0E0-7050EA7DA313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08980-7130-4677-808C-E566675FC5B3}">
      <dsp:nvSpPr>
        <dsp:cNvPr id="0" name=""/>
        <dsp:cNvSpPr/>
      </dsp:nvSpPr>
      <dsp:spPr>
        <a:xfrm>
          <a:off x="0" y="3263503"/>
          <a:ext cx="210312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Population </a:t>
          </a:r>
          <a:r>
            <a:rPr lang="en-US" sz="3000" kern="1200" dirty="0" smtClean="0"/>
            <a:t>–</a:t>
          </a:r>
          <a:endParaRPr lang="en-US" sz="3000" kern="1200" dirty="0"/>
        </a:p>
      </dsp:txBody>
      <dsp:txXfrm>
        <a:off x="0" y="3263503"/>
        <a:ext cx="2103120" cy="1087834"/>
      </dsp:txXfrm>
    </dsp:sp>
    <dsp:sp modelId="{90A4938D-5F10-4659-8C3C-4480DB63D991}">
      <dsp:nvSpPr>
        <dsp:cNvPr id="0" name=""/>
        <dsp:cNvSpPr/>
      </dsp:nvSpPr>
      <dsp:spPr>
        <a:xfrm>
          <a:off x="2260854" y="3312902"/>
          <a:ext cx="8254746" cy="987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Possibility to have particular projects implemented </a:t>
          </a:r>
          <a:endParaRPr lang="en-US" sz="2700" kern="1200" dirty="0"/>
        </a:p>
      </dsp:txBody>
      <dsp:txXfrm>
        <a:off x="2260854" y="3312902"/>
        <a:ext cx="8254746" cy="987974"/>
      </dsp:txXfrm>
    </dsp:sp>
    <dsp:sp modelId="{205BEC34-CE4F-4FE0-8235-D86B37C32B74}">
      <dsp:nvSpPr>
        <dsp:cNvPr id="0" name=""/>
        <dsp:cNvSpPr/>
      </dsp:nvSpPr>
      <dsp:spPr>
        <a:xfrm>
          <a:off x="2103120" y="4300876"/>
          <a:ext cx="84124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A11576-BAAF-4CF5-A4DC-B2AC93E017D3}">
      <dsp:nvSpPr>
        <dsp:cNvPr id="0" name=""/>
        <dsp:cNvSpPr/>
      </dsp:nvSpPr>
      <dsp:spPr>
        <a:xfrm>
          <a:off x="10207545" y="1398401"/>
          <a:ext cx="2327486" cy="2327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0F814-8D16-4ECE-8CF6-58912FA1DD7B}">
      <dsp:nvSpPr>
        <dsp:cNvPr id="0" name=""/>
        <dsp:cNvSpPr/>
      </dsp:nvSpPr>
      <dsp:spPr>
        <a:xfrm>
          <a:off x="10284343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Web-portal</a:t>
          </a:r>
          <a:endParaRPr lang="en-US" sz="1600" b="1" kern="1200" dirty="0"/>
        </a:p>
      </dsp:txBody>
      <dsp:txXfrm>
        <a:off x="10595252" y="1786447"/>
        <a:ext cx="1552070" cy="1551775"/>
      </dsp:txXfrm>
    </dsp:sp>
    <dsp:sp modelId="{E60622CD-EF8A-4088-B808-57BFAEDBB1BF}">
      <dsp:nvSpPr>
        <dsp:cNvPr id="0" name=""/>
        <dsp:cNvSpPr/>
      </dsp:nvSpPr>
      <dsp:spPr>
        <a:xfrm rot="2700000">
          <a:off x="7800917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1EC9F-598E-4315-8760-B8E7C5613BC5}">
      <dsp:nvSpPr>
        <dsp:cNvPr id="0" name=""/>
        <dsp:cNvSpPr/>
      </dsp:nvSpPr>
      <dsp:spPr>
        <a:xfrm>
          <a:off x="7880059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Networking</a:t>
          </a:r>
          <a:endParaRPr lang="en-US" sz="1600" b="1" kern="1200" dirty="0"/>
        </a:p>
      </dsp:txBody>
      <dsp:txXfrm>
        <a:off x="8189729" y="1786447"/>
        <a:ext cx="1552070" cy="1551775"/>
      </dsp:txXfrm>
    </dsp:sp>
    <dsp:sp modelId="{8933078C-6545-474E-B8BA-22D2DF5DD3A3}">
      <dsp:nvSpPr>
        <dsp:cNvPr id="0" name=""/>
        <dsp:cNvSpPr/>
      </dsp:nvSpPr>
      <dsp:spPr>
        <a:xfrm rot="2700000">
          <a:off x="5396633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1D0A6-F02E-451B-AE83-64DE6127DCEB}">
      <dsp:nvSpPr>
        <dsp:cNvPr id="0" name=""/>
        <dsp:cNvSpPr/>
      </dsp:nvSpPr>
      <dsp:spPr>
        <a:xfrm>
          <a:off x="5474535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Advisory and methodological support</a:t>
          </a:r>
          <a:endParaRPr lang="en-US" sz="1600" b="1" kern="1200" dirty="0"/>
        </a:p>
      </dsp:txBody>
      <dsp:txXfrm>
        <a:off x="5784206" y="1786447"/>
        <a:ext cx="1552070" cy="1551775"/>
      </dsp:txXfrm>
    </dsp:sp>
    <dsp:sp modelId="{9CE5BCDC-89BA-4BCE-B6AC-02897422B67A}">
      <dsp:nvSpPr>
        <dsp:cNvPr id="0" name=""/>
        <dsp:cNvSpPr/>
      </dsp:nvSpPr>
      <dsp:spPr>
        <a:xfrm rot="2700000">
          <a:off x="2991110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E95EF-F0C6-410C-A83A-7FEA8D0DDA26}">
      <dsp:nvSpPr>
        <dsp:cNvPr id="0" name=""/>
        <dsp:cNvSpPr/>
      </dsp:nvSpPr>
      <dsp:spPr>
        <a:xfrm>
          <a:off x="3069012" y="1476010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Raising awareness </a:t>
          </a:r>
          <a:endParaRPr lang="en-US" sz="1800" b="1" kern="1200" dirty="0"/>
        </a:p>
      </dsp:txBody>
      <dsp:txXfrm>
        <a:off x="3379922" y="1786447"/>
        <a:ext cx="1552070" cy="1551775"/>
      </dsp:txXfrm>
    </dsp:sp>
    <dsp:sp modelId="{0A77ED18-7939-4B94-88C1-B7886D561206}">
      <dsp:nvSpPr>
        <dsp:cNvPr id="0" name=""/>
        <dsp:cNvSpPr/>
      </dsp:nvSpPr>
      <dsp:spPr>
        <a:xfrm rot="2700000">
          <a:off x="585587" y="1398522"/>
          <a:ext cx="2327216" cy="232721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63749-B2C2-4318-930B-4024B66854D3}">
      <dsp:nvSpPr>
        <dsp:cNvPr id="0" name=""/>
        <dsp:cNvSpPr/>
      </dsp:nvSpPr>
      <dsp:spPr>
        <a:xfrm>
          <a:off x="737598" y="1454827"/>
          <a:ext cx="2172650" cy="217264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Canvassing </a:t>
          </a:r>
          <a:endParaRPr lang="en-US" sz="1600" b="1" kern="1200" dirty="0"/>
        </a:p>
      </dsp:txBody>
      <dsp:txXfrm>
        <a:off x="1048508" y="1765263"/>
        <a:ext cx="1552070" cy="15517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A01C8-0D49-40C7-82F4-F6C765640D33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0F952-A0DA-496F-B548-E62167E599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856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82200-47CE-4F65-A7D8-2B2AA27EFFC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65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D7CF80-A943-47C7-93FE-37608D0A5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3E630F4-95BB-4DD4-805D-53179C73E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0633B7-CBFD-4CBD-B5FB-77BCCAE6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AF84CE-231E-4AC8-9B90-5BB6D283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88BCDE-D1CA-4D94-96D3-8FA05A5C8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273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937B44-912E-49C3-80E7-69C0B8DCB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D7B8EB-F8FD-4422-8D14-B974B1273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AEFB82-C6FA-418B-8049-39C9DD947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BCEE29-D14E-4F10-840A-E2BEEC690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E3648D-6277-46AB-BD7E-EA3F66B5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843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CA6D207-F3B9-48A3-803B-3AD389D4B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45964A-5CA6-47D4-9DE2-B756902719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B03DF-F681-4675-ADD6-E8766F3D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896FBD-0DF2-4A38-96FA-2842CC29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78C863-85F3-4A1B-AA68-2F8E5AAB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1"/>
            <a:ext cx="12192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1"/>
            <a:ext cx="12192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300" b="0">
              <a:solidFill>
                <a:schemeClr val="bg1"/>
              </a:solidFill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2016831" y="1189790"/>
            <a:ext cx="9295741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2033564" y="3000005"/>
            <a:ext cx="9279009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7576097" y="4699002"/>
            <a:ext cx="3761560" cy="1393637"/>
          </a:xfr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77334" y="4699001"/>
            <a:ext cx="6745111" cy="1375832"/>
          </a:xfr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7922684" y="6107114"/>
            <a:ext cx="3401483" cy="306387"/>
          </a:xfr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EC774F30-6E61-4F1B-91B6-2ADE0AAF60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11/11/2020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7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FBF04D-2363-40BE-9240-DB217AE05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BC8ED6-6224-4208-97E0-D9EEDED0F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62BFEE-9FCF-4C28-A9DA-79BAE8CF9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E08131-A32A-4E66-A94B-64F7A87AE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CEA4BA-949A-48A5-9D29-B096DFAC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778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3D5C7D-E9EA-44D4-86D1-0E623BD8E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88D401-DE17-4ED5-8B88-5C37A7825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42CFCF-62D0-48EF-8EE9-45D1B54E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324B70-23E5-4A81-B028-F834A554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BEE6E-A3E0-411E-807F-FF1F96C7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058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FC6C8E-3E6C-4E29-B761-345A1662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A1B825-F9D9-4EF7-AFA3-E84A5DE01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3C6A41-C430-4504-BC15-0D60D3024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E2833C-D34B-4C49-BF99-BB5857C9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F8B627-8D8F-4D5F-9A7B-6C03C909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E1B2ED-A203-4F5F-83D1-03BD65E2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557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80E758-EB02-4B17-989B-183F67138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EF4515-62F4-4CC5-B062-E9643057F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3F2818-C725-4A65-889F-124D541DF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9714EB-D996-45A7-AB1D-466E5C83A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7E6D7AD-C477-4D41-A6BF-6AAB86AEC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B0F98C2-A5B5-491D-9155-FADA02C2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4D0506C-B2F4-4633-AC31-73A21542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BEECF37-8911-47B2-B8C3-57CCF92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2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864B34-1A98-457E-8AF3-7A9B4CDA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98DED9F-7254-4554-B23C-A4D6BFA8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2FE3C61-49D6-4704-AB8F-A6B2B29DF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861587-9E02-4FFF-940E-520512B3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7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D67F66-47BF-4BD5-9243-7B2A7C16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99FDD8B-8F1C-4189-B2A4-F4C5820F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68FBAD-81EA-4921-986E-148D10E0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34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8A2CDC-1E59-4F8A-82E8-440CEFBB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CE299A-17E9-48C0-9621-FED69B7F0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58CBD1A-93FD-4BD7-9C2D-19CA063CF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82AB3C-93A5-4044-912F-464E73B7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B74835-3D99-426C-BFE3-D2ACA11E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A5FA195-4F01-41E0-B28F-AD011AE5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91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204B80-A08C-4F4F-ACB4-9BBF2E0F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E7EEF11-91A7-429A-9D1F-87EBF1241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0C09BD-80F1-4D6E-893A-B56C0490E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2AD279A-CAFC-4E70-A9C6-2482A079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2E9804A-AF99-4CD6-928D-26A2D2E9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07FA22-BD8C-41AA-BB12-4B0208D2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7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69D0C4D-EC08-4B3F-B130-7B08085C8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0C18C8-3278-4491-ABBC-218ED45B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56C506-F85D-4BE3-AA96-401765DEC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A5CCC-CCAC-42B8-814D-DD88CC4E92DF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E03964-E6D1-4718-A2C8-D17793B83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37D3E0-8147-4EEE-A94F-0EAC4AFFC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8BADC-8D2F-4AC8-951F-254545EA7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49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asukhova@worldbank.org" TargetMode="External"/><Relationship Id="rId5" Type="http://schemas.openxmlformats.org/officeDocument/2006/relationships/hyperlink" Target="mailto:ishulga@worldbank.org" TargetMode="External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7020" y="1536979"/>
            <a:ext cx="12192000" cy="2149341"/>
          </a:xfrm>
        </p:spPr>
        <p:txBody>
          <a:bodyPr>
            <a:noAutofit/>
          </a:bodyPr>
          <a:lstStyle/>
          <a:p>
            <a:pPr algn="ctr">
              <a:spcBef>
                <a:spcPts val="3600"/>
              </a:spcBef>
              <a:spcAft>
                <a:spcPts val="1200"/>
              </a:spcAft>
            </a:pPr>
            <a:r>
              <a:rPr lang="en-US" sz="4000" dirty="0"/>
              <a:t>Comments on the draft Knowledge Product </a:t>
            </a:r>
            <a:br>
              <a:rPr lang="en-US" sz="4000" dirty="0"/>
            </a:br>
            <a:r>
              <a:rPr lang="en-US" i="1" dirty="0"/>
              <a:t>“Mechanisms for National Ministries of Finance to Facilitate Participatory Budgeting at Subnational Level and to Design Participatory Budgeting Initiatives at the National Level”</a:t>
            </a:r>
            <a:endParaRPr lang="en-US" sz="4000" i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12695" y="4890751"/>
            <a:ext cx="6117154" cy="1468758"/>
          </a:xfrm>
        </p:spPr>
        <p:txBody>
          <a:bodyPr>
            <a:normAutofit/>
          </a:bodyPr>
          <a:lstStyle/>
          <a:p>
            <a:pPr marL="0" indent="0" algn="r">
              <a:spcBef>
                <a:spcPts val="600"/>
              </a:spcBef>
              <a:buNone/>
            </a:pPr>
            <a:r>
              <a:rPr lang="en-US" sz="3200" b="1" cap="none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Ivan Shulga 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en-US" b="1" cap="none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World Bank</a:t>
            </a:r>
            <a:endParaRPr lang="ru-RU" sz="2000" b="1" cap="none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F6C28CA-99E9-4C09-9602-164E2A3F41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0033" y="4701056"/>
            <a:ext cx="3263933" cy="18481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29974F3-6663-4B24-9621-FE18603EED23}"/>
              </a:ext>
            </a:extLst>
          </p:cNvPr>
          <p:cNvSpPr/>
          <p:nvPr/>
        </p:nvSpPr>
        <p:spPr>
          <a:xfrm>
            <a:off x="0" y="249310"/>
            <a:ext cx="1205796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PEMPAL Budget Community of Practice (BCOP)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Videoconference (VC) Meeting of the Budget Literacy and Transparency Working Group (BLTWG)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+mj-lt"/>
              <a:ea typeface="Cambria" panose="02040503050406030204" pitchFamily="18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135B445-BAC4-4026-A578-B55B6E434789}"/>
              </a:ext>
            </a:extLst>
          </p:cNvPr>
          <p:cNvSpPr txBox="1"/>
          <p:nvPr/>
        </p:nvSpPr>
        <p:spPr>
          <a:xfrm>
            <a:off x="4360529" y="6279502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November 12, 2020</a:t>
            </a:r>
          </a:p>
        </p:txBody>
      </p:sp>
    </p:spTree>
    <p:extLst>
      <p:ext uri="{BB962C8B-B14F-4D97-AF65-F5344CB8AC3E}">
        <p14:creationId xmlns:p14="http://schemas.microsoft.com/office/powerpoint/2010/main" xmlns="" val="77791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CB6C291-6CAF-46DF-ACFF-AADF0FD03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63C11A00-A2A3-417C-B33D-DC753ED7C3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C9C4C5-9097-4949-9213-94AC24A8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063" y="812170"/>
            <a:ext cx="6955124" cy="10668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Further work </a:t>
            </a:r>
            <a:endParaRPr lang="en-US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65FA508-3E9D-4892-87DC-77F1A950D158}"/>
              </a:ext>
            </a:extLst>
          </p:cNvPr>
          <p:cNvSpPr/>
          <p:nvPr/>
        </p:nvSpPr>
        <p:spPr>
          <a:xfrm>
            <a:off x="2815784" y="2371725"/>
            <a:ext cx="6955124" cy="34950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rgbClr val="FFFFFF"/>
                </a:solidFill>
              </a:rPr>
              <a:t>Operationalizing</a:t>
            </a:r>
            <a:r>
              <a:rPr lang="en-US" sz="3200" dirty="0" smtClean="0">
                <a:solidFill>
                  <a:srgbClr val="FFFFFF"/>
                </a:solidFill>
              </a:rPr>
              <a:t> / systematizing </a:t>
            </a:r>
            <a:r>
              <a:rPr lang="en-US" sz="3200" dirty="0" err="1" smtClean="0">
                <a:solidFill>
                  <a:srgbClr val="FFFFFF"/>
                </a:solidFill>
              </a:rPr>
              <a:t>PB</a:t>
            </a:r>
            <a:r>
              <a:rPr lang="en-US" sz="3200" dirty="0" smtClean="0">
                <a:solidFill>
                  <a:srgbClr val="FFFFFF"/>
                </a:solidFill>
              </a:rPr>
              <a:t> practices and models</a:t>
            </a:r>
            <a:endParaRPr lang="en-US" sz="3200" dirty="0">
              <a:solidFill>
                <a:srgbClr val="FFFFFF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Preparing toolboxes </a:t>
            </a:r>
            <a:endParaRPr lang="en-US" sz="3200" dirty="0">
              <a:solidFill>
                <a:srgbClr val="FFFFFF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Information workshops </a:t>
            </a:r>
            <a:r>
              <a:rPr lang="en-US" sz="3200" dirty="0">
                <a:solidFill>
                  <a:srgbClr val="FFFFFF"/>
                </a:solidFill>
              </a:rPr>
              <a:t>/ </a:t>
            </a:r>
            <a:r>
              <a:rPr lang="en-US" sz="3200" dirty="0" smtClean="0">
                <a:solidFill>
                  <a:srgbClr val="FFFFFF"/>
                </a:solidFill>
              </a:rPr>
              <a:t>trainings</a:t>
            </a:r>
            <a:endParaRPr lang="en-US" sz="3200" dirty="0">
              <a:solidFill>
                <a:srgbClr val="FFFFFF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Study tours (a study tour to Russia?)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1535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2CCAFB3E-E6E2-4587-A5FC-061F9AED9A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191260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5975841F-9161-4650-BCE5-20FFE7E296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933" t="3964" b="3964"/>
          <a:stretch/>
        </p:blipFill>
        <p:spPr>
          <a:xfrm>
            <a:off x="575867" y="1"/>
            <a:ext cx="6629806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0CF897-074D-40C1-AE01-64F84E6EC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057" y="3121701"/>
            <a:ext cx="3658053" cy="17865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 for listening</a:t>
            </a:r>
            <a:endParaRPr lang="en-US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40086A0-762B-44EE-AA70-A7268A72AC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291262" y="0"/>
            <a:ext cx="590073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Wind Chime">
            <a:extLst>
              <a:ext uri="{FF2B5EF4-FFF2-40B4-BE49-F238E27FC236}">
                <a16:creationId xmlns:a16="http://schemas.microsoft.com/office/drawing/2014/main" xmlns="" id="{1134CFC4-097C-4D2F-B73B-670FA5335F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063712" y="261513"/>
            <a:ext cx="4634951" cy="4634951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1982428-E21E-42A6-8EB8-78D54A615DDD}"/>
              </a:ext>
            </a:extLst>
          </p:cNvPr>
          <p:cNvSpPr/>
          <p:nvPr/>
        </p:nvSpPr>
        <p:spPr>
          <a:xfrm>
            <a:off x="5417525" y="5232903"/>
            <a:ext cx="6424408" cy="136358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Contacts</a:t>
            </a:r>
            <a:r>
              <a:rPr lang="ru-RU" b="1" dirty="0" smtClean="0"/>
              <a:t>:</a:t>
            </a:r>
            <a:endParaRPr lang="ru-R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Ivan </a:t>
            </a:r>
            <a:r>
              <a:rPr lang="en-US" dirty="0" err="1" smtClean="0">
                <a:solidFill>
                  <a:schemeClr val="bg1"/>
                </a:solidFill>
              </a:rPr>
              <a:t>Shulga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ishulga@worldbank.org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Anna </a:t>
            </a:r>
            <a:r>
              <a:rPr lang="en-US" dirty="0" err="1" smtClean="0">
                <a:solidFill>
                  <a:schemeClr val="bg1"/>
                </a:solidFill>
              </a:rPr>
              <a:t>Sukhova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asukhova@worldbank.org</a:t>
            </a:r>
            <a:r>
              <a:rPr lang="en-US" dirty="0">
                <a:solidFill>
                  <a:schemeClr val="bg1"/>
                </a:solidFill>
              </a:rPr>
              <a:t>; </a:t>
            </a:r>
          </a:p>
          <a:p>
            <a:r>
              <a:rPr lang="en-US" dirty="0">
                <a:solidFill>
                  <a:schemeClr val="bg1"/>
                </a:solidFill>
              </a:rPr>
              <a:t>     +7 906 092 58 75 (What’ App is available)</a:t>
            </a:r>
          </a:p>
        </p:txBody>
      </p:sp>
    </p:spTree>
    <p:extLst>
      <p:ext uri="{BB962C8B-B14F-4D97-AF65-F5344CB8AC3E}">
        <p14:creationId xmlns:p14="http://schemas.microsoft.com/office/powerpoint/2010/main" xmlns="" val="218718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34">
            <a:extLst>
              <a:ext uri="{FF2B5EF4-FFF2-40B4-BE49-F238E27FC236}">
                <a16:creationId xmlns:a16="http://schemas.microsoft.com/office/drawing/2014/main" xmlns="" id="{B05E4F47-B148-49E0-B472-BBF149315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36">
            <a:extLst>
              <a:ext uri="{FF2B5EF4-FFF2-40B4-BE49-F238E27FC236}">
                <a16:creationId xmlns:a16="http://schemas.microsoft.com/office/drawing/2014/main" xmlns="" id="{7A2CE8EB-F719-4F84-9E91-F538438CA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xmlns="" id="{0F74ACFA-A5D7-42D6-B804-200F7B57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312" y="483816"/>
            <a:ext cx="5133658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Presentation outline</a:t>
            </a:r>
            <a:endParaRPr lang="en-US" sz="4800" b="1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6" name="Freeform 50">
            <a:extLst>
              <a:ext uri="{FF2B5EF4-FFF2-40B4-BE49-F238E27FC236}">
                <a16:creationId xmlns:a16="http://schemas.microsoft.com/office/drawing/2014/main" xmlns="" id="{684BF3E1-C321-4F38-85CF-FEBBEEC15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" name="Graphic 10" descr="Checkmark">
            <a:extLst>
              <a:ext uri="{FF2B5EF4-FFF2-40B4-BE49-F238E27FC236}">
                <a16:creationId xmlns:a16="http://schemas.microsoft.com/office/drawing/2014/main" xmlns="" id="{4A286FAB-F0C9-4D01-9940-7496FFD4B0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8F28411-EFCA-49A1-B385-41FF7E1095C2}"/>
              </a:ext>
            </a:extLst>
          </p:cNvPr>
          <p:cNvSpPr txBox="1"/>
          <p:nvPr/>
        </p:nvSpPr>
        <p:spPr>
          <a:xfrm>
            <a:off x="6621072" y="2421683"/>
            <a:ext cx="5338556" cy="43696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Factors to be considered in a strategy for promoting participatory budgeting (</a:t>
            </a:r>
            <a:r>
              <a:rPr lang="en-US" sz="2800" dirty="0" err="1" smtClean="0">
                <a:solidFill>
                  <a:srgbClr val="000000"/>
                </a:solidFill>
              </a:rPr>
              <a:t>PB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err="1" smtClean="0">
                <a:solidFill>
                  <a:srgbClr val="000000"/>
                </a:solidFill>
              </a:rPr>
              <a:t>PB</a:t>
            </a:r>
            <a:r>
              <a:rPr lang="en-US" sz="2800" dirty="0" smtClean="0">
                <a:solidFill>
                  <a:srgbClr val="000000"/>
                </a:solidFill>
              </a:rPr>
              <a:t> promotion instruments: prioritizing and sequencing  </a:t>
            </a:r>
            <a:endParaRPr lang="en-US" sz="2800" dirty="0">
              <a:solidFill>
                <a:srgbClr val="000000"/>
              </a:solidFill>
            </a:endParaRP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Some implementation aspects of </a:t>
            </a:r>
            <a:r>
              <a:rPr lang="en-US" sz="2800" dirty="0" err="1" smtClean="0">
                <a:solidFill>
                  <a:srgbClr val="000000"/>
                </a:solidFill>
              </a:rPr>
              <a:t>PB</a:t>
            </a:r>
            <a:r>
              <a:rPr lang="en-US" sz="2800" dirty="0" smtClean="0">
                <a:solidFill>
                  <a:srgbClr val="000000"/>
                </a:solidFill>
              </a:rPr>
              <a:t> practices </a:t>
            </a:r>
            <a:endParaRPr lang="en-US" sz="2800" dirty="0">
              <a:solidFill>
                <a:srgbClr val="000000"/>
              </a:solidFill>
            </a:endParaRPr>
          </a:p>
          <a:p>
            <a:pPr marL="457200" lvl="0" indent="-342900">
              <a:lnSpc>
                <a:spcPct val="9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Further </a:t>
            </a:r>
            <a:r>
              <a:rPr lang="en-US" sz="2800" dirty="0" smtClean="0">
                <a:solidFill>
                  <a:srgbClr val="000000"/>
                </a:solidFill>
              </a:rPr>
              <a:t>work </a:t>
            </a:r>
            <a:endParaRPr lang="en-US" sz="28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xmlns="" id="{A7895A40-19A4-42D6-9D30-DBC1E8002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02F429C4-ABC9-46FC-818A-B5429CDE4A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2CEF98E4-3709-4952-8F42-2305CCE34F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F10BCCF5-D685-47FF-B675-647EAEB72C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AC3A2657-6F24-4143-A3A0-6AD325296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6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Factors to be considered in a </a:t>
            </a:r>
            <a:r>
              <a:rPr lang="en-US" sz="5600" b="1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PB</a:t>
            </a:r>
            <a:r>
              <a:rPr lang="en-US" sz="5600" b="1" dirty="0" smtClean="0"/>
              <a:t> promotion strategy </a:t>
            </a:r>
            <a:endParaRPr lang="en-US" sz="56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B0EE8A42-107A-4D4C-8D56-BBAE95C7F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01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D87F6-F64E-48D4-ADE5-4BEE94654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b="1" kern="1200" dirty="0" smtClean="0">
                <a:latin typeface="+mj-lt"/>
                <a:ea typeface="+mj-ea"/>
                <a:cs typeface="+mj-cs"/>
              </a:rPr>
              <a:t>Diversity of </a:t>
            </a:r>
            <a:r>
              <a:rPr lang="en-US" sz="5000" b="1" kern="1200" dirty="0" err="1" smtClean="0">
                <a:latin typeface="+mj-lt"/>
                <a:ea typeface="+mj-ea"/>
                <a:cs typeface="+mj-cs"/>
              </a:rPr>
              <a:t>PB</a:t>
            </a:r>
            <a:r>
              <a:rPr lang="en-US" sz="5000" b="1" kern="1200" dirty="0" smtClean="0">
                <a:latin typeface="+mj-lt"/>
                <a:ea typeface="+mj-ea"/>
                <a:cs typeface="+mj-cs"/>
              </a:rPr>
              <a:t> practices and models </a:t>
            </a:r>
            <a:endParaRPr lang="en-US" sz="5000" b="1" kern="1200" dirty="0">
              <a:latin typeface="+mj-lt"/>
              <a:ea typeface="+mj-ea"/>
              <a:cs typeface="+mj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86" name="Rectangle 27">
              <a:extLst>
                <a:ext uri="{FF2B5EF4-FFF2-40B4-BE49-F238E27FC236}">
                  <a16:creationId xmlns:a16="http://schemas.microsoft.com/office/drawing/2014/main" xmlns="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Rectangle 30">
            <a:extLst>
              <a:ext uri="{FF2B5EF4-FFF2-40B4-BE49-F238E27FC236}">
                <a16:creationId xmlns:a16="http://schemas.microsoft.com/office/drawing/2014/main" xmlns="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BAC8909A-BE22-462C-A498-1840B83C5A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06975304"/>
              </p:ext>
            </p:extLst>
          </p:nvPr>
        </p:nvGraphicFramePr>
        <p:xfrm>
          <a:off x="27160" y="2317688"/>
          <a:ext cx="7153434" cy="39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4CC5DDC8-F1EF-40DA-82D8-07C978971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903184824"/>
              </p:ext>
            </p:extLst>
          </p:nvPr>
        </p:nvGraphicFramePr>
        <p:xfrm>
          <a:off x="7251825" y="2317687"/>
          <a:ext cx="4010685" cy="390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F8AD346-DEAC-40F2-A09D-B26DE4EB6A04}"/>
              </a:ext>
            </a:extLst>
          </p:cNvPr>
          <p:cNvSpPr txBox="1"/>
          <p:nvPr/>
        </p:nvSpPr>
        <p:spPr>
          <a:xfrm>
            <a:off x="808638" y="6404089"/>
            <a:ext cx="10574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Important</a:t>
            </a:r>
            <a:r>
              <a:rPr lang="ru-RU" sz="2000" b="1" i="1" dirty="0" smtClean="0">
                <a:solidFill>
                  <a:srgbClr val="C00000"/>
                </a:solidFill>
              </a:rPr>
              <a:t>: </a:t>
            </a:r>
            <a:r>
              <a:rPr lang="en-US" sz="2000" b="1" i="1" dirty="0" smtClean="0">
                <a:solidFill>
                  <a:srgbClr val="C00000"/>
                </a:solidFill>
              </a:rPr>
              <a:t>Stakeholders “buy” specific models and technologies, not principles and goals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33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xmlns="" id="{6C4028FD-8BAA-4A19-BFDE-594D991B75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5825C1-351A-49ED-A395-BF3C6FE7E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Diverse motivation</a:t>
            </a:r>
            <a:endParaRPr lang="en-US" sz="5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26DABBC-55F8-41AE-9800-0E96F9BA90B6}"/>
              </a:ext>
            </a:extLst>
          </p:cNvPr>
          <p:cNvSpPr/>
          <p:nvPr/>
        </p:nvSpPr>
        <p:spPr>
          <a:xfrm>
            <a:off x="2533320" y="6082253"/>
            <a:ext cx="6807248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i="1" dirty="0" smtClean="0">
                <a:solidFill>
                  <a:srgbClr val="C00000"/>
                </a:solidFill>
              </a:rPr>
              <a:t>Important</a:t>
            </a:r>
            <a:r>
              <a:rPr lang="ru-RU" sz="2000" b="1" i="1" dirty="0" smtClean="0">
                <a:solidFill>
                  <a:srgbClr val="C00000"/>
                </a:solidFill>
              </a:rPr>
              <a:t>: </a:t>
            </a:r>
            <a:r>
              <a:rPr lang="en-US" sz="2000" b="1" i="1" dirty="0" smtClean="0">
                <a:solidFill>
                  <a:srgbClr val="C00000"/>
                </a:solidFill>
              </a:rPr>
              <a:t>various stakeholders’  motivations do not coincide  </a:t>
            </a:r>
          </a:p>
          <a:p>
            <a:pPr>
              <a:spcAft>
                <a:spcPts val="600"/>
              </a:spcAft>
            </a:pPr>
            <a:r>
              <a:rPr lang="en-US" sz="2000" b="1" i="1" dirty="0" smtClean="0">
                <a:solidFill>
                  <a:srgbClr val="C00000"/>
                </a:solidFill>
              </a:rPr>
              <a:t>and it is necessary to demonstrate effects for different players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7" name="TextBox 2">
            <a:extLst>
              <a:ext uri="{FF2B5EF4-FFF2-40B4-BE49-F238E27FC236}">
                <a16:creationId xmlns:a16="http://schemas.microsoft.com/office/drawing/2014/main" xmlns="" id="{6D3E51BA-32D8-4E37-80FD-052C006BAE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710739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4488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A4026A73-1F7F-49F2-B319-8CA3B3D53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49DB6-4E01-4334-9C70-CDDBF404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1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Links with general reform agenda</a:t>
            </a:r>
            <a:endParaRPr lang="en-US" sz="51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3AAC9B5-8015-485C-ACF9-A750390E9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D13F163-AA74-4C17-94FF-028C49DF5BA5}"/>
              </a:ext>
            </a:extLst>
          </p:cNvPr>
          <p:cNvSpPr/>
          <p:nvPr/>
        </p:nvSpPr>
        <p:spPr>
          <a:xfrm>
            <a:off x="5120480" y="1096205"/>
            <a:ext cx="5900546" cy="4662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Local self-government reform  </a:t>
            </a:r>
            <a:endParaRPr lang="en-US" sz="28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Strengthening civil society institutions </a:t>
            </a:r>
            <a:endParaRPr lang="en-US" sz="28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Citizen engagement as a separate agenda </a:t>
            </a:r>
            <a:endParaRPr lang="en-US" sz="28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Improving social integration/ inclusion mechanisms</a:t>
            </a:r>
            <a:endParaRPr lang="en-US" sz="28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141074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xmlns="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06711C-E570-4362-90A4-CD94D5447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50658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Costs involved in </a:t>
            </a:r>
            <a:r>
              <a:rPr lang="en-US" sz="5000" b="1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PB</a:t>
            </a:r>
            <a:r>
              <a:rPr lang="en-US" sz="5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support </a:t>
            </a:r>
            <a:r>
              <a:rPr lang="en-US" sz="5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DB80FCA-41E5-4E2E-B7DE-D62B36243806}"/>
              </a:ext>
            </a:extLst>
          </p:cNvPr>
          <p:cNvSpPr/>
          <p:nvPr/>
        </p:nvSpPr>
        <p:spPr>
          <a:xfrm>
            <a:off x="1176598" y="2788719"/>
            <a:ext cx="9506585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Developing a design/methodology and revising them after each cycle </a:t>
            </a:r>
            <a:endParaRPr lang="en-US" sz="24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Awareness campaign</a:t>
            </a:r>
            <a:endParaRPr lang="en-US" sz="24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Workshops and trainings for various groups of participants </a:t>
            </a:r>
            <a:endParaRPr lang="en-US" sz="24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Preparing and moderating discussions </a:t>
            </a:r>
            <a:endParaRPr lang="en-US" sz="24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Technical review of proposals </a:t>
            </a:r>
            <a:endParaRPr lang="en-US" sz="2400" dirty="0"/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Monitoring and analysis of results, etc. 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98FFF3-2C58-4617-8D9F-A498B63EBB67}"/>
              </a:ext>
            </a:extLst>
          </p:cNvPr>
          <p:cNvSpPr/>
          <p:nvPr/>
        </p:nvSpPr>
        <p:spPr>
          <a:xfrm>
            <a:off x="733330" y="5453462"/>
            <a:ext cx="10460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i="1" dirty="0" smtClean="0">
                <a:solidFill>
                  <a:srgbClr val="C00000"/>
                </a:solidFill>
              </a:rPr>
              <a:t>Important :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</a:rPr>
              <a:t>from the very start it is necessary to agree on the need to finance the support process and identify executing bodies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239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6A2F03-EBF8-461C-A14E-41844789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PB</a:t>
            </a:r>
            <a:r>
              <a:rPr lang="en-US" b="1" dirty="0" smtClean="0"/>
              <a:t> promotion instruments</a:t>
            </a:r>
            <a:r>
              <a:rPr lang="ru-RU" b="1" dirty="0" smtClean="0"/>
              <a:t>: </a:t>
            </a:r>
            <a:r>
              <a:rPr lang="en-US" b="1" dirty="0" smtClean="0"/>
              <a:t>prioritizing and sequencing </a:t>
            </a:r>
            <a:r>
              <a:rPr lang="ru-RU" b="1" dirty="0" smtClean="0"/>
              <a:t> </a:t>
            </a:r>
            <a:endParaRPr lang="en-US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A5DBDCFC-9138-464F-84BE-F3A00459ED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703384555"/>
              </p:ext>
            </p:extLst>
          </p:nvPr>
        </p:nvGraphicFramePr>
        <p:xfrm>
          <a:off x="-552260" y="1240325"/>
          <a:ext cx="12638636" cy="512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3DB8053-629F-4394-9CB4-A5D3F0DA8950}"/>
              </a:ext>
            </a:extLst>
          </p:cNvPr>
          <p:cNvSpPr/>
          <p:nvPr/>
        </p:nvSpPr>
        <p:spPr>
          <a:xfrm>
            <a:off x="2583191" y="5617675"/>
            <a:ext cx="5049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PB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infrastructure to be created in parallel 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000" b="1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965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05E4F47-B148-49E0-B472-BBF149315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7A2CE8EB-F719-4F84-9E91-F538438CA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544BDC-0B5E-4E70-9818-28982892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261" y="516049"/>
            <a:ext cx="5015409" cy="17409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Some implementation aspects of </a:t>
            </a:r>
            <a:r>
              <a:rPr lang="en-US" sz="3600" b="1" kern="1200" dirty="0" err="1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PB</a:t>
            </a:r>
            <a:r>
              <a:rPr lang="en-US" sz="3600" b="1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practices </a:t>
            </a:r>
            <a:endParaRPr lang="en-US" sz="3600" b="1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8FCAB91-1945-462F-8BD8-B4EF7587BE66}"/>
              </a:ext>
            </a:extLst>
          </p:cNvPr>
          <p:cNvSpPr/>
          <p:nvPr/>
        </p:nvSpPr>
        <p:spPr>
          <a:xfrm>
            <a:off x="804672" y="2421682"/>
            <a:ext cx="5291328" cy="42648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Legislation </a:t>
            </a:r>
            <a:r>
              <a:rPr lang="en-US" sz="2400" dirty="0" smtClean="0">
                <a:solidFill>
                  <a:srgbClr val="000000"/>
                </a:solidFill>
              </a:rPr>
              <a:t>– opportunities, not constraints  </a:t>
            </a:r>
            <a:endParaRPr lang="en-US" sz="2400" dirty="0">
              <a:solidFill>
                <a:srgbClr val="000000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Co-financing </a:t>
            </a:r>
            <a:r>
              <a:rPr lang="en-US" sz="2400" dirty="0" smtClean="0">
                <a:solidFill>
                  <a:srgbClr val="000000"/>
                </a:solidFill>
              </a:rPr>
              <a:t>– not collection of money, </a:t>
            </a:r>
            <a:r>
              <a:rPr lang="en-US" sz="2400" dirty="0" smtClean="0">
                <a:solidFill>
                  <a:srgbClr val="000000"/>
                </a:solidFill>
              </a:rPr>
              <a:t>but an </a:t>
            </a:r>
            <a:r>
              <a:rPr lang="en-US" sz="2400" dirty="0" smtClean="0">
                <a:solidFill>
                  <a:srgbClr val="000000"/>
                </a:solidFill>
              </a:rPr>
              <a:t>instrument of prioritizing</a:t>
            </a:r>
            <a:endParaRPr lang="en-US" sz="2400" dirty="0">
              <a:solidFill>
                <a:srgbClr val="000000"/>
              </a:solidFill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National </a:t>
            </a:r>
            <a:r>
              <a:rPr lang="en-US" sz="2400" b="1" dirty="0" err="1" smtClean="0">
                <a:solidFill>
                  <a:srgbClr val="000000"/>
                </a:solidFill>
              </a:rPr>
              <a:t>PB</a:t>
            </a:r>
            <a:r>
              <a:rPr lang="en-US" sz="2400" b="1" dirty="0" smtClean="0">
                <a:solidFill>
                  <a:srgbClr val="000000"/>
                </a:solidFill>
              </a:rPr>
              <a:t> practices </a:t>
            </a:r>
            <a:r>
              <a:rPr lang="en-US" sz="2400" dirty="0">
                <a:solidFill>
                  <a:srgbClr val="000000"/>
                </a:solidFill>
              </a:rPr>
              <a:t>– </a:t>
            </a:r>
            <a:r>
              <a:rPr lang="en-US" sz="2400" dirty="0" smtClean="0">
                <a:solidFill>
                  <a:srgbClr val="000000"/>
                </a:solidFill>
              </a:rPr>
              <a:t>an  important component of awareness / PR campaign </a:t>
            </a:r>
            <a:r>
              <a:rPr lang="en-US" sz="2400" dirty="0">
                <a:solidFill>
                  <a:srgbClr val="000000"/>
                </a:solidFill>
              </a:rPr>
              <a:t>   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School </a:t>
            </a:r>
            <a:r>
              <a:rPr lang="en-US" sz="2400" b="1" dirty="0" err="1" smtClean="0">
                <a:solidFill>
                  <a:srgbClr val="000000"/>
                </a:solidFill>
              </a:rPr>
              <a:t>PB</a:t>
            </a:r>
            <a:r>
              <a:rPr lang="en-US" sz="2400" b="1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– </a:t>
            </a:r>
            <a:r>
              <a:rPr lang="en-US" sz="2400" dirty="0" smtClean="0">
                <a:solidFill>
                  <a:srgbClr val="000000"/>
                </a:solidFill>
              </a:rPr>
              <a:t>inexpensive and effective investment in </a:t>
            </a:r>
            <a:r>
              <a:rPr lang="en-US" sz="2400" dirty="0" err="1" smtClean="0">
                <a:solidFill>
                  <a:srgbClr val="000000"/>
                </a:solidFill>
              </a:rPr>
              <a:t>PB</a:t>
            </a:r>
            <a:r>
              <a:rPr lang="en-US" sz="2400" dirty="0" smtClean="0">
                <a:solidFill>
                  <a:srgbClr val="000000"/>
                </a:solidFill>
              </a:rPr>
              <a:t> promotion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xmlns="" id="{684BF3E1-C321-4F38-85CF-FEBBEEC15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Splash">
            <a:extLst>
              <a:ext uri="{FF2B5EF4-FFF2-40B4-BE49-F238E27FC236}">
                <a16:creationId xmlns:a16="http://schemas.microsoft.com/office/drawing/2014/main" xmlns="" id="{2480B9A7-DEA4-4FD8-A2C7-C3C4A05688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3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99648f1e4288dc3f822337818abc6d23">
  <xsd:schema xmlns:xsd="http://www.w3.org/2001/XMLSchema" xmlns:xs="http://www.w3.org/2001/XMLSchema" xmlns:p="http://schemas.microsoft.com/office/2006/metadata/properties" xmlns:ns3="eda4fd43-f936-4ced-9b4a-46c1ef7d5473" xmlns:ns4="aa3449fd-d373-417f-9c8d-cf261ce8b785" targetNamespace="http://schemas.microsoft.com/office/2006/metadata/properties" ma:root="true" ma:fieldsID="bb50df5b5422f50e25a7e1706ecd27ba" ns3:_="" ns4:_="">
    <xsd:import namespace="eda4fd43-f936-4ced-9b4a-46c1ef7d5473"/>
    <xsd:import namespace="aa3449fd-d373-417f-9c8d-cf261ce8b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3BAD0E-C143-40C2-9C3A-3A7D267748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5F77BA-6637-4E4A-9F24-5F3A736381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a4fd43-f936-4ced-9b4a-46c1ef7d5473"/>
    <ds:schemaRef ds:uri="aa3449fd-d373-417f-9c8d-cf261ce8b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7143FE-458D-4C63-A6FC-C5E50F4806F8}">
  <ds:schemaRefs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aa3449fd-d373-417f-9c8d-cf261ce8b785"/>
    <ds:schemaRef ds:uri="eda4fd43-f936-4ced-9b4a-46c1ef7d54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478</Words>
  <Application>Microsoft Office PowerPoint</Application>
  <PresentationFormat>Произвольный</PresentationFormat>
  <Paragraphs>72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Comments on the draft Knowledge Product  “Mechanisms for National Ministries of Finance to Facilitate Participatory Budgeting at Subnational Level and to Design Participatory Budgeting Initiatives at the National Level”</vt:lpstr>
      <vt:lpstr>Presentation outline</vt:lpstr>
      <vt:lpstr>Factors to be considered in a PB promotion strategy </vt:lpstr>
      <vt:lpstr>Diversity of PB practices and models </vt:lpstr>
      <vt:lpstr>Diverse motivation</vt:lpstr>
      <vt:lpstr>Links with general reform agenda</vt:lpstr>
      <vt:lpstr>Costs involved in PB support  </vt:lpstr>
      <vt:lpstr>PB promotion instruments: prioritizing and sequencing  </vt:lpstr>
      <vt:lpstr>Some implementation aspects of PB practices </vt:lpstr>
      <vt:lpstr>Further work </vt:lpstr>
      <vt:lpstr>Thank you for listening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the draft Knowledge Product  “Mechanisms for National Ministries of Finance to Facilitate Participatory Budgeting at Subnational Level and to Design Participatory Budgeting Initiatives at the National Level”</dc:title>
  <dc:creator>Anna Sukhova</dc:creator>
  <cp:lastModifiedBy>Lyudmila</cp:lastModifiedBy>
  <cp:revision>9</cp:revision>
  <dcterms:created xsi:type="dcterms:W3CDTF">2020-11-10T19:53:40Z</dcterms:created>
  <dcterms:modified xsi:type="dcterms:W3CDTF">2020-11-11T08:45:30Z</dcterms:modified>
</cp:coreProperties>
</file>