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  <p:sldMasterId id="2147483780" r:id="rId3"/>
    <p:sldMasterId id="2147483797" r:id="rId4"/>
    <p:sldMasterId id="2147483810" r:id="rId5"/>
    <p:sldMasterId id="2147483827" r:id="rId6"/>
  </p:sldMasterIdLst>
  <p:notesMasterIdLst>
    <p:notesMasterId r:id="rId21"/>
  </p:notesMasterIdLst>
  <p:handoutMasterIdLst>
    <p:handoutMasterId r:id="rId22"/>
  </p:handoutMasterIdLst>
  <p:sldIdLst>
    <p:sldId id="457" r:id="rId7"/>
    <p:sldId id="458" r:id="rId8"/>
    <p:sldId id="347" r:id="rId9"/>
    <p:sldId id="417" r:id="rId10"/>
    <p:sldId id="434" r:id="rId11"/>
    <p:sldId id="469" r:id="rId12"/>
    <p:sldId id="465" r:id="rId13"/>
    <p:sldId id="466" r:id="rId14"/>
    <p:sldId id="470" r:id="rId15"/>
    <p:sldId id="468" r:id="rId16"/>
    <p:sldId id="464" r:id="rId17"/>
    <p:sldId id="369" r:id="rId18"/>
    <p:sldId id="462" r:id="rId19"/>
    <p:sldId id="384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lena Slizhevskaya" initials="YS" lastIdx="0" clrIdx="0">
    <p:extLst>
      <p:ext uri="{19B8F6BF-5375-455C-9EA6-DF929625EA0E}">
        <p15:presenceInfo xmlns:p15="http://schemas.microsoft.com/office/powerpoint/2012/main" userId="S-1-5-21-88094858-919529-1617787245-442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8CB1AC-4010-46FD-8C1E-32836DD9CC4B}" v="1" dt="2021-05-25T10:53:57.453"/>
    <p1510:client id="{F9CD2BE0-1FB0-45E5-95E5-7DAC59F1191D}" v="120" dt="2021-05-24T22:44:10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4B1D3249-7279-458D-B495-52ECE088F798}"/>
    <pc:docChg chg="undo redo custSel addSld delSld modSld sldOrd">
      <pc:chgData name="Yelena Slizhevskaya" userId="c31c118f-cc09-4814-95e2-f268a72c0a23" providerId="ADAL" clId="{4B1D3249-7279-458D-B495-52ECE088F798}" dt="2021-05-21T23:15:28.762" v="6072" actId="207"/>
      <pc:docMkLst>
        <pc:docMk/>
      </pc:docMkLst>
      <pc:sldChg chg="modSp mod">
        <pc:chgData name="Yelena Slizhevskaya" userId="c31c118f-cc09-4814-95e2-f268a72c0a23" providerId="ADAL" clId="{4B1D3249-7279-458D-B495-52ECE088F798}" dt="2021-05-21T09:26:18.054" v="486" actId="14100"/>
        <pc:sldMkLst>
          <pc:docMk/>
          <pc:sldMk cId="0" sldId="347"/>
        </pc:sldMkLst>
        <pc:spChg chg="mod">
          <ac:chgData name="Yelena Slizhevskaya" userId="c31c118f-cc09-4814-95e2-f268a72c0a23" providerId="ADAL" clId="{4B1D3249-7279-458D-B495-52ECE088F798}" dt="2021-05-21T09:15:10.854" v="173" actId="20577"/>
          <ac:spMkLst>
            <pc:docMk/>
            <pc:sldMk cId="0" sldId="347"/>
            <ac:spMk id="8194" creationId="{679BE839-DE99-41C9-A547-240D876C169E}"/>
          </ac:spMkLst>
        </pc:spChg>
        <pc:spChg chg="mod">
          <ac:chgData name="Yelena Slizhevskaya" userId="c31c118f-cc09-4814-95e2-f268a72c0a23" providerId="ADAL" clId="{4B1D3249-7279-458D-B495-52ECE088F798}" dt="2021-05-21T09:26:18.054" v="486" actId="14100"/>
          <ac:spMkLst>
            <pc:docMk/>
            <pc:sldMk cId="0" sldId="347"/>
            <ac:spMk id="8195" creationId="{5A5C8270-49C8-4AB9-A0A0-F653C8402FD0}"/>
          </ac:spMkLst>
        </pc:spChg>
      </pc:sldChg>
      <pc:sldChg chg="modSp mod">
        <pc:chgData name="Yelena Slizhevskaya" userId="c31c118f-cc09-4814-95e2-f268a72c0a23" providerId="ADAL" clId="{4B1D3249-7279-458D-B495-52ECE088F798}" dt="2021-05-21T10:01:49.898" v="1408" actId="6549"/>
        <pc:sldMkLst>
          <pc:docMk/>
          <pc:sldMk cId="0" sldId="384"/>
        </pc:sldMkLst>
        <pc:spChg chg="mod">
          <ac:chgData name="Yelena Slizhevskaya" userId="c31c118f-cc09-4814-95e2-f268a72c0a23" providerId="ADAL" clId="{4B1D3249-7279-458D-B495-52ECE088F798}" dt="2021-05-21T10:01:49.898" v="1408" actId="6549"/>
          <ac:spMkLst>
            <pc:docMk/>
            <pc:sldMk cId="0" sldId="384"/>
            <ac:spMk id="15364" creationId="{8C70FF3E-520E-47F9-9BB7-33B436D2EA96}"/>
          </ac:spMkLst>
        </pc:spChg>
      </pc:sldChg>
      <pc:sldChg chg="modSp">
        <pc:chgData name="Yelena Slizhevskaya" userId="c31c118f-cc09-4814-95e2-f268a72c0a23" providerId="ADAL" clId="{4B1D3249-7279-458D-B495-52ECE088F798}" dt="2021-05-21T20:43:26.973" v="2602"/>
        <pc:sldMkLst>
          <pc:docMk/>
          <pc:sldMk cId="0" sldId="417"/>
        </pc:sldMkLst>
        <pc:graphicFrameChg chg="mod">
          <ac:chgData name="Yelena Slizhevskaya" userId="c31c118f-cc09-4814-95e2-f268a72c0a23" providerId="ADAL" clId="{4B1D3249-7279-458D-B495-52ECE088F798}" dt="2021-05-21T20:43:26.973" v="2602"/>
          <ac:graphicFrameMkLst>
            <pc:docMk/>
            <pc:sldMk cId="0" sldId="417"/>
            <ac:graphicFrameMk id="2" creationId="{A461F15E-6DD6-4F98-B1C1-F0D0A009E832}"/>
          </ac:graphicFrameMkLst>
        </pc:graphicFrameChg>
      </pc:sldChg>
      <pc:sldChg chg="modSp mod">
        <pc:chgData name="Yelena Slizhevskaya" userId="c31c118f-cc09-4814-95e2-f268a72c0a23" providerId="ADAL" clId="{4B1D3249-7279-458D-B495-52ECE088F798}" dt="2021-05-21T20:47:31.888" v="2641"/>
        <pc:sldMkLst>
          <pc:docMk/>
          <pc:sldMk cId="0" sldId="434"/>
        </pc:sldMkLst>
        <pc:spChg chg="mod">
          <ac:chgData name="Yelena Slizhevskaya" userId="c31c118f-cc09-4814-95e2-f268a72c0a23" providerId="ADAL" clId="{4B1D3249-7279-458D-B495-52ECE088F798}" dt="2021-05-21T14:49:12.047" v="1458" actId="20577"/>
          <ac:spMkLst>
            <pc:docMk/>
            <pc:sldMk cId="0" sldId="434"/>
            <ac:spMk id="3" creationId="{166E1E78-33B5-414E-AE23-9EA5ACBCCB2B}"/>
          </ac:spMkLst>
        </pc:spChg>
        <pc:spChg chg="mod">
          <ac:chgData name="Yelena Slizhevskaya" userId="c31c118f-cc09-4814-95e2-f268a72c0a23" providerId="ADAL" clId="{4B1D3249-7279-458D-B495-52ECE088F798}" dt="2021-05-21T09:39:27.907" v="774" actId="255"/>
          <ac:spMkLst>
            <pc:docMk/>
            <pc:sldMk cId="0" sldId="434"/>
            <ac:spMk id="17" creationId="{8A77FAE7-ECEC-40BE-93E0-5B2C6C6C1CF9}"/>
          </ac:spMkLst>
        </pc:spChg>
        <pc:spChg chg="mod">
          <ac:chgData name="Yelena Slizhevskaya" userId="c31c118f-cc09-4814-95e2-f268a72c0a23" providerId="ADAL" clId="{4B1D3249-7279-458D-B495-52ECE088F798}" dt="2021-05-21T09:39:19.681" v="773" actId="255"/>
          <ac:spMkLst>
            <pc:docMk/>
            <pc:sldMk cId="0" sldId="434"/>
            <ac:spMk id="21" creationId="{9CFCA07E-C445-46AE-A70C-F4955E1A44BF}"/>
          </ac:spMkLst>
        </pc:spChg>
        <pc:spChg chg="mod">
          <ac:chgData name="Yelena Slizhevskaya" userId="c31c118f-cc09-4814-95e2-f268a72c0a23" providerId="ADAL" clId="{4B1D3249-7279-458D-B495-52ECE088F798}" dt="2021-05-21T20:47:31.888" v="2641"/>
          <ac:spMkLst>
            <pc:docMk/>
            <pc:sldMk cId="0" sldId="434"/>
            <ac:spMk id="10244" creationId="{5A455AD6-926A-409C-B8C3-A43CAFA771DA}"/>
          </ac:spMkLst>
        </pc:spChg>
        <pc:grpChg chg="mod">
          <ac:chgData name="Yelena Slizhevskaya" userId="c31c118f-cc09-4814-95e2-f268a72c0a23" providerId="ADAL" clId="{4B1D3249-7279-458D-B495-52ECE088F798}" dt="2021-05-21T09:35:00.442" v="528" actId="14100"/>
          <ac:grpSpMkLst>
            <pc:docMk/>
            <pc:sldMk cId="0" sldId="434"/>
            <ac:grpSpMk id="15" creationId="{2391B69B-E0A4-4DEF-8BD3-3DD7025055CC}"/>
          </ac:grpSpMkLst>
        </pc:grpChg>
        <pc:grpChg chg="mod">
          <ac:chgData name="Yelena Slizhevskaya" userId="c31c118f-cc09-4814-95e2-f268a72c0a23" providerId="ADAL" clId="{4B1D3249-7279-458D-B495-52ECE088F798}" dt="2021-05-21T09:35:23.103" v="531" actId="14100"/>
          <ac:grpSpMkLst>
            <pc:docMk/>
            <pc:sldMk cId="0" sldId="434"/>
            <ac:grpSpMk id="19" creationId="{15F9912E-519A-4629-976C-9EF00BC53123}"/>
          </ac:grpSpMkLst>
        </pc:grpChg>
        <pc:graphicFrameChg chg="mod">
          <ac:chgData name="Yelena Slizhevskaya" userId="c31c118f-cc09-4814-95e2-f268a72c0a23" providerId="ADAL" clId="{4B1D3249-7279-458D-B495-52ECE088F798}" dt="2021-05-21T20:33:17.374" v="2388" actId="207"/>
          <ac:graphicFrameMkLst>
            <pc:docMk/>
            <pc:sldMk cId="0" sldId="434"/>
            <ac:graphicFrameMk id="2" creationId="{66F3B3F5-49DC-4037-ACA1-BF86F2B5B50D}"/>
          </ac:graphicFrameMkLst>
        </pc:graphicFrameChg>
        <pc:graphicFrameChg chg="mod">
          <ac:chgData name="Yelena Slizhevskaya" userId="c31c118f-cc09-4814-95e2-f268a72c0a23" providerId="ADAL" clId="{4B1D3249-7279-458D-B495-52ECE088F798}" dt="2021-05-21T20:21:05.157" v="2283" actId="20577"/>
          <ac:graphicFrameMkLst>
            <pc:docMk/>
            <pc:sldMk cId="0" sldId="434"/>
            <ac:graphicFrameMk id="6" creationId="{960361A4-D586-47CF-97CC-F517578EB76F}"/>
          </ac:graphicFrameMkLst>
        </pc:graphicFrameChg>
        <pc:graphicFrameChg chg="mod">
          <ac:chgData name="Yelena Slizhevskaya" userId="c31c118f-cc09-4814-95e2-f268a72c0a23" providerId="ADAL" clId="{4B1D3249-7279-458D-B495-52ECE088F798}" dt="2021-05-21T20:47:31.888" v="2641"/>
          <ac:graphicFrameMkLst>
            <pc:docMk/>
            <pc:sldMk cId="0" sldId="434"/>
            <ac:graphicFrameMk id="7" creationId="{CF7FA788-1DB1-4E62-9D08-13711523598C}"/>
          </ac:graphicFrameMkLst>
        </pc:graphicFrameChg>
      </pc:sldChg>
      <pc:sldChg chg="addSp delSp modSp mod ord">
        <pc:chgData name="Yelena Slizhevskaya" userId="c31c118f-cc09-4814-95e2-f268a72c0a23" providerId="ADAL" clId="{4B1D3249-7279-458D-B495-52ECE088F798}" dt="2021-05-21T22:32:18.727" v="5006"/>
        <pc:sldMkLst>
          <pc:docMk/>
          <pc:sldMk cId="0" sldId="435"/>
        </pc:sldMkLst>
        <pc:spChg chg="add mod">
          <ac:chgData name="Yelena Slizhevskaya" userId="c31c118f-cc09-4814-95e2-f268a72c0a23" providerId="ADAL" clId="{4B1D3249-7279-458D-B495-52ECE088F798}" dt="2021-05-21T21:40:59.752" v="4109" actId="21"/>
          <ac:spMkLst>
            <pc:docMk/>
            <pc:sldMk cId="0" sldId="435"/>
            <ac:spMk id="4" creationId="{404AA563-5688-4543-A02F-BC23085A8640}"/>
          </ac:spMkLst>
        </pc:spChg>
        <pc:spChg chg="del mod">
          <ac:chgData name="Yelena Slizhevskaya" userId="c31c118f-cc09-4814-95e2-f268a72c0a23" providerId="ADAL" clId="{4B1D3249-7279-458D-B495-52ECE088F798}" dt="2021-05-21T21:40:59.752" v="4109" actId="21"/>
          <ac:spMkLst>
            <pc:docMk/>
            <pc:sldMk cId="0" sldId="435"/>
            <ac:spMk id="12290" creationId="{387F586C-82B4-49D4-91FB-F9488B2208F1}"/>
          </ac:spMkLst>
        </pc:spChg>
        <pc:spChg chg="mod">
          <ac:chgData name="Yelena Slizhevskaya" userId="c31c118f-cc09-4814-95e2-f268a72c0a23" providerId="ADAL" clId="{4B1D3249-7279-458D-B495-52ECE088F798}" dt="2021-05-21T20:50:25.427" v="2663" actId="21"/>
          <ac:spMkLst>
            <pc:docMk/>
            <pc:sldMk cId="0" sldId="435"/>
            <ac:spMk id="12293" creationId="{331569A1-5ABE-481E-98F5-B7703BB362B1}"/>
          </ac:spMkLst>
        </pc:spChg>
        <pc:picChg chg="add mod ord">
          <ac:chgData name="Yelena Slizhevskaya" userId="c31c118f-cc09-4814-95e2-f268a72c0a23" providerId="ADAL" clId="{4B1D3249-7279-458D-B495-52ECE088F798}" dt="2021-05-21T21:41:51.035" v="4117" actId="1076"/>
          <ac:picMkLst>
            <pc:docMk/>
            <pc:sldMk cId="0" sldId="435"/>
            <ac:picMk id="2" creationId="{A5369F75-0D20-48EB-AC7B-6A334C3AE509}"/>
          </ac:picMkLst>
        </pc:picChg>
        <pc:picChg chg="del mod">
          <ac:chgData name="Yelena Slizhevskaya" userId="c31c118f-cc09-4814-95e2-f268a72c0a23" providerId="ADAL" clId="{4B1D3249-7279-458D-B495-52ECE088F798}" dt="2021-05-21T21:25:51.891" v="3603" actId="21"/>
          <ac:picMkLst>
            <pc:docMk/>
            <pc:sldMk cId="0" sldId="435"/>
            <ac:picMk id="6" creationId="{EB176644-3729-49FF-9DEA-3F84B2A0538F}"/>
          </ac:picMkLst>
        </pc:picChg>
        <pc:picChg chg="add del mod">
          <ac:chgData name="Yelena Slizhevskaya" userId="c31c118f-cc09-4814-95e2-f268a72c0a23" providerId="ADAL" clId="{4B1D3249-7279-458D-B495-52ECE088F798}" dt="2021-05-21T21:16:39.011" v="3384" actId="21"/>
          <ac:picMkLst>
            <pc:docMk/>
            <pc:sldMk cId="0" sldId="435"/>
            <ac:picMk id="9" creationId="{984125E5-D628-46D0-8917-ED5CAFFA48BF}"/>
          </ac:picMkLst>
        </pc:picChg>
        <pc:picChg chg="add mod">
          <ac:chgData name="Yelena Slizhevskaya" userId="c31c118f-cc09-4814-95e2-f268a72c0a23" providerId="ADAL" clId="{4B1D3249-7279-458D-B495-52ECE088F798}" dt="2021-05-21T21:42:16.092" v="4119" actId="1076"/>
          <ac:picMkLst>
            <pc:docMk/>
            <pc:sldMk cId="0" sldId="435"/>
            <ac:picMk id="10" creationId="{3B17B5DE-3057-405A-99A2-E7E3FE5C9BD9}"/>
          </ac:picMkLst>
        </pc:picChg>
        <pc:picChg chg="add mod">
          <ac:chgData name="Yelena Slizhevskaya" userId="c31c118f-cc09-4814-95e2-f268a72c0a23" providerId="ADAL" clId="{4B1D3249-7279-458D-B495-52ECE088F798}" dt="2021-05-21T21:42:14.996" v="4118" actId="14100"/>
          <ac:picMkLst>
            <pc:docMk/>
            <pc:sldMk cId="0" sldId="435"/>
            <ac:picMk id="11" creationId="{2DF18132-C5F2-4A44-B5E5-422DFF7B752E}"/>
          </ac:picMkLst>
        </pc:picChg>
      </pc:sldChg>
      <pc:sldChg chg="addSp delSp modSp del mod">
        <pc:chgData name="Yelena Slizhevskaya" userId="c31c118f-cc09-4814-95e2-f268a72c0a23" providerId="ADAL" clId="{4B1D3249-7279-458D-B495-52ECE088F798}" dt="2021-05-21T22:17:26.120" v="4824" actId="2696"/>
        <pc:sldMkLst>
          <pc:docMk/>
          <pc:sldMk cId="1094728334" sldId="453"/>
        </pc:sldMkLst>
        <pc:spChg chg="add del mod">
          <ac:chgData name="Yelena Slizhevskaya" userId="c31c118f-cc09-4814-95e2-f268a72c0a23" providerId="ADAL" clId="{4B1D3249-7279-458D-B495-52ECE088F798}" dt="2021-05-21T21:43:13.151" v="4211" actId="21"/>
          <ac:spMkLst>
            <pc:docMk/>
            <pc:sldMk cId="1094728334" sldId="453"/>
            <ac:spMk id="3" creationId="{C0D65545-F3A7-488F-BF63-258E99C48F06}"/>
          </ac:spMkLst>
        </pc:spChg>
        <pc:spChg chg="mod">
          <ac:chgData name="Yelena Slizhevskaya" userId="c31c118f-cc09-4814-95e2-f268a72c0a23" providerId="ADAL" clId="{4B1D3249-7279-458D-B495-52ECE088F798}" dt="2021-05-21T22:17:09.928" v="4821" actId="21"/>
          <ac:spMkLst>
            <pc:docMk/>
            <pc:sldMk cId="1094728334" sldId="453"/>
            <ac:spMk id="8" creationId="{60907E7B-2E6B-48FF-818E-896581F4C63B}"/>
          </ac:spMkLst>
        </pc:spChg>
        <pc:spChg chg="add mod">
          <ac:chgData name="Yelena Slizhevskaya" userId="c31c118f-cc09-4814-95e2-f268a72c0a23" providerId="ADAL" clId="{4B1D3249-7279-458D-B495-52ECE088F798}" dt="2021-05-21T21:42:30.464" v="4120"/>
          <ac:spMkLst>
            <pc:docMk/>
            <pc:sldMk cId="1094728334" sldId="453"/>
            <ac:spMk id="11" creationId="{5A9BBCC8-2A71-4CB9-B25E-75B41E5342E9}"/>
          </ac:spMkLst>
        </pc:spChg>
        <pc:spChg chg="add mod">
          <ac:chgData name="Yelena Slizhevskaya" userId="c31c118f-cc09-4814-95e2-f268a72c0a23" providerId="ADAL" clId="{4B1D3249-7279-458D-B495-52ECE088F798}" dt="2021-05-21T21:43:18.498" v="4212" actId="20577"/>
          <ac:spMkLst>
            <pc:docMk/>
            <pc:sldMk cId="1094728334" sldId="453"/>
            <ac:spMk id="12" creationId="{C6687543-596D-4C73-8A5F-3C836EF1C4B1}"/>
          </ac:spMkLst>
        </pc:spChg>
        <pc:spChg chg="del">
          <ac:chgData name="Yelena Slizhevskaya" userId="c31c118f-cc09-4814-95e2-f268a72c0a23" providerId="ADAL" clId="{4B1D3249-7279-458D-B495-52ECE088F798}" dt="2021-05-21T21:42:34.909" v="4121" actId="21"/>
          <ac:spMkLst>
            <pc:docMk/>
            <pc:sldMk cId="1094728334" sldId="453"/>
            <ac:spMk id="17410" creationId="{43614547-DC1E-455B-9614-6BA19DAFF3D1}"/>
          </ac:spMkLst>
        </pc:spChg>
        <pc:grpChg chg="add mod">
          <ac:chgData name="Yelena Slizhevskaya" userId="c31c118f-cc09-4814-95e2-f268a72c0a23" providerId="ADAL" clId="{4B1D3249-7279-458D-B495-52ECE088F798}" dt="2021-05-21T21:42:47.954" v="4208" actId="1038"/>
          <ac:grpSpMkLst>
            <pc:docMk/>
            <pc:sldMk cId="1094728334" sldId="453"/>
            <ac:grpSpMk id="10" creationId="{EB1AE3A6-4AB7-4CF9-A8EA-736A16FC67DA}"/>
          </ac:grpSpMkLst>
        </pc:grpChg>
      </pc:sldChg>
      <pc:sldChg chg="modSp mod">
        <pc:chgData name="Yelena Slizhevskaya" userId="c31c118f-cc09-4814-95e2-f268a72c0a23" providerId="ADAL" clId="{4B1D3249-7279-458D-B495-52ECE088F798}" dt="2021-05-21T08:59:16.631" v="131" actId="14100"/>
        <pc:sldMkLst>
          <pc:docMk/>
          <pc:sldMk cId="0" sldId="458"/>
        </pc:sldMkLst>
        <pc:spChg chg="mod">
          <ac:chgData name="Yelena Slizhevskaya" userId="c31c118f-cc09-4814-95e2-f268a72c0a23" providerId="ADAL" clId="{4B1D3249-7279-458D-B495-52ECE088F798}" dt="2021-05-21T08:58:25.640" v="98" actId="1036"/>
          <ac:spMkLst>
            <pc:docMk/>
            <pc:sldMk cId="0" sldId="458"/>
            <ac:spMk id="4" creationId="{AA066B81-FBEB-4BC3-A1B0-D635A898A83A}"/>
          </ac:spMkLst>
        </pc:spChg>
        <pc:spChg chg="mod">
          <ac:chgData name="Yelena Slizhevskaya" userId="c31c118f-cc09-4814-95e2-f268a72c0a23" providerId="ADAL" clId="{4B1D3249-7279-458D-B495-52ECE088F798}" dt="2021-05-21T08:59:02.890" v="123" actId="1036"/>
          <ac:spMkLst>
            <pc:docMk/>
            <pc:sldMk cId="0" sldId="458"/>
            <ac:spMk id="6" creationId="{1E8EA259-3021-41A9-8431-DCCF7ED83AEC}"/>
          </ac:spMkLst>
        </pc:spChg>
        <pc:spChg chg="mod">
          <ac:chgData name="Yelena Slizhevskaya" userId="c31c118f-cc09-4814-95e2-f268a72c0a23" providerId="ADAL" clId="{4B1D3249-7279-458D-B495-52ECE088F798}" dt="2021-05-21T08:58:47.572" v="114" actId="1037"/>
          <ac:spMkLst>
            <pc:docMk/>
            <pc:sldMk cId="0" sldId="458"/>
            <ac:spMk id="6164" creationId="{47214B99-E642-475B-B0C0-1FF264654F30}"/>
          </ac:spMkLst>
        </pc:spChg>
        <pc:picChg chg="mod">
          <ac:chgData name="Yelena Slizhevskaya" userId="c31c118f-cc09-4814-95e2-f268a72c0a23" providerId="ADAL" clId="{4B1D3249-7279-458D-B495-52ECE088F798}" dt="2021-05-21T08:58:42.653" v="108" actId="1037"/>
          <ac:picMkLst>
            <pc:docMk/>
            <pc:sldMk cId="0" sldId="458"/>
            <ac:picMk id="7" creationId="{A74428D5-1A90-4D7D-8579-A767684A3310}"/>
          </ac:picMkLst>
        </pc:picChg>
        <pc:picChg chg="mod">
          <ac:chgData name="Yelena Slizhevskaya" userId="c31c118f-cc09-4814-95e2-f268a72c0a23" providerId="ADAL" clId="{4B1D3249-7279-458D-B495-52ECE088F798}" dt="2021-05-21T08:58:18.557" v="80" actId="1035"/>
          <ac:picMkLst>
            <pc:docMk/>
            <pc:sldMk cId="0" sldId="458"/>
            <ac:picMk id="13" creationId="{35F2ED56-9BC8-40E0-8BB3-ACB153D20CFD}"/>
          </ac:picMkLst>
        </pc:picChg>
        <pc:picChg chg="mod">
          <ac:chgData name="Yelena Slizhevskaya" userId="c31c118f-cc09-4814-95e2-f268a72c0a23" providerId="ADAL" clId="{4B1D3249-7279-458D-B495-52ECE088F798}" dt="2021-05-21T08:59:16.631" v="131" actId="14100"/>
          <ac:picMkLst>
            <pc:docMk/>
            <pc:sldMk cId="0" sldId="458"/>
            <ac:picMk id="32" creationId="{9F4B06DE-56C7-4146-BB43-AD4EE0ED8EC8}"/>
          </ac:picMkLst>
        </pc:picChg>
        <pc:picChg chg="mod">
          <ac:chgData name="Yelena Slizhevskaya" userId="c31c118f-cc09-4814-95e2-f268a72c0a23" providerId="ADAL" clId="{4B1D3249-7279-458D-B495-52ECE088F798}" dt="2021-05-21T08:58:30.848" v="105" actId="1036"/>
          <ac:picMkLst>
            <pc:docMk/>
            <pc:sldMk cId="0" sldId="458"/>
            <ac:picMk id="6149" creationId="{935133EC-DB37-4E92-B986-060E78EAA2AC}"/>
          </ac:picMkLst>
        </pc:picChg>
      </pc:sldChg>
      <pc:sldChg chg="addSp delSp modSp mod">
        <pc:chgData name="Yelena Slizhevskaya" userId="c31c118f-cc09-4814-95e2-f268a72c0a23" providerId="ADAL" clId="{4B1D3249-7279-458D-B495-52ECE088F798}" dt="2021-05-21T20:47:45.794" v="2643" actId="1076"/>
        <pc:sldMkLst>
          <pc:docMk/>
          <pc:sldMk cId="1376170186" sldId="462"/>
        </pc:sldMkLst>
        <pc:spChg chg="mod">
          <ac:chgData name="Yelena Slizhevskaya" userId="c31c118f-cc09-4814-95e2-f268a72c0a23" providerId="ADAL" clId="{4B1D3249-7279-458D-B495-52ECE088F798}" dt="2021-05-21T09:56:45.811" v="1180" actId="21"/>
          <ac:spMkLst>
            <pc:docMk/>
            <pc:sldMk cId="1376170186" sldId="462"/>
            <ac:spMk id="2" creationId="{BBC8BD29-CD10-47CD-8DF8-2B3040511D79}"/>
          </ac:spMkLst>
        </pc:spChg>
        <pc:spChg chg="add del mod">
          <ac:chgData name="Yelena Slizhevskaya" userId="c31c118f-cc09-4814-95e2-f268a72c0a23" providerId="ADAL" clId="{4B1D3249-7279-458D-B495-52ECE088F798}" dt="2021-05-21T09:53:35.943" v="1065" actId="21"/>
          <ac:spMkLst>
            <pc:docMk/>
            <pc:sldMk cId="1376170186" sldId="462"/>
            <ac:spMk id="4" creationId="{2A7C2CA3-6DDB-479D-9083-2E97308F5BEF}"/>
          </ac:spMkLst>
        </pc:spChg>
        <pc:spChg chg="add mod">
          <ac:chgData name="Yelena Slizhevskaya" userId="c31c118f-cc09-4814-95e2-f268a72c0a23" providerId="ADAL" clId="{4B1D3249-7279-458D-B495-52ECE088F798}" dt="2021-05-21T20:32:57.898" v="2387" actId="255"/>
          <ac:spMkLst>
            <pc:docMk/>
            <pc:sldMk cId="1376170186" sldId="462"/>
            <ac:spMk id="5" creationId="{7031DE62-1F94-4BD0-8BCF-1810F0311477}"/>
          </ac:spMkLst>
        </pc:spChg>
        <pc:spChg chg="add del mod">
          <ac:chgData name="Yelena Slizhevskaya" userId="c31c118f-cc09-4814-95e2-f268a72c0a23" providerId="ADAL" clId="{4B1D3249-7279-458D-B495-52ECE088F798}" dt="2021-05-21T09:44:14.053" v="781"/>
          <ac:spMkLst>
            <pc:docMk/>
            <pc:sldMk cId="1376170186" sldId="462"/>
            <ac:spMk id="7" creationId="{601A4CFB-5A02-47B8-9140-56D3D139B4B3}"/>
          </ac:spMkLst>
        </pc:spChg>
        <pc:spChg chg="add del mod">
          <ac:chgData name="Yelena Slizhevskaya" userId="c31c118f-cc09-4814-95e2-f268a72c0a23" providerId="ADAL" clId="{4B1D3249-7279-458D-B495-52ECE088F798}" dt="2021-05-21T09:49:36.671" v="1011" actId="21"/>
          <ac:spMkLst>
            <pc:docMk/>
            <pc:sldMk cId="1376170186" sldId="462"/>
            <ac:spMk id="10" creationId="{02A20BE8-2522-4F4B-88B0-4F59CF40E3A7}"/>
          </ac:spMkLst>
        </pc:spChg>
        <pc:spChg chg="add del mod">
          <ac:chgData name="Yelena Slizhevskaya" userId="c31c118f-cc09-4814-95e2-f268a72c0a23" providerId="ADAL" clId="{4B1D3249-7279-458D-B495-52ECE088F798}" dt="2021-05-21T09:53:42.258" v="1066" actId="21"/>
          <ac:spMkLst>
            <pc:docMk/>
            <pc:sldMk cId="1376170186" sldId="462"/>
            <ac:spMk id="13" creationId="{89F1B4B9-43EE-4FBC-B963-555CD68C98F8}"/>
          </ac:spMkLst>
        </pc:spChg>
        <pc:spChg chg="add mod">
          <ac:chgData name="Yelena Slizhevskaya" userId="c31c118f-cc09-4814-95e2-f268a72c0a23" providerId="ADAL" clId="{4B1D3249-7279-458D-B495-52ECE088F798}" dt="2021-05-21T20:32:50.979" v="2386" actId="255"/>
          <ac:spMkLst>
            <pc:docMk/>
            <pc:sldMk cId="1376170186" sldId="462"/>
            <ac:spMk id="15" creationId="{47B95A53-7ADE-4456-BF7A-4AE38DB6730A}"/>
          </ac:spMkLst>
        </pc:spChg>
        <pc:spChg chg="mod">
          <ac:chgData name="Yelena Slizhevskaya" userId="c31c118f-cc09-4814-95e2-f268a72c0a23" providerId="ADAL" clId="{4B1D3249-7279-458D-B495-52ECE088F798}" dt="2021-05-21T20:32:38.934" v="2384" actId="14100"/>
          <ac:spMkLst>
            <pc:docMk/>
            <pc:sldMk cId="1376170186" sldId="462"/>
            <ac:spMk id="31746" creationId="{124F9BE4-F03B-474C-AC96-01E1C38ABCB9}"/>
          </ac:spMkLst>
        </pc:spChg>
        <pc:spChg chg="mod">
          <ac:chgData name="Yelena Slizhevskaya" userId="c31c118f-cc09-4814-95e2-f268a72c0a23" providerId="ADAL" clId="{4B1D3249-7279-458D-B495-52ECE088F798}" dt="2021-05-21T09:44:02.251" v="780"/>
          <ac:spMkLst>
            <pc:docMk/>
            <pc:sldMk cId="1376170186" sldId="462"/>
            <ac:spMk id="31747" creationId="{1B11D847-DED8-4116-B75D-2CADFA47DB1F}"/>
          </ac:spMkLst>
        </pc:spChg>
        <pc:picChg chg="del mod">
          <ac:chgData name="Yelena Slizhevskaya" userId="c31c118f-cc09-4814-95e2-f268a72c0a23" providerId="ADAL" clId="{4B1D3249-7279-458D-B495-52ECE088F798}" dt="2021-05-21T09:51:03.178" v="1057" actId="21"/>
          <ac:picMkLst>
            <pc:docMk/>
            <pc:sldMk cId="1376170186" sldId="462"/>
            <ac:picMk id="3" creationId="{DD23B2D2-0368-41EC-A28D-F0A3C2529F52}"/>
          </ac:picMkLst>
        </pc:picChg>
        <pc:picChg chg="add del mod">
          <ac:chgData name="Yelena Slizhevskaya" userId="c31c118f-cc09-4814-95e2-f268a72c0a23" providerId="ADAL" clId="{4B1D3249-7279-458D-B495-52ECE088F798}" dt="2021-05-21T09:49:11.345" v="1007" actId="21"/>
          <ac:picMkLst>
            <pc:docMk/>
            <pc:sldMk cId="1376170186" sldId="462"/>
            <ac:picMk id="8" creationId="{80FC7201-0252-4FF2-9490-E5FDBF8649A9}"/>
          </ac:picMkLst>
        </pc:picChg>
        <pc:picChg chg="add del mod">
          <ac:chgData name="Yelena Slizhevskaya" userId="c31c118f-cc09-4814-95e2-f268a72c0a23" providerId="ADAL" clId="{4B1D3249-7279-458D-B495-52ECE088F798}" dt="2021-05-21T09:50:23.488" v="1042" actId="21"/>
          <ac:picMkLst>
            <pc:docMk/>
            <pc:sldMk cId="1376170186" sldId="462"/>
            <ac:picMk id="9" creationId="{B1A268F6-D3B9-4652-8A7D-EAAD95174154}"/>
          </ac:picMkLst>
        </pc:picChg>
        <pc:picChg chg="add mod">
          <ac:chgData name="Yelena Slizhevskaya" userId="c31c118f-cc09-4814-95e2-f268a72c0a23" providerId="ADAL" clId="{4B1D3249-7279-458D-B495-52ECE088F798}" dt="2021-05-21T20:47:45.794" v="2643" actId="1076"/>
          <ac:picMkLst>
            <pc:docMk/>
            <pc:sldMk cId="1376170186" sldId="462"/>
            <ac:picMk id="11" creationId="{CD8DF715-F638-4431-972F-8D8EB95F6B9F}"/>
          </ac:picMkLst>
        </pc:picChg>
        <pc:picChg chg="add mod">
          <ac:chgData name="Yelena Slizhevskaya" userId="c31c118f-cc09-4814-95e2-f268a72c0a23" providerId="ADAL" clId="{4B1D3249-7279-458D-B495-52ECE088F798}" dt="2021-05-21T20:32:41.039" v="2385" actId="1076"/>
          <ac:picMkLst>
            <pc:docMk/>
            <pc:sldMk cId="1376170186" sldId="462"/>
            <ac:picMk id="12" creationId="{39E12D58-B97B-4FA6-B145-DECB7636DBDE}"/>
          </ac:picMkLst>
        </pc:picChg>
      </pc:sldChg>
      <pc:sldChg chg="delSp modSp del mod">
        <pc:chgData name="Yelena Slizhevskaya" userId="c31c118f-cc09-4814-95e2-f268a72c0a23" providerId="ADAL" clId="{4B1D3249-7279-458D-B495-52ECE088F798}" dt="2021-05-21T22:55:06.081" v="5666" actId="2696"/>
        <pc:sldMkLst>
          <pc:docMk/>
          <pc:sldMk cId="194718549" sldId="463"/>
        </pc:sldMkLst>
        <pc:spChg chg="mod">
          <ac:chgData name="Yelena Slizhevskaya" userId="c31c118f-cc09-4814-95e2-f268a72c0a23" providerId="ADAL" clId="{4B1D3249-7279-458D-B495-52ECE088F798}" dt="2021-05-21T22:50:21.344" v="5448" actId="21"/>
          <ac:spMkLst>
            <pc:docMk/>
            <pc:sldMk cId="194718549" sldId="463"/>
            <ac:spMk id="8" creationId="{60907E7B-2E6B-48FF-818E-896581F4C63B}"/>
          </ac:spMkLst>
        </pc:spChg>
        <pc:picChg chg="del">
          <ac:chgData name="Yelena Slizhevskaya" userId="c31c118f-cc09-4814-95e2-f268a72c0a23" providerId="ADAL" clId="{4B1D3249-7279-458D-B495-52ECE088F798}" dt="2021-05-21T22:45:11.500" v="5335" actId="21"/>
          <ac:picMkLst>
            <pc:docMk/>
            <pc:sldMk cId="194718549" sldId="463"/>
            <ac:picMk id="9" creationId="{5CF86BFE-29C0-4B32-9325-56A7458EE7AB}"/>
          </ac:picMkLst>
        </pc:picChg>
      </pc:sldChg>
      <pc:sldChg chg="addSp modSp mod">
        <pc:chgData name="Yelena Slizhevskaya" userId="c31c118f-cc09-4814-95e2-f268a72c0a23" providerId="ADAL" clId="{4B1D3249-7279-458D-B495-52ECE088F798}" dt="2021-05-21T20:18:41.807" v="2174" actId="1035"/>
        <pc:sldMkLst>
          <pc:docMk/>
          <pc:sldMk cId="2187824936" sldId="464"/>
        </pc:sldMkLst>
        <pc:spChg chg="add mod">
          <ac:chgData name="Yelena Slizhevskaya" userId="c31c118f-cc09-4814-95e2-f268a72c0a23" providerId="ADAL" clId="{4B1D3249-7279-458D-B495-52ECE088F798}" dt="2021-05-21T20:18:41.807" v="2174" actId="1035"/>
          <ac:spMkLst>
            <pc:docMk/>
            <pc:sldMk cId="2187824936" sldId="464"/>
            <ac:spMk id="3" creationId="{768B42E0-18D2-4633-B739-D411A2B35CD1}"/>
          </ac:spMkLst>
        </pc:spChg>
        <pc:spChg chg="mod">
          <ac:chgData name="Yelena Slizhevskaya" userId="c31c118f-cc09-4814-95e2-f268a72c0a23" providerId="ADAL" clId="{4B1D3249-7279-458D-B495-52ECE088F798}" dt="2021-05-21T15:03:09.751" v="1787" actId="1076"/>
          <ac:spMkLst>
            <pc:docMk/>
            <pc:sldMk cId="2187824936" sldId="464"/>
            <ac:spMk id="10" creationId="{FC70990D-F843-4412-881A-9BB5F98D24DB}"/>
          </ac:spMkLst>
        </pc:spChg>
        <pc:spChg chg="mod">
          <ac:chgData name="Yelena Slizhevskaya" userId="c31c118f-cc09-4814-95e2-f268a72c0a23" providerId="ADAL" clId="{4B1D3249-7279-458D-B495-52ECE088F798}" dt="2021-05-21T19:48:05.648" v="1945" actId="6549"/>
          <ac:spMkLst>
            <pc:docMk/>
            <pc:sldMk cId="2187824936" sldId="464"/>
            <ac:spMk id="13" creationId="{88D9C117-34CA-4A1C-8B6D-76F6C7466014}"/>
          </ac:spMkLst>
        </pc:spChg>
        <pc:grpChg chg="mod">
          <ac:chgData name="Yelena Slizhevskaya" userId="c31c118f-cc09-4814-95e2-f268a72c0a23" providerId="ADAL" clId="{4B1D3249-7279-458D-B495-52ECE088F798}" dt="2021-05-21T14:59:55.107" v="1774" actId="1076"/>
          <ac:grpSpMkLst>
            <pc:docMk/>
            <pc:sldMk cId="2187824936" sldId="464"/>
            <ac:grpSpMk id="9" creationId="{85F79526-1737-41B8-B897-FC80DA616B7C}"/>
          </ac:grpSpMkLst>
        </pc:grpChg>
        <pc:grpChg chg="mod">
          <ac:chgData name="Yelena Slizhevskaya" userId="c31c118f-cc09-4814-95e2-f268a72c0a23" providerId="ADAL" clId="{4B1D3249-7279-458D-B495-52ECE088F798}" dt="2021-05-21T19:47:45.457" v="1917" actId="1076"/>
          <ac:grpSpMkLst>
            <pc:docMk/>
            <pc:sldMk cId="2187824936" sldId="464"/>
            <ac:grpSpMk id="12" creationId="{4A521E22-87BD-4233-A1BA-B83596155235}"/>
          </ac:grpSpMkLst>
        </pc:grpChg>
        <pc:graphicFrameChg chg="mod">
          <ac:chgData name="Yelena Slizhevskaya" userId="c31c118f-cc09-4814-95e2-f268a72c0a23" providerId="ADAL" clId="{4B1D3249-7279-458D-B495-52ECE088F798}" dt="2021-05-21T19:48:40.551" v="1981" actId="20577"/>
          <ac:graphicFrameMkLst>
            <pc:docMk/>
            <pc:sldMk cId="2187824936" sldId="464"/>
            <ac:graphicFrameMk id="2" creationId="{66F3B3F5-49DC-4037-ACA1-BF86F2B5B50D}"/>
          </ac:graphicFrameMkLst>
        </pc:graphicFrameChg>
        <pc:graphicFrameChg chg="mod">
          <ac:chgData name="Yelena Slizhevskaya" userId="c31c118f-cc09-4814-95e2-f268a72c0a23" providerId="ADAL" clId="{4B1D3249-7279-458D-B495-52ECE088F798}" dt="2021-05-21T15:06:48.464" v="1863" actId="20577"/>
          <ac:graphicFrameMkLst>
            <pc:docMk/>
            <pc:sldMk cId="2187824936" sldId="464"/>
            <ac:graphicFrameMk id="6" creationId="{960361A4-D586-47CF-97CC-F517578EB76F}"/>
          </ac:graphicFrameMkLst>
        </pc:graphicFrameChg>
      </pc:sldChg>
      <pc:sldChg chg="addSp delSp modSp new mod ord setBg modClrScheme chgLayout">
        <pc:chgData name="Yelena Slizhevskaya" userId="c31c118f-cc09-4814-95e2-f268a72c0a23" providerId="ADAL" clId="{4B1D3249-7279-458D-B495-52ECE088F798}" dt="2021-05-21T23:14:52.984" v="6041" actId="20577"/>
        <pc:sldMkLst>
          <pc:docMk/>
          <pc:sldMk cId="1049271005" sldId="465"/>
        </pc:sldMkLst>
        <pc:spChg chg="del">
          <ac:chgData name="Yelena Slizhevskaya" userId="c31c118f-cc09-4814-95e2-f268a72c0a23" providerId="ADAL" clId="{4B1D3249-7279-458D-B495-52ECE088F798}" dt="2021-05-21T20:30:20.297" v="2285" actId="26606"/>
          <ac:spMkLst>
            <pc:docMk/>
            <pc:sldMk cId="1049271005" sldId="465"/>
            <ac:spMk id="2" creationId="{00515299-8946-4EBD-8BF4-B96250EF2B04}"/>
          </ac:spMkLst>
        </pc:spChg>
        <pc:spChg chg="del">
          <ac:chgData name="Yelena Slizhevskaya" userId="c31c118f-cc09-4814-95e2-f268a72c0a23" providerId="ADAL" clId="{4B1D3249-7279-458D-B495-52ECE088F798}" dt="2021-05-21T20:30:20.297" v="2285" actId="26606"/>
          <ac:spMkLst>
            <pc:docMk/>
            <pc:sldMk cId="1049271005" sldId="465"/>
            <ac:spMk id="3" creationId="{BE905119-9C3C-419E-B8D2-FC16959BDEF5}"/>
          </ac:spMkLst>
        </pc:spChg>
        <pc:spChg chg="mod">
          <ac:chgData name="Yelena Slizhevskaya" userId="c31c118f-cc09-4814-95e2-f268a72c0a23" providerId="ADAL" clId="{4B1D3249-7279-458D-B495-52ECE088F798}" dt="2021-05-21T20:47:35.028" v="2642"/>
          <ac:spMkLst>
            <pc:docMk/>
            <pc:sldMk cId="1049271005" sldId="465"/>
            <ac:spMk id="4" creationId="{9AEB8D11-7DF6-4A98-93C4-DB833C405CA6}"/>
          </ac:spMkLst>
        </pc:spChg>
        <pc:spChg chg="add del mod">
          <ac:chgData name="Yelena Slizhevskaya" userId="c31c118f-cc09-4814-95e2-f268a72c0a23" providerId="ADAL" clId="{4B1D3249-7279-458D-B495-52ECE088F798}" dt="2021-05-21T20:47:35.028" v="2642"/>
          <ac:spMkLst>
            <pc:docMk/>
            <pc:sldMk cId="1049271005" sldId="465"/>
            <ac:spMk id="5" creationId="{39E8C723-0892-4A4D-9700-AB09922D60EE}"/>
          </ac:spMkLst>
        </pc:spChg>
        <pc:spChg chg="add del mod">
          <ac:chgData name="Yelena Slizhevskaya" userId="c31c118f-cc09-4814-95e2-f268a72c0a23" providerId="ADAL" clId="{4B1D3249-7279-458D-B495-52ECE088F798}" dt="2021-05-21T20:47:35.028" v="2642"/>
          <ac:spMkLst>
            <pc:docMk/>
            <pc:sldMk cId="1049271005" sldId="465"/>
            <ac:spMk id="6" creationId="{200B7508-29FC-479D-9228-F81EBC5344D8}"/>
          </ac:spMkLst>
        </pc:spChg>
        <pc:spChg chg="add del mod">
          <ac:chgData name="Yelena Slizhevskaya" userId="c31c118f-cc09-4814-95e2-f268a72c0a23" providerId="ADAL" clId="{4B1D3249-7279-458D-B495-52ECE088F798}" dt="2021-05-21T20:47:35.028" v="2642"/>
          <ac:spMkLst>
            <pc:docMk/>
            <pc:sldMk cId="1049271005" sldId="465"/>
            <ac:spMk id="8" creationId="{831883BC-6175-4042-97E5-345D57F398DE}"/>
          </ac:spMkLst>
        </pc:spChg>
        <pc:spChg chg="add del mod">
          <ac:chgData name="Yelena Slizhevskaya" userId="c31c118f-cc09-4814-95e2-f268a72c0a23" providerId="ADAL" clId="{4B1D3249-7279-458D-B495-52ECE088F798}" dt="2021-05-21T20:31:00.223" v="2287" actId="26606"/>
          <ac:spMkLst>
            <pc:docMk/>
            <pc:sldMk cId="1049271005" sldId="465"/>
            <ac:spMk id="9" creationId="{7D6B1755-FDCC-43AF-A957-11CB0398963F}"/>
          </ac:spMkLst>
        </pc:spChg>
        <pc:spChg chg="add del mod">
          <ac:chgData name="Yelena Slizhevskaya" userId="c31c118f-cc09-4814-95e2-f268a72c0a23" providerId="ADAL" clId="{4B1D3249-7279-458D-B495-52ECE088F798}" dt="2021-05-21T20:47:35.028" v="2642"/>
          <ac:spMkLst>
            <pc:docMk/>
            <pc:sldMk cId="1049271005" sldId="465"/>
            <ac:spMk id="10" creationId="{53016E97-F40E-47EA-93C4-FA0E045AF8F7}"/>
          </ac:spMkLst>
        </pc:spChg>
        <pc:spChg chg="add del mod">
          <ac:chgData name="Yelena Slizhevskaya" userId="c31c118f-cc09-4814-95e2-f268a72c0a23" providerId="ADAL" clId="{4B1D3249-7279-458D-B495-52ECE088F798}" dt="2021-05-21T20:31:00.223" v="2287" actId="26606"/>
          <ac:spMkLst>
            <pc:docMk/>
            <pc:sldMk cId="1049271005" sldId="465"/>
            <ac:spMk id="11" creationId="{C461A9E6-B9A1-470A-972B-77DF47E7B0DD}"/>
          </ac:spMkLst>
        </pc:spChg>
        <pc:spChg chg="add del mod">
          <ac:chgData name="Yelena Slizhevskaya" userId="c31c118f-cc09-4814-95e2-f268a72c0a23" providerId="ADAL" clId="{4B1D3249-7279-458D-B495-52ECE088F798}" dt="2021-05-21T20:47:35.028" v="2642"/>
          <ac:spMkLst>
            <pc:docMk/>
            <pc:sldMk cId="1049271005" sldId="465"/>
            <ac:spMk id="12" creationId="{3D22E592-A825-4D56-B2F1-7D5DC2CC4B1E}"/>
          </ac:spMkLst>
        </pc:spChg>
        <pc:spChg chg="add mod">
          <ac:chgData name="Yelena Slizhevskaya" userId="c31c118f-cc09-4814-95e2-f268a72c0a23" providerId="ADAL" clId="{4B1D3249-7279-458D-B495-52ECE088F798}" dt="2021-05-21T22:09:48.867" v="4504" actId="1037"/>
          <ac:spMkLst>
            <pc:docMk/>
            <pc:sldMk cId="1049271005" sldId="465"/>
            <ac:spMk id="13" creationId="{C9822B70-5154-4C12-AB66-164BD2A51316}"/>
          </ac:spMkLst>
        </pc:spChg>
        <pc:spChg chg="add mod">
          <ac:chgData name="Yelena Slizhevskaya" userId="c31c118f-cc09-4814-95e2-f268a72c0a23" providerId="ADAL" clId="{4B1D3249-7279-458D-B495-52ECE088F798}" dt="2021-05-21T22:10:45.238" v="4575" actId="14100"/>
          <ac:spMkLst>
            <pc:docMk/>
            <pc:sldMk cId="1049271005" sldId="465"/>
            <ac:spMk id="14" creationId="{FE7F0E31-28F9-4CF1-8D0F-F66D797B7648}"/>
          </ac:spMkLst>
        </pc:spChg>
        <pc:spChg chg="add mod">
          <ac:chgData name="Yelena Slizhevskaya" userId="c31c118f-cc09-4814-95e2-f268a72c0a23" providerId="ADAL" clId="{4B1D3249-7279-458D-B495-52ECE088F798}" dt="2021-05-21T22:10:59.058" v="4586" actId="6549"/>
          <ac:spMkLst>
            <pc:docMk/>
            <pc:sldMk cId="1049271005" sldId="465"/>
            <ac:spMk id="15" creationId="{E42C1A79-DBEC-4728-BAEF-4502D6715E37}"/>
          </ac:spMkLst>
        </pc:spChg>
        <pc:graphicFrameChg chg="add del mod">
          <ac:chgData name="Yelena Slizhevskaya" userId="c31c118f-cc09-4814-95e2-f268a72c0a23" providerId="ADAL" clId="{4B1D3249-7279-458D-B495-52ECE088F798}" dt="2021-05-21T23:14:52.984" v="6041" actId="20577"/>
          <ac:graphicFrameMkLst>
            <pc:docMk/>
            <pc:sldMk cId="1049271005" sldId="465"/>
            <ac:graphicFrameMk id="7" creationId="{D38B8460-FD75-498D-911F-0406ED796336}"/>
          </ac:graphicFrameMkLst>
        </pc:graphicFrameChg>
        <pc:picChg chg="add mod ord">
          <ac:chgData name="Yelena Slizhevskaya" userId="c31c118f-cc09-4814-95e2-f268a72c0a23" providerId="ADAL" clId="{4B1D3249-7279-458D-B495-52ECE088F798}" dt="2021-05-21T21:24:13.358" v="3599" actId="1036"/>
          <ac:picMkLst>
            <pc:docMk/>
            <pc:sldMk cId="1049271005" sldId="465"/>
            <ac:picMk id="16" creationId="{E2983007-846B-4068-B28E-EB0CE677B3C3}"/>
          </ac:picMkLst>
        </pc:picChg>
        <pc:picChg chg="add del mod">
          <ac:chgData name="Yelena Slizhevskaya" userId="c31c118f-cc09-4814-95e2-f268a72c0a23" providerId="ADAL" clId="{4B1D3249-7279-458D-B495-52ECE088F798}" dt="2021-05-21T22:10:50.509" v="4582" actId="21"/>
          <ac:picMkLst>
            <pc:docMk/>
            <pc:sldMk cId="1049271005" sldId="465"/>
            <ac:picMk id="17" creationId="{6A3D2CB4-9371-4D01-8D5E-487CDF9F7D25}"/>
          </ac:picMkLst>
        </pc:picChg>
        <pc:picChg chg="add del mod">
          <ac:chgData name="Yelena Slizhevskaya" userId="c31c118f-cc09-4814-95e2-f268a72c0a23" providerId="ADAL" clId="{4B1D3249-7279-458D-B495-52ECE088F798}" dt="2021-05-21T21:31:30.714" v="3623" actId="21"/>
          <ac:picMkLst>
            <pc:docMk/>
            <pc:sldMk cId="1049271005" sldId="465"/>
            <ac:picMk id="18" creationId="{CF7EDE3F-2843-4577-BA54-6E09D2F61348}"/>
          </ac:picMkLst>
        </pc:picChg>
        <pc:picChg chg="add mod ord">
          <ac:chgData name="Yelena Slizhevskaya" userId="c31c118f-cc09-4814-95e2-f268a72c0a23" providerId="ADAL" clId="{4B1D3249-7279-458D-B495-52ECE088F798}" dt="2021-05-21T21:32:27.855" v="3702" actId="1037"/>
          <ac:picMkLst>
            <pc:docMk/>
            <pc:sldMk cId="1049271005" sldId="465"/>
            <ac:picMk id="19" creationId="{5A6AE0EF-B306-428C-A8A5-49F0097476AD}"/>
          </ac:picMkLst>
        </pc:picChg>
        <pc:picChg chg="add del mod">
          <ac:chgData name="Yelena Slizhevskaya" userId="c31c118f-cc09-4814-95e2-f268a72c0a23" providerId="ADAL" clId="{4B1D3249-7279-458D-B495-52ECE088F798}" dt="2021-05-21T22:09:39.460" v="4491"/>
          <ac:picMkLst>
            <pc:docMk/>
            <pc:sldMk cId="1049271005" sldId="465"/>
            <ac:picMk id="3074" creationId="{E97563A4-1D73-4465-A66F-A85A1A5BF90A}"/>
          </ac:picMkLst>
        </pc:picChg>
        <pc:picChg chg="add del mod">
          <ac:chgData name="Yelena Slizhevskaya" userId="c31c118f-cc09-4814-95e2-f268a72c0a23" providerId="ADAL" clId="{4B1D3249-7279-458D-B495-52ECE088F798}" dt="2021-05-21T22:09:51.938" v="4505"/>
          <ac:picMkLst>
            <pc:docMk/>
            <pc:sldMk cId="1049271005" sldId="465"/>
            <ac:picMk id="3076" creationId="{2F9AB344-85F0-49B6-8D8F-FBFFCAC729AE}"/>
          </ac:picMkLst>
        </pc:picChg>
        <pc:picChg chg="add del mod">
          <ac:chgData name="Yelena Slizhevskaya" userId="c31c118f-cc09-4814-95e2-f268a72c0a23" providerId="ADAL" clId="{4B1D3249-7279-458D-B495-52ECE088F798}" dt="2021-05-21T22:10:48.197" v="4579"/>
          <ac:picMkLst>
            <pc:docMk/>
            <pc:sldMk cId="1049271005" sldId="465"/>
            <ac:picMk id="3078" creationId="{24E05414-F423-47EA-A48E-7F5030F1D68E}"/>
          </ac:picMkLst>
        </pc:picChg>
      </pc:sldChg>
      <pc:sldChg chg="new del">
        <pc:chgData name="Yelena Slizhevskaya" userId="c31c118f-cc09-4814-95e2-f268a72c0a23" providerId="ADAL" clId="{4B1D3249-7279-458D-B495-52ECE088F798}" dt="2021-05-21T13:26:41.901" v="1409" actId="2696"/>
        <pc:sldMkLst>
          <pc:docMk/>
          <pc:sldMk cId="1624952513" sldId="465"/>
        </pc:sldMkLst>
      </pc:sldChg>
      <pc:sldChg chg="addSp delSp modSp add mod">
        <pc:chgData name="Yelena Slizhevskaya" userId="c31c118f-cc09-4814-95e2-f268a72c0a23" providerId="ADAL" clId="{4B1D3249-7279-458D-B495-52ECE088F798}" dt="2021-05-21T23:15:04.542" v="6055" actId="20577"/>
        <pc:sldMkLst>
          <pc:docMk/>
          <pc:sldMk cId="2087302627" sldId="466"/>
        </pc:sldMkLst>
        <pc:spChg chg="mod">
          <ac:chgData name="Yelena Slizhevskaya" userId="c31c118f-cc09-4814-95e2-f268a72c0a23" providerId="ADAL" clId="{4B1D3249-7279-458D-B495-52ECE088F798}" dt="2021-05-21T21:59:39.221" v="4406" actId="6549"/>
          <ac:spMkLst>
            <pc:docMk/>
            <pc:sldMk cId="2087302627" sldId="466"/>
            <ac:spMk id="13" creationId="{C9822B70-5154-4C12-AB66-164BD2A51316}"/>
          </ac:spMkLst>
        </pc:spChg>
        <pc:spChg chg="mod">
          <ac:chgData name="Yelena Slizhevskaya" userId="c31c118f-cc09-4814-95e2-f268a72c0a23" providerId="ADAL" clId="{4B1D3249-7279-458D-B495-52ECE088F798}" dt="2021-05-21T22:25:31.776" v="4869" actId="6549"/>
          <ac:spMkLst>
            <pc:docMk/>
            <pc:sldMk cId="2087302627" sldId="466"/>
            <ac:spMk id="14" creationId="{FE7F0E31-28F9-4CF1-8D0F-F66D797B7648}"/>
          </ac:spMkLst>
        </pc:spChg>
        <pc:spChg chg="mod">
          <ac:chgData name="Yelena Slizhevskaya" userId="c31c118f-cc09-4814-95e2-f268a72c0a23" providerId="ADAL" clId="{4B1D3249-7279-458D-B495-52ECE088F798}" dt="2021-05-21T22:30:39.748" v="4996" actId="255"/>
          <ac:spMkLst>
            <pc:docMk/>
            <pc:sldMk cId="2087302627" sldId="466"/>
            <ac:spMk id="15" creationId="{E42C1A79-DBEC-4728-BAEF-4502D6715E37}"/>
          </ac:spMkLst>
        </pc:spChg>
        <pc:graphicFrameChg chg="mod">
          <ac:chgData name="Yelena Slizhevskaya" userId="c31c118f-cc09-4814-95e2-f268a72c0a23" providerId="ADAL" clId="{4B1D3249-7279-458D-B495-52ECE088F798}" dt="2021-05-21T23:15:04.542" v="6055" actId="20577"/>
          <ac:graphicFrameMkLst>
            <pc:docMk/>
            <pc:sldMk cId="2087302627" sldId="466"/>
            <ac:graphicFrameMk id="7" creationId="{D38B8460-FD75-498D-911F-0406ED796336}"/>
          </ac:graphicFrameMkLst>
        </pc:graphicFrameChg>
        <pc:picChg chg="add mod">
          <ac:chgData name="Yelena Slizhevskaya" userId="c31c118f-cc09-4814-95e2-f268a72c0a23" providerId="ADAL" clId="{4B1D3249-7279-458D-B495-52ECE088F798}" dt="2021-05-21T21:57:18.732" v="4356" actId="1036"/>
          <ac:picMkLst>
            <pc:docMk/>
            <pc:sldMk cId="2087302627" sldId="466"/>
            <ac:picMk id="10" creationId="{19E506BE-C698-4955-9969-B75FC92639EE}"/>
          </ac:picMkLst>
        </pc:picChg>
        <pc:picChg chg="del">
          <ac:chgData name="Yelena Slizhevskaya" userId="c31c118f-cc09-4814-95e2-f268a72c0a23" providerId="ADAL" clId="{4B1D3249-7279-458D-B495-52ECE088F798}" dt="2021-05-21T21:57:04.127" v="4330" actId="21"/>
          <ac:picMkLst>
            <pc:docMk/>
            <pc:sldMk cId="2087302627" sldId="466"/>
            <ac:picMk id="16" creationId="{E2983007-846B-4068-B28E-EB0CE677B3C3}"/>
          </ac:picMkLst>
        </pc:picChg>
        <pc:picChg chg="add del mod">
          <ac:chgData name="Yelena Slizhevskaya" userId="c31c118f-cc09-4814-95e2-f268a72c0a23" providerId="ADAL" clId="{4B1D3249-7279-458D-B495-52ECE088F798}" dt="2021-05-21T22:11:31.196" v="4588" actId="21"/>
          <ac:picMkLst>
            <pc:docMk/>
            <pc:sldMk cId="2087302627" sldId="466"/>
            <ac:picMk id="17" creationId="{6A3D2CB4-9371-4D01-8D5E-487CDF9F7D25}"/>
          </ac:picMkLst>
        </pc:picChg>
        <pc:picChg chg="del">
          <ac:chgData name="Yelena Slizhevskaya" userId="c31c118f-cc09-4814-95e2-f268a72c0a23" providerId="ADAL" clId="{4B1D3249-7279-458D-B495-52ECE088F798}" dt="2021-05-21T22:28:48.934" v="4887" actId="21"/>
          <ac:picMkLst>
            <pc:docMk/>
            <pc:sldMk cId="2087302627" sldId="466"/>
            <ac:picMk id="19" creationId="{5A6AE0EF-B306-428C-A8A5-49F0097476AD}"/>
          </ac:picMkLst>
        </pc:picChg>
        <pc:picChg chg="add del mod">
          <ac:chgData name="Yelena Slizhevskaya" userId="c31c118f-cc09-4814-95e2-f268a72c0a23" providerId="ADAL" clId="{4B1D3249-7279-458D-B495-52ECE088F798}" dt="2021-05-21T22:09:13.851" v="4467"/>
          <ac:picMkLst>
            <pc:docMk/>
            <pc:sldMk cId="2087302627" sldId="466"/>
            <ac:picMk id="2050" creationId="{A173C84F-15A0-4B6D-BC2C-EE922241DF78}"/>
          </ac:picMkLst>
        </pc:picChg>
        <pc:picChg chg="add mod">
          <ac:chgData name="Yelena Slizhevskaya" userId="c31c118f-cc09-4814-95e2-f268a72c0a23" providerId="ADAL" clId="{4B1D3249-7279-458D-B495-52ECE088F798}" dt="2021-05-21T22:14:24.747" v="4710" actId="1037"/>
          <ac:picMkLst>
            <pc:docMk/>
            <pc:sldMk cId="2087302627" sldId="466"/>
            <ac:picMk id="2052" creationId="{BFCEE96D-B504-47FE-AE86-DE4615BA6542}"/>
          </ac:picMkLst>
        </pc:picChg>
        <pc:picChg chg="add mod">
          <ac:chgData name="Yelena Slizhevskaya" userId="c31c118f-cc09-4814-95e2-f268a72c0a23" providerId="ADAL" clId="{4B1D3249-7279-458D-B495-52ECE088F798}" dt="2021-05-21T22:31:32.534" v="4997" actId="14100"/>
          <ac:picMkLst>
            <pc:docMk/>
            <pc:sldMk cId="2087302627" sldId="466"/>
            <ac:picMk id="2054" creationId="{A135D0D9-A216-41BF-8537-F69F643498B7}"/>
          </ac:picMkLst>
        </pc:picChg>
      </pc:sldChg>
      <pc:sldChg chg="addSp delSp modSp new mod ord modClrScheme chgLayout">
        <pc:chgData name="Yelena Slizhevskaya" userId="c31c118f-cc09-4814-95e2-f268a72c0a23" providerId="ADAL" clId="{4B1D3249-7279-458D-B495-52ECE088F798}" dt="2021-05-21T22:32:29.166" v="5012"/>
        <pc:sldMkLst>
          <pc:docMk/>
          <pc:sldMk cId="3647253357" sldId="467"/>
        </pc:sldMkLst>
        <pc:spChg chg="del">
          <ac:chgData name="Yelena Slizhevskaya" userId="c31c118f-cc09-4814-95e2-f268a72c0a23" providerId="ADAL" clId="{4B1D3249-7279-458D-B495-52ECE088F798}" dt="2021-05-21T21:55:40.858" v="4326" actId="26606"/>
          <ac:spMkLst>
            <pc:docMk/>
            <pc:sldMk cId="3647253357" sldId="467"/>
            <ac:spMk id="2" creationId="{15962627-05B3-44A2-8EFC-6893E6C6A960}"/>
          </ac:spMkLst>
        </pc:spChg>
        <pc:spChg chg="del">
          <ac:chgData name="Yelena Slizhevskaya" userId="c31c118f-cc09-4814-95e2-f268a72c0a23" providerId="ADAL" clId="{4B1D3249-7279-458D-B495-52ECE088F798}" dt="2021-05-21T21:55:40.858" v="4326" actId="26606"/>
          <ac:spMkLst>
            <pc:docMk/>
            <pc:sldMk cId="3647253357" sldId="467"/>
            <ac:spMk id="3" creationId="{A77D04C1-BD3D-4684-9435-C6FD4E449009}"/>
          </ac:spMkLst>
        </pc:spChg>
        <pc:spChg chg="mod">
          <ac:chgData name="Yelena Slizhevskaya" userId="c31c118f-cc09-4814-95e2-f268a72c0a23" providerId="ADAL" clId="{4B1D3249-7279-458D-B495-52ECE088F798}" dt="2021-05-21T21:55:40.858" v="4326" actId="26606"/>
          <ac:spMkLst>
            <pc:docMk/>
            <pc:sldMk cId="3647253357" sldId="467"/>
            <ac:spMk id="4" creationId="{76E83889-F75C-4532-88B6-9FA319106DF0}"/>
          </ac:spMkLst>
        </pc:spChg>
        <pc:picChg chg="add mod">
          <ac:chgData name="Yelena Slizhevskaya" userId="c31c118f-cc09-4814-95e2-f268a72c0a23" providerId="ADAL" clId="{4B1D3249-7279-458D-B495-52ECE088F798}" dt="2021-05-21T21:55:49.115" v="4328" actId="14100"/>
          <ac:picMkLst>
            <pc:docMk/>
            <pc:sldMk cId="3647253357" sldId="467"/>
            <ac:picMk id="5" creationId="{36EC0E27-F6C8-48F8-837E-D7FBE58CE86F}"/>
          </ac:picMkLst>
        </pc:picChg>
        <pc:picChg chg="add mod">
          <ac:chgData name="Yelena Slizhevskaya" userId="c31c118f-cc09-4814-95e2-f268a72c0a23" providerId="ADAL" clId="{4B1D3249-7279-458D-B495-52ECE088F798}" dt="2021-05-21T22:23:46.775" v="4827" actId="1076"/>
          <ac:picMkLst>
            <pc:docMk/>
            <pc:sldMk cId="3647253357" sldId="467"/>
            <ac:picMk id="6" creationId="{1C7520A1-19A2-4577-9ACF-6D830A7F91FF}"/>
          </ac:picMkLst>
        </pc:picChg>
        <pc:picChg chg="add mod">
          <ac:chgData name="Yelena Slizhevskaya" userId="c31c118f-cc09-4814-95e2-f268a72c0a23" providerId="ADAL" clId="{4B1D3249-7279-458D-B495-52ECE088F798}" dt="2021-05-21T22:27:04.219" v="4883" actId="1076"/>
          <ac:picMkLst>
            <pc:docMk/>
            <pc:sldMk cId="3647253357" sldId="467"/>
            <ac:picMk id="9" creationId="{6BD44CFB-CA1D-4128-85A8-0E5E217DAC24}"/>
          </ac:picMkLst>
        </pc:picChg>
        <pc:picChg chg="add del">
          <ac:chgData name="Yelena Slizhevskaya" userId="c31c118f-cc09-4814-95e2-f268a72c0a23" providerId="ADAL" clId="{4B1D3249-7279-458D-B495-52ECE088F798}" dt="2021-05-21T22:03:51.890" v="4436"/>
          <ac:picMkLst>
            <pc:docMk/>
            <pc:sldMk cId="3647253357" sldId="467"/>
            <ac:picMk id="1026" creationId="{D3B58FA2-F092-48F8-B702-8F386164A26C}"/>
          </ac:picMkLst>
        </pc:picChg>
        <pc:picChg chg="add del">
          <ac:chgData name="Yelena Slizhevskaya" userId="c31c118f-cc09-4814-95e2-f268a72c0a23" providerId="ADAL" clId="{4B1D3249-7279-458D-B495-52ECE088F798}" dt="2021-05-21T22:04:34.593" v="4438" actId="21"/>
          <ac:picMkLst>
            <pc:docMk/>
            <pc:sldMk cId="3647253357" sldId="467"/>
            <ac:picMk id="1028" creationId="{1CAF613C-9978-49B6-9B58-DA1E5A8D7079}"/>
          </ac:picMkLst>
        </pc:picChg>
      </pc:sldChg>
      <pc:sldChg chg="addSp delSp modSp add mod ord setBg">
        <pc:chgData name="Yelena Slizhevskaya" userId="c31c118f-cc09-4814-95e2-f268a72c0a23" providerId="ADAL" clId="{4B1D3249-7279-458D-B495-52ECE088F798}" dt="2021-05-21T23:15:28.762" v="6072" actId="207"/>
        <pc:sldMkLst>
          <pc:docMk/>
          <pc:sldMk cId="585962153" sldId="468"/>
        </pc:sldMkLst>
        <pc:spChg chg="mod">
          <ac:chgData name="Yelena Slizhevskaya" userId="c31c118f-cc09-4814-95e2-f268a72c0a23" providerId="ADAL" clId="{4B1D3249-7279-458D-B495-52ECE088F798}" dt="2021-05-21T23:15:28.762" v="6072" actId="207"/>
          <ac:spMkLst>
            <pc:docMk/>
            <pc:sldMk cId="585962153" sldId="468"/>
            <ac:spMk id="13" creationId="{C9822B70-5154-4C12-AB66-164BD2A51316}"/>
          </ac:spMkLst>
        </pc:spChg>
        <pc:spChg chg="mod">
          <ac:chgData name="Yelena Slizhevskaya" userId="c31c118f-cc09-4814-95e2-f268a72c0a23" providerId="ADAL" clId="{4B1D3249-7279-458D-B495-52ECE088F798}" dt="2021-05-21T23:02:29.423" v="5832" actId="1076"/>
          <ac:spMkLst>
            <pc:docMk/>
            <pc:sldMk cId="585962153" sldId="468"/>
            <ac:spMk id="14" creationId="{FE7F0E31-28F9-4CF1-8D0F-F66D797B7648}"/>
          </ac:spMkLst>
        </pc:spChg>
        <pc:spChg chg="mod">
          <ac:chgData name="Yelena Slizhevskaya" userId="c31c118f-cc09-4814-95e2-f268a72c0a23" providerId="ADAL" clId="{4B1D3249-7279-458D-B495-52ECE088F798}" dt="2021-05-21T23:14:27.388" v="6034" actId="207"/>
          <ac:spMkLst>
            <pc:docMk/>
            <pc:sldMk cId="585962153" sldId="468"/>
            <ac:spMk id="15" creationId="{E42C1A79-DBEC-4728-BAEF-4502D6715E37}"/>
          </ac:spMkLst>
        </pc:spChg>
        <pc:graphicFrameChg chg="mod">
          <ac:chgData name="Yelena Slizhevskaya" userId="c31c118f-cc09-4814-95e2-f268a72c0a23" providerId="ADAL" clId="{4B1D3249-7279-458D-B495-52ECE088F798}" dt="2021-05-21T23:15:15.423" v="6070" actId="20577"/>
          <ac:graphicFrameMkLst>
            <pc:docMk/>
            <pc:sldMk cId="585962153" sldId="468"/>
            <ac:graphicFrameMk id="7" creationId="{D38B8460-FD75-498D-911F-0406ED796336}"/>
          </ac:graphicFrameMkLst>
        </pc:graphicFrameChg>
        <pc:picChg chg="add mod ord">
          <ac:chgData name="Yelena Slizhevskaya" userId="c31c118f-cc09-4814-95e2-f268a72c0a23" providerId="ADAL" clId="{4B1D3249-7279-458D-B495-52ECE088F798}" dt="2021-05-21T23:02:48.830" v="5835" actId="167"/>
          <ac:picMkLst>
            <pc:docMk/>
            <pc:sldMk cId="585962153" sldId="468"/>
            <ac:picMk id="2" creationId="{D8E0687D-BB5A-40C5-BC80-09B9EA7B44E4}"/>
          </ac:picMkLst>
        </pc:picChg>
        <pc:picChg chg="add mod">
          <ac:chgData name="Yelena Slizhevskaya" userId="c31c118f-cc09-4814-95e2-f268a72c0a23" providerId="ADAL" clId="{4B1D3249-7279-458D-B495-52ECE088F798}" dt="2021-05-21T23:13:02.089" v="5988" actId="14100"/>
          <ac:picMkLst>
            <pc:docMk/>
            <pc:sldMk cId="585962153" sldId="468"/>
            <ac:picMk id="3" creationId="{C3833A33-8F19-40B5-8C81-EB9BFA956E1B}"/>
          </ac:picMkLst>
        </pc:picChg>
        <pc:picChg chg="del mod">
          <ac:chgData name="Yelena Slizhevskaya" userId="c31c118f-cc09-4814-95e2-f268a72c0a23" providerId="ADAL" clId="{4B1D3249-7279-458D-B495-52ECE088F798}" dt="2021-05-21T22:45:25.788" v="5338" actId="21"/>
          <ac:picMkLst>
            <pc:docMk/>
            <pc:sldMk cId="585962153" sldId="468"/>
            <ac:picMk id="10" creationId="{19E506BE-C698-4955-9969-B75FC92639EE}"/>
          </ac:picMkLst>
        </pc:picChg>
        <pc:picChg chg="add mod">
          <ac:chgData name="Yelena Slizhevskaya" userId="c31c118f-cc09-4814-95e2-f268a72c0a23" providerId="ADAL" clId="{4B1D3249-7279-458D-B495-52ECE088F798}" dt="2021-05-21T23:02:03.503" v="5829" actId="1076"/>
          <ac:picMkLst>
            <pc:docMk/>
            <pc:sldMk cId="585962153" sldId="468"/>
            <ac:picMk id="11" creationId="{B2E74A2F-9DA6-46E7-821B-758D35322FEE}"/>
          </ac:picMkLst>
        </pc:picChg>
        <pc:picChg chg="del">
          <ac:chgData name="Yelena Slizhevskaya" userId="c31c118f-cc09-4814-95e2-f268a72c0a23" providerId="ADAL" clId="{4B1D3249-7279-458D-B495-52ECE088F798}" dt="2021-05-21T22:46:12.209" v="5441" actId="21"/>
          <ac:picMkLst>
            <pc:docMk/>
            <pc:sldMk cId="585962153" sldId="468"/>
            <ac:picMk id="2052" creationId="{BFCEE96D-B504-47FE-AE86-DE4615BA6542}"/>
          </ac:picMkLst>
        </pc:picChg>
        <pc:picChg chg="del mod">
          <ac:chgData name="Yelena Slizhevskaya" userId="c31c118f-cc09-4814-95e2-f268a72c0a23" providerId="ADAL" clId="{4B1D3249-7279-458D-B495-52ECE088F798}" dt="2021-05-21T23:08:26.961" v="5887" actId="21"/>
          <ac:picMkLst>
            <pc:docMk/>
            <pc:sldMk cId="585962153" sldId="468"/>
            <ac:picMk id="2054" creationId="{A135D0D9-A216-41BF-8537-F69F643498B7}"/>
          </ac:picMkLst>
        </pc:picChg>
      </pc:sldChg>
    </pc:docChg>
  </pc:docChgLst>
  <pc:docChgLst>
    <pc:chgData name="Galina S. Kuznetsova" userId="1e4cc48e-1455-4a2f-8745-1c0838fccdba" providerId="ADAL" clId="{7D8CB1AC-4010-46FD-8C1E-32836DD9CC4B}"/>
    <pc:docChg chg="modSld">
      <pc:chgData name="Galina S. Kuznetsova" userId="1e4cc48e-1455-4a2f-8745-1c0838fccdba" providerId="ADAL" clId="{7D8CB1AC-4010-46FD-8C1E-32836DD9CC4B}" dt="2021-05-25T10:55:32.258" v="295" actId="13926"/>
      <pc:docMkLst>
        <pc:docMk/>
      </pc:docMkLst>
      <pc:sldChg chg="modSp mod">
        <pc:chgData name="Galina S. Kuznetsova" userId="1e4cc48e-1455-4a2f-8745-1c0838fccdba" providerId="ADAL" clId="{7D8CB1AC-4010-46FD-8C1E-32836DD9CC4B}" dt="2021-05-25T10:55:32.258" v="295" actId="13926"/>
        <pc:sldMkLst>
          <pc:docMk/>
          <pc:sldMk cId="0" sldId="369"/>
        </pc:sldMkLst>
        <pc:spChg chg="mod">
          <ac:chgData name="Galina S. Kuznetsova" userId="1e4cc48e-1455-4a2f-8745-1c0838fccdba" providerId="ADAL" clId="{7D8CB1AC-4010-46FD-8C1E-32836DD9CC4B}" dt="2021-05-25T10:55:32.258" v="295" actId="13926"/>
          <ac:spMkLst>
            <pc:docMk/>
            <pc:sldMk cId="0" sldId="369"/>
            <ac:spMk id="3" creationId="{E0DE4E25-CBDC-4113-B489-646E67DC7A09}"/>
          </ac:spMkLst>
        </pc:spChg>
        <pc:spChg chg="mod">
          <ac:chgData name="Galina S. Kuznetsova" userId="1e4cc48e-1455-4a2f-8745-1c0838fccdba" providerId="ADAL" clId="{7D8CB1AC-4010-46FD-8C1E-32836DD9CC4B}" dt="2021-05-25T10:54:53.094" v="259" actId="14100"/>
          <ac:spMkLst>
            <pc:docMk/>
            <pc:sldMk cId="0" sldId="369"/>
            <ac:spMk id="27654" creationId="{161830F9-91C7-48F9-9809-D3BC7351EBE2}"/>
          </ac:spMkLst>
        </pc:spChg>
      </pc:sldChg>
    </pc:docChg>
  </pc:docChgLst>
  <pc:docChgLst>
    <pc:chgData name="Elena Nikulina" userId="b7af4d6e-2170-45b7-853e-44212cae6ba5" providerId="ADAL" clId="{63FAEF08-EDCC-40EC-A863-F7804FF75856}"/>
    <pc:docChg chg="custSel modSld">
      <pc:chgData name="Elena Nikulina" userId="b7af4d6e-2170-45b7-853e-44212cae6ba5" providerId="ADAL" clId="{63FAEF08-EDCC-40EC-A863-F7804FF75856}" dt="2021-05-24T09:48:17.744" v="371" actId="400"/>
      <pc:docMkLst>
        <pc:docMk/>
      </pc:docMkLst>
      <pc:sldChg chg="modSp mod">
        <pc:chgData name="Elena Nikulina" userId="b7af4d6e-2170-45b7-853e-44212cae6ba5" providerId="ADAL" clId="{63FAEF08-EDCC-40EC-A863-F7804FF75856}" dt="2021-05-24T09:48:17.744" v="371" actId="400"/>
        <pc:sldMkLst>
          <pc:docMk/>
          <pc:sldMk cId="0" sldId="369"/>
        </pc:sldMkLst>
        <pc:spChg chg="mod">
          <ac:chgData name="Elena Nikulina" userId="b7af4d6e-2170-45b7-853e-44212cae6ba5" providerId="ADAL" clId="{63FAEF08-EDCC-40EC-A863-F7804FF75856}" dt="2021-05-24T09:48:17.744" v="371" actId="400"/>
          <ac:spMkLst>
            <pc:docMk/>
            <pc:sldMk cId="0" sldId="369"/>
            <ac:spMk id="3" creationId="{E0DE4E25-CBDC-4113-B489-646E67DC7A09}"/>
          </ac:spMkLst>
        </pc:spChg>
        <pc:spChg chg="mod">
          <ac:chgData name="Elena Nikulina" userId="b7af4d6e-2170-45b7-853e-44212cae6ba5" providerId="ADAL" clId="{63FAEF08-EDCC-40EC-A863-F7804FF75856}" dt="2021-05-23T20:57:00.690" v="313" actId="1076"/>
          <ac:spMkLst>
            <pc:docMk/>
            <pc:sldMk cId="0" sldId="369"/>
            <ac:spMk id="27654" creationId="{161830F9-91C7-48F9-9809-D3BC7351EBE2}"/>
          </ac:spMkLst>
        </pc:spChg>
      </pc:sldChg>
      <pc:sldChg chg="modSp mod">
        <pc:chgData name="Elena Nikulina" userId="b7af4d6e-2170-45b7-853e-44212cae6ba5" providerId="ADAL" clId="{63FAEF08-EDCC-40EC-A863-F7804FF75856}" dt="2021-05-23T20:47:32.095" v="27" actId="20577"/>
        <pc:sldMkLst>
          <pc:docMk/>
          <pc:sldMk cId="2187824936" sldId="464"/>
        </pc:sldMkLst>
        <pc:spChg chg="mod">
          <ac:chgData name="Elena Nikulina" userId="b7af4d6e-2170-45b7-853e-44212cae6ba5" providerId="ADAL" clId="{63FAEF08-EDCC-40EC-A863-F7804FF75856}" dt="2021-05-23T20:45:47.125" v="21" actId="6549"/>
          <ac:spMkLst>
            <pc:docMk/>
            <pc:sldMk cId="2187824936" sldId="464"/>
            <ac:spMk id="3" creationId="{768B42E0-18D2-4633-B739-D411A2B35CD1}"/>
          </ac:spMkLst>
        </pc:spChg>
        <pc:graphicFrameChg chg="mod">
          <ac:chgData name="Elena Nikulina" userId="b7af4d6e-2170-45b7-853e-44212cae6ba5" providerId="ADAL" clId="{63FAEF08-EDCC-40EC-A863-F7804FF75856}" dt="2021-05-23T20:47:32.095" v="27" actId="20577"/>
          <ac:graphicFrameMkLst>
            <pc:docMk/>
            <pc:sldMk cId="2187824936" sldId="464"/>
            <ac:graphicFrameMk id="6" creationId="{960361A4-D586-47CF-97CC-F517578EB76F}"/>
          </ac:graphicFrameMkLst>
        </pc:graphicFrameChg>
      </pc:sldChg>
    </pc:docChg>
  </pc:docChgLst>
  <pc:docChgLst>
    <pc:chgData name="Yelena Slizhevskaya" userId="c31c118f-cc09-4814-95e2-f268a72c0a23" providerId="ADAL" clId="{F9CD2BE0-1FB0-45E5-95E5-7DAC59F1191D}"/>
    <pc:docChg chg="custSel addSld delSld modSld sldOrd">
      <pc:chgData name="Yelena Slizhevskaya" userId="c31c118f-cc09-4814-95e2-f268a72c0a23" providerId="ADAL" clId="{F9CD2BE0-1FB0-45E5-95E5-7DAC59F1191D}" dt="2021-05-24T22:44:41.028" v="342" actId="2696"/>
      <pc:docMkLst>
        <pc:docMk/>
      </pc:docMkLst>
      <pc:sldChg chg="modSp">
        <pc:chgData name="Yelena Slizhevskaya" userId="c31c118f-cc09-4814-95e2-f268a72c0a23" providerId="ADAL" clId="{F9CD2BE0-1FB0-45E5-95E5-7DAC59F1191D}" dt="2021-05-24T22:31:04.311" v="113" actId="20577"/>
        <pc:sldMkLst>
          <pc:docMk/>
          <pc:sldMk cId="0" sldId="434"/>
        </pc:sldMkLst>
        <pc:graphicFrameChg chg="mod">
          <ac:chgData name="Yelena Slizhevskaya" userId="c31c118f-cc09-4814-95e2-f268a72c0a23" providerId="ADAL" clId="{F9CD2BE0-1FB0-45E5-95E5-7DAC59F1191D}" dt="2021-05-24T22:31:04.311" v="113" actId="20577"/>
          <ac:graphicFrameMkLst>
            <pc:docMk/>
            <pc:sldMk cId="0" sldId="434"/>
            <ac:graphicFrameMk id="6" creationId="{960361A4-D586-47CF-97CC-F517578EB76F}"/>
          </ac:graphicFrameMkLst>
        </pc:graphicFrameChg>
      </pc:sldChg>
      <pc:sldChg chg="addSp delSp modSp del mod">
        <pc:chgData name="Yelena Slizhevskaya" userId="c31c118f-cc09-4814-95e2-f268a72c0a23" providerId="ADAL" clId="{F9CD2BE0-1FB0-45E5-95E5-7DAC59F1191D}" dt="2021-05-24T22:44:37.172" v="341" actId="2696"/>
        <pc:sldMkLst>
          <pc:docMk/>
          <pc:sldMk cId="0" sldId="435"/>
        </pc:sldMkLst>
        <pc:picChg chg="del">
          <ac:chgData name="Yelena Slizhevskaya" userId="c31c118f-cc09-4814-95e2-f268a72c0a23" providerId="ADAL" clId="{F9CD2BE0-1FB0-45E5-95E5-7DAC59F1191D}" dt="2021-05-24T22:35:50.964" v="116" actId="21"/>
          <ac:picMkLst>
            <pc:docMk/>
            <pc:sldMk cId="0" sldId="435"/>
            <ac:picMk id="2" creationId="{A5369F75-0D20-48EB-AC7B-6A334C3AE509}"/>
          </ac:picMkLst>
        </pc:picChg>
        <pc:picChg chg="add del mod">
          <ac:chgData name="Yelena Slizhevskaya" userId="c31c118f-cc09-4814-95e2-f268a72c0a23" providerId="ADAL" clId="{F9CD2BE0-1FB0-45E5-95E5-7DAC59F1191D}" dt="2021-05-24T22:42:53.093" v="318" actId="21"/>
          <ac:picMkLst>
            <pc:docMk/>
            <pc:sldMk cId="0" sldId="435"/>
            <ac:picMk id="9" creationId="{EF305E7D-465D-4FBB-9471-4FB4F5597F3C}"/>
          </ac:picMkLst>
        </pc:picChg>
        <pc:picChg chg="del mod">
          <ac:chgData name="Yelena Slizhevskaya" userId="c31c118f-cc09-4814-95e2-f268a72c0a23" providerId="ADAL" clId="{F9CD2BE0-1FB0-45E5-95E5-7DAC59F1191D}" dt="2021-05-24T22:37:44.289" v="123" actId="21"/>
          <ac:picMkLst>
            <pc:docMk/>
            <pc:sldMk cId="0" sldId="435"/>
            <ac:picMk id="10" creationId="{3B17B5DE-3057-405A-99A2-E7E3FE5C9BD9}"/>
          </ac:picMkLst>
        </pc:picChg>
      </pc:sldChg>
      <pc:sldChg chg="ord">
        <pc:chgData name="Yelena Slizhevskaya" userId="c31c118f-cc09-4814-95e2-f268a72c0a23" providerId="ADAL" clId="{F9CD2BE0-1FB0-45E5-95E5-7DAC59F1191D}" dt="2021-05-24T09:44:13.759" v="55"/>
        <pc:sldMkLst>
          <pc:docMk/>
          <pc:sldMk cId="1376170186" sldId="462"/>
        </pc:sldMkLst>
      </pc:sldChg>
      <pc:sldChg chg="delSp modSp del mod">
        <pc:chgData name="Yelena Slizhevskaya" userId="c31c118f-cc09-4814-95e2-f268a72c0a23" providerId="ADAL" clId="{F9CD2BE0-1FB0-45E5-95E5-7DAC59F1191D}" dt="2021-05-24T22:44:41.028" v="342" actId="2696"/>
        <pc:sldMkLst>
          <pc:docMk/>
          <pc:sldMk cId="3647253357" sldId="467"/>
        </pc:sldMkLst>
        <pc:picChg chg="del mod">
          <ac:chgData name="Yelena Slizhevskaya" userId="c31c118f-cc09-4814-95e2-f268a72c0a23" providerId="ADAL" clId="{F9CD2BE0-1FB0-45E5-95E5-7DAC59F1191D}" dt="2021-05-24T22:44:01.610" v="333" actId="21"/>
          <ac:picMkLst>
            <pc:docMk/>
            <pc:sldMk cId="3647253357" sldId="467"/>
            <ac:picMk id="5" creationId="{36EC0E27-F6C8-48F8-837E-D7FBE58CE86F}"/>
          </ac:picMkLst>
        </pc:picChg>
        <pc:picChg chg="del mod">
          <ac:chgData name="Yelena Slizhevskaya" userId="c31c118f-cc09-4814-95e2-f268a72c0a23" providerId="ADAL" clId="{F9CD2BE0-1FB0-45E5-95E5-7DAC59F1191D}" dt="2021-05-24T22:42:07.949" v="285" actId="21"/>
          <ac:picMkLst>
            <pc:docMk/>
            <pc:sldMk cId="3647253357" sldId="467"/>
            <ac:picMk id="9" creationId="{6BD44CFB-CA1D-4128-85A8-0E5E217DAC24}"/>
          </ac:picMkLst>
        </pc:picChg>
      </pc:sldChg>
      <pc:sldChg chg="addSp delSp modSp new mod">
        <pc:chgData name="Yelena Slizhevskaya" userId="c31c118f-cc09-4814-95e2-f268a72c0a23" providerId="ADAL" clId="{F9CD2BE0-1FB0-45E5-95E5-7DAC59F1191D}" dt="2021-05-24T22:44:24.995" v="340" actId="1076"/>
        <pc:sldMkLst>
          <pc:docMk/>
          <pc:sldMk cId="1932550416" sldId="469"/>
        </pc:sldMkLst>
        <pc:spChg chg="del">
          <ac:chgData name="Yelena Slizhevskaya" userId="c31c118f-cc09-4814-95e2-f268a72c0a23" providerId="ADAL" clId="{F9CD2BE0-1FB0-45E5-95E5-7DAC59F1191D}" dt="2021-05-24T22:35:33.905" v="115"/>
          <ac:spMkLst>
            <pc:docMk/>
            <pc:sldMk cId="1932550416" sldId="469"/>
            <ac:spMk id="2" creationId="{39F6CD81-7ECE-4AFC-8798-C65D839D97EF}"/>
          </ac:spMkLst>
        </pc:spChg>
        <pc:spChg chg="del">
          <ac:chgData name="Yelena Slizhevskaya" userId="c31c118f-cc09-4814-95e2-f268a72c0a23" providerId="ADAL" clId="{F9CD2BE0-1FB0-45E5-95E5-7DAC59F1191D}" dt="2021-05-24T22:35:33.905" v="115"/>
          <ac:spMkLst>
            <pc:docMk/>
            <pc:sldMk cId="1932550416" sldId="469"/>
            <ac:spMk id="3" creationId="{F57C94EA-3C4B-4DC4-A59F-005C1A1B9BB2}"/>
          </ac:spMkLst>
        </pc:spChg>
        <pc:spChg chg="mod">
          <ac:chgData name="Yelena Slizhevskaya" userId="c31c118f-cc09-4814-95e2-f268a72c0a23" providerId="ADAL" clId="{F9CD2BE0-1FB0-45E5-95E5-7DAC59F1191D}" dt="2021-05-24T22:35:33.905" v="115"/>
          <ac:spMkLst>
            <pc:docMk/>
            <pc:sldMk cId="1932550416" sldId="469"/>
            <ac:spMk id="4" creationId="{8A06D7D4-9687-4232-8F65-9DEE362B4395}"/>
          </ac:spMkLst>
        </pc:spChg>
        <pc:picChg chg="add mod">
          <ac:chgData name="Yelena Slizhevskaya" userId="c31c118f-cc09-4814-95e2-f268a72c0a23" providerId="ADAL" clId="{F9CD2BE0-1FB0-45E5-95E5-7DAC59F1191D}" dt="2021-05-24T22:44:24.995" v="340" actId="1076"/>
          <ac:picMkLst>
            <pc:docMk/>
            <pc:sldMk cId="1932550416" sldId="469"/>
            <ac:picMk id="5" creationId="{8F499F55-F20A-4D34-8F9D-5F5842CF6FCD}"/>
          </ac:picMkLst>
        </pc:picChg>
        <pc:picChg chg="add del mod">
          <ac:chgData name="Yelena Slizhevskaya" userId="c31c118f-cc09-4814-95e2-f268a72c0a23" providerId="ADAL" clId="{F9CD2BE0-1FB0-45E5-95E5-7DAC59F1191D}" dt="2021-05-24T22:42:35.974" v="317" actId="21"/>
          <ac:picMkLst>
            <pc:docMk/>
            <pc:sldMk cId="1932550416" sldId="469"/>
            <ac:picMk id="6" creationId="{C7D47B0C-2957-4694-8FC4-40BFAB8D6F96}"/>
          </ac:picMkLst>
        </pc:picChg>
        <pc:picChg chg="add mod">
          <ac:chgData name="Yelena Slizhevskaya" userId="c31c118f-cc09-4814-95e2-f268a72c0a23" providerId="ADAL" clId="{F9CD2BE0-1FB0-45E5-95E5-7DAC59F1191D}" dt="2021-05-24T22:44:19.878" v="337" actId="14100"/>
          <ac:picMkLst>
            <pc:docMk/>
            <pc:sldMk cId="1932550416" sldId="469"/>
            <ac:picMk id="7" creationId="{38906915-E12C-4EB9-AE44-1B5E5391FF4D}"/>
          </ac:picMkLst>
        </pc:picChg>
      </pc:sldChg>
      <pc:sldChg chg="addSp modSp new mod">
        <pc:chgData name="Yelena Slizhevskaya" userId="c31c118f-cc09-4814-95e2-f268a72c0a23" providerId="ADAL" clId="{F9CD2BE0-1FB0-45E5-95E5-7DAC59F1191D}" dt="2021-05-24T22:43:19.527" v="331" actId="1035"/>
        <pc:sldMkLst>
          <pc:docMk/>
          <pc:sldMk cId="3665764606" sldId="470"/>
        </pc:sldMkLst>
        <pc:picChg chg="add mod">
          <ac:chgData name="Yelena Slizhevskaya" userId="c31c118f-cc09-4814-95e2-f268a72c0a23" providerId="ADAL" clId="{F9CD2BE0-1FB0-45E5-95E5-7DAC59F1191D}" dt="2021-05-24T22:43:19.527" v="331" actId="1035"/>
          <ac:picMkLst>
            <pc:docMk/>
            <pc:sldMk cId="3665764606" sldId="470"/>
            <ac:picMk id="3" creationId="{8F291427-759A-415B-AE6D-E8F3B3D58CBD}"/>
          </ac:picMkLst>
        </pc:picChg>
        <pc:picChg chg="add mod">
          <ac:chgData name="Yelena Slizhevskaya" userId="c31c118f-cc09-4814-95e2-f268a72c0a23" providerId="ADAL" clId="{F9CD2BE0-1FB0-45E5-95E5-7DAC59F1191D}" dt="2021-05-24T22:43:14.342" v="322" actId="1076"/>
          <ac:picMkLst>
            <pc:docMk/>
            <pc:sldMk cId="3665764606" sldId="470"/>
            <ac:picMk id="4" creationId="{A173EBF3-69E9-4E50-84AF-D0C23BA80BB8}"/>
          </ac:picMkLst>
        </pc:picChg>
      </pc:sldChg>
    </pc:docChg>
  </pc:docChgLst>
</pc:chgInfo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empal.org/knowledge-product/optimizing-unified-chart-accounts-ucoas-design-tips-public-financial-management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empal.org/knowledge-product/optimizing-unified-chart-accounts-ucoas-design-tips-public-financial-managemen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D3AFD-9028-4D31-83FF-B56D71BA2C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C187E-84F6-4F2C-8FE0-7431DEE07B0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hr-HR" sz="3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TCOP</a:t>
          </a:r>
          <a:r>
            <a:rPr lang="hr-HR" sz="29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nastavlja djelovati u 4 ključne tematske skupine</a:t>
          </a:r>
        </a:p>
      </dgm:t>
    </dgm:pt>
    <dgm:pt modelId="{5C9248B1-3721-4DEB-A1DA-60D17DC9A94D}" type="parTrans" cxnId="{451323DF-6492-498E-846C-9BEAF584BA5A}">
      <dgm:prSet/>
      <dgm:spPr/>
      <dgm:t>
        <a:bodyPr/>
        <a:lstStyle/>
        <a:p>
          <a:endParaRPr lang="en-US"/>
        </a:p>
      </dgm:t>
    </dgm:pt>
    <dgm:pt modelId="{B2FE423A-EBF3-4259-B898-81C09C4478CA}" type="sibTrans" cxnId="{451323DF-6492-498E-846C-9BEAF584BA5A}">
      <dgm:prSet/>
      <dgm:spPr/>
      <dgm:t>
        <a:bodyPr/>
        <a:lstStyle/>
        <a:p>
          <a:endParaRPr lang="en-US"/>
        </a:p>
      </dgm:t>
    </dgm:pt>
    <dgm:pt modelId="{1B4F3C78-C639-4DC2-81A8-B9FF60E6651A}" type="pres">
      <dgm:prSet presAssocID="{3F3D3AFD-9028-4D31-83FF-B56D71BA2CD8}" presName="linear" presStyleCnt="0">
        <dgm:presLayoutVars>
          <dgm:animLvl val="lvl"/>
          <dgm:resizeHandles val="exact"/>
        </dgm:presLayoutVars>
      </dgm:prSet>
      <dgm:spPr/>
    </dgm:pt>
    <dgm:pt modelId="{D31DD759-4E4D-4EF4-A6D6-8F3BDCEF533A}" type="pres">
      <dgm:prSet presAssocID="{0A3C187E-84F6-4F2C-8FE0-7431DEE07B0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34F35D-9026-4557-8AF1-31FC18744F42}" type="presOf" srcId="{3F3D3AFD-9028-4D31-83FF-B56D71BA2CD8}" destId="{1B4F3C78-C639-4DC2-81A8-B9FF60E6651A}" srcOrd="0" destOrd="0" presId="urn:microsoft.com/office/officeart/2005/8/layout/vList2"/>
    <dgm:cxn modelId="{C3598FB5-E1EE-4DF1-9B0A-66CDA9F8BC61}" type="presOf" srcId="{0A3C187E-84F6-4F2C-8FE0-7431DEE07B0C}" destId="{D31DD759-4E4D-4EF4-A6D6-8F3BDCEF533A}" srcOrd="0" destOrd="0" presId="urn:microsoft.com/office/officeart/2005/8/layout/vList2"/>
    <dgm:cxn modelId="{451323DF-6492-498E-846C-9BEAF584BA5A}" srcId="{3F3D3AFD-9028-4D31-83FF-B56D71BA2CD8}" destId="{0A3C187E-84F6-4F2C-8FE0-7431DEE07B0C}" srcOrd="0" destOrd="0" parTransId="{5C9248B1-3721-4DEB-A1DA-60D17DC9A94D}" sibTransId="{B2FE423A-EBF3-4259-B898-81C09C4478CA}"/>
    <dgm:cxn modelId="{0374978A-7B7B-4B39-86F7-E19D1AE61363}" type="presParOf" srcId="{1B4F3C78-C639-4DC2-81A8-B9FF60E6651A}" destId="{D31DD759-4E4D-4EF4-A6D6-8F3BDCEF53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6FE5F44-D18D-46FD-AFB2-1682EA30DEB8}" type="presOf" srcId="{5B956844-44B2-43E1-96B2-6A09842E2AC0}" destId="{32897CB2-C440-48C5-B1CB-556F4AF0CC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hr-HR" sz="20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Optimizacija dizajna jedinstvenog računskog plana: savjeti za stručnjake za upravljanje javnim financijama (2020.)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r-HR" sz="12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  <a:hlinkClick xmlns:r="http://schemas.openxmlformats.org/officeDocument/2006/relationships" r:id="rId1"/>
            </a:rPr>
            <a:t>https://www.pempal.org/knowledge-product/optimizing-unified-chart-accounts-ucoas-design-tips-public-financial-management</a:t>
          </a:r>
          <a:r>
            <a:rPr lang="hr-HR" sz="12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hr-HR" sz="20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Posebno zahvaljujemo</a:t>
          </a:r>
          <a:b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Mimozi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Pilkati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dirty="0">
              <a:latin typeface="Cambria" panose="02040503050406030204" pitchFamily="18" charset="0"/>
              <a:ea typeface="Cambria" panose="02040503050406030204" pitchFamily="18" charset="0"/>
            </a:rPr>
            <a:t>(Albanija)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Firuzi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Abdullayevoj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dirty="0">
              <a:latin typeface="Cambria" panose="02040503050406030204" pitchFamily="18" charset="0"/>
              <a:ea typeface="Cambria" panose="02040503050406030204" pitchFamily="18" charset="0"/>
            </a:rPr>
            <a:t>(Azerbajdžan)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;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Lyudmili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Guryanovoj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, Nataliji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Rusakevich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hr-HR" sz="1700" b="1" i="0" dirty="0" err="1">
              <a:latin typeface="Cambria" panose="02040503050406030204" pitchFamily="18" charset="0"/>
              <a:ea typeface="Cambria" panose="02040503050406030204" pitchFamily="18" charset="0"/>
            </a:rPr>
            <a:t>Bjelarus</a:t>
          </a:r>
          <a:r>
            <a:rPr lang="hr-HR" sz="1700" b="1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Mladenki Karačić </a:t>
          </a:r>
          <a:r>
            <a:rPr lang="hr-HR" sz="1700" b="1" i="0" dirty="0">
              <a:latin typeface="Cambria" panose="02040503050406030204" pitchFamily="18" charset="0"/>
              <a:ea typeface="Cambria" panose="02040503050406030204" pitchFamily="18" charset="0"/>
            </a:rPr>
            <a:t>(Hrvatska)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Zurabu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Tolordavi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dirty="0">
              <a:latin typeface="Cambria" panose="02040503050406030204" pitchFamily="18" charset="0"/>
              <a:ea typeface="Cambria" panose="02040503050406030204" pitchFamily="18" charset="0"/>
            </a:rPr>
            <a:t>(Gruzija)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dirty="0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</a:rPr>
            <a:t>Angeli </a:t>
          </a:r>
          <a:r>
            <a:rPr lang="hr-HR" sz="1700" b="0" i="0" dirty="0" err="1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</a:rPr>
            <a:t>Voronin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Nadejdi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Slovi,</a:t>
          </a:r>
          <a:b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Svetlani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Placinti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hr-HR" sz="1700" b="1" i="0" dirty="0" err="1">
              <a:latin typeface="Cambria" panose="02040503050406030204" pitchFamily="18" charset="0"/>
              <a:ea typeface="Cambria" panose="02040503050406030204" pitchFamily="18" charset="0"/>
            </a:rPr>
            <a:t>Moldova</a:t>
          </a:r>
          <a:r>
            <a:rPr lang="hr-HR" sz="1700" b="1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Antonu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Duboviku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Svetlani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Sivets</a:t>
          </a:r>
          <a:b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1" i="0" dirty="0">
              <a:latin typeface="Cambria" panose="02040503050406030204" pitchFamily="18" charset="0"/>
              <a:ea typeface="Cambria" panose="02040503050406030204" pitchFamily="18" charset="0"/>
            </a:rPr>
            <a:t>(Ruska Federacija)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Nataliyi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Botsman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dirty="0">
              <a:latin typeface="Cambria" panose="02040503050406030204" pitchFamily="18" charset="0"/>
              <a:ea typeface="Cambria" panose="02040503050406030204" pitchFamily="18" charset="0"/>
            </a:rPr>
            <a:t>(Ukrajina)</a:t>
          </a:r>
          <a:r>
            <a:rPr lang="hr-HR" sz="1700" b="0" i="0" dirty="0">
              <a:latin typeface="Cambria" panose="02040503050406030204" pitchFamily="18" charset="0"/>
              <a:ea typeface="Cambria" panose="02040503050406030204" pitchFamily="18" charset="0"/>
            </a:rPr>
            <a:t>; i drugima na pregledu i doprinosu</a:t>
          </a: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1" custScaleX="127665" custScaleY="100098" custLinFactNeighborX="-1583" custLinFactNeighborY="1123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1" custScaleX="120003" custScaleY="125122" custLinFactNeighborX="-4018" custLinFactNeighborY="61">
        <dgm:presLayoutVars>
          <dgm:bulletEnabled val="1"/>
        </dgm:presLayoutVars>
      </dgm:prSet>
      <dgm:spPr/>
    </dgm:pt>
  </dgm:ptLst>
  <dgm:cxnLst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ACD69D7F-1533-45B1-93C7-483250BABB32}" type="presOf" srcId="{FDCE1500-8D86-438C-A805-E7746FA404D2}" destId="{A8983449-E04B-496F-BA7D-ED80AAAEE3A0}" srcOrd="0" destOrd="0" presId="urn:microsoft.com/office/officeart/2005/8/layout/vList5"/>
    <dgm:cxn modelId="{31CF4991-A583-4044-9FED-C161BAF96C68}" type="presOf" srcId="{5B956844-44B2-43E1-96B2-6A09842E2AC0}" destId="{32897CB2-C440-48C5-B1CB-556F4AF0CCBC}" srcOrd="0" destOrd="0" presId="urn:microsoft.com/office/officeart/2005/8/layout/vList5"/>
    <dgm:cxn modelId="{7600F0B0-3B10-412F-958F-7D23475249A2}" type="presOf" srcId="{E7A4A1C3-3566-4A57-821B-D183F89A9857}" destId="{C314A7ED-A91B-4096-B6ED-5D171C4158DD}" srcOrd="0" destOrd="0" presId="urn:microsoft.com/office/officeart/2005/8/layout/vList5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0C590281-51CA-44D1-9BBA-0A57E68F366D}" type="presParOf" srcId="{32897CB2-C440-48C5-B1CB-556F4AF0CCBC}" destId="{C1CE3735-1557-45CB-B596-A3DE630DCF3C}" srcOrd="0" destOrd="0" presId="urn:microsoft.com/office/officeart/2005/8/layout/vList5"/>
    <dgm:cxn modelId="{62EF7162-9E90-4EFE-9A35-BF9C704DFA36}" type="presParOf" srcId="{C1CE3735-1557-45CB-B596-A3DE630DCF3C}" destId="{C314A7ED-A91B-4096-B6ED-5D171C4158DD}" srcOrd="0" destOrd="0" presId="urn:microsoft.com/office/officeart/2005/8/layout/vList5"/>
    <dgm:cxn modelId="{F00D147F-C569-4E67-AA01-DDD4F191C67C}" type="presParOf" srcId="{C1CE3735-1557-45CB-B596-A3DE630DCF3C}" destId="{A8983449-E04B-496F-BA7D-ED80AAAEE3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02EAE-08CC-4BD1-B9D0-1218C68DCE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DF3DF-D103-45DF-B9FE-2DECE6C0D4E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800"/>
            <a:t>Funkcija</a:t>
          </a:r>
        </a:p>
        <a:p>
          <a:r>
            <a:rPr lang="hr-HR" sz="1800"/>
            <a:t>riznice</a:t>
          </a:r>
        </a:p>
      </dgm:t>
    </dgm:pt>
    <dgm:pt modelId="{2E371EDA-2E68-4659-83F7-280911D60550}" type="parTrans" cxnId="{6F73C8FB-5AEC-4578-966D-B607B8FDBB14}">
      <dgm:prSet/>
      <dgm:spPr/>
      <dgm:t>
        <a:bodyPr/>
        <a:lstStyle/>
        <a:p>
          <a:endParaRPr lang="en-US"/>
        </a:p>
      </dgm:t>
    </dgm:pt>
    <dgm:pt modelId="{A8CABE3B-AB7E-4FAD-9846-F592F096DDFE}" type="sibTrans" cxnId="{6F73C8FB-5AEC-4578-966D-B607B8FDBB14}">
      <dgm:prSet/>
      <dgm:spPr/>
      <dgm:t>
        <a:bodyPr/>
        <a:lstStyle/>
        <a:p>
          <a:endParaRPr lang="en-US"/>
        </a:p>
      </dgm:t>
    </dgm:pt>
    <dgm:pt modelId="{09E5FD1A-489B-47A3-9C64-4BF4601F0C1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800">
              <a:latin typeface="Cambria" panose="02040503050406030204" pitchFamily="18" charset="0"/>
              <a:ea typeface="Cambria" panose="02040503050406030204" pitchFamily="18" charset="0"/>
            </a:rPr>
            <a:t>Razvoj uloge i funkcija riznice</a:t>
          </a:r>
        </a:p>
      </dgm:t>
    </dgm:pt>
    <dgm:pt modelId="{5E999A10-8CF5-4681-AF8A-BA956A6D921A}" type="parTrans" cxnId="{1D8F6B1F-C486-434B-B063-7FC701486571}">
      <dgm:prSet/>
      <dgm:spPr/>
      <dgm:t>
        <a:bodyPr/>
        <a:lstStyle/>
        <a:p>
          <a:endParaRPr lang="en-US"/>
        </a:p>
      </dgm:t>
    </dgm:pt>
    <dgm:pt modelId="{6DCB0FBA-6A40-4C15-B745-6A5AD243A8EC}" type="sibTrans" cxnId="{1D8F6B1F-C486-434B-B063-7FC701486571}">
      <dgm:prSet/>
      <dgm:spPr/>
      <dgm:t>
        <a:bodyPr/>
        <a:lstStyle/>
        <a:p>
          <a:endParaRPr lang="en-US"/>
        </a:p>
      </dgm:t>
    </dgm:pt>
    <dgm:pt modelId="{23273CCD-C4D3-4045-89FF-9C8583B8048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400"/>
            <a:t>IT</a:t>
          </a:r>
        </a:p>
      </dgm:t>
    </dgm:pt>
    <dgm:pt modelId="{604E3587-EA44-4341-8C1F-488DF73733E0}" type="parTrans" cxnId="{CE5D67B5-D753-4461-AE43-FA65D20DC424}">
      <dgm:prSet/>
      <dgm:spPr/>
      <dgm:t>
        <a:bodyPr/>
        <a:lstStyle/>
        <a:p>
          <a:endParaRPr lang="en-US"/>
        </a:p>
      </dgm:t>
    </dgm:pt>
    <dgm:pt modelId="{51CE05B2-CEA5-419F-B5EC-CF200B444227}" type="sibTrans" cxnId="{CE5D67B5-D753-4461-AE43-FA65D20DC424}">
      <dgm:prSet/>
      <dgm:spPr/>
      <dgm:t>
        <a:bodyPr/>
        <a:lstStyle/>
        <a:p>
          <a:endParaRPr lang="en-US"/>
        </a:p>
      </dgm:t>
    </dgm:pt>
    <dgm:pt modelId="{80FD3989-A8FA-4489-81AC-650786FE12A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8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Upotreba informacijskih tehnologija u poslovanju riznice</a:t>
          </a:r>
        </a:p>
      </dgm:t>
    </dgm:pt>
    <dgm:pt modelId="{2E2EA961-CBF9-451D-883A-DC8EC82F7064}" type="parTrans" cxnId="{414F3814-0E4D-431D-B0B5-24CA86D129A6}">
      <dgm:prSet/>
      <dgm:spPr/>
      <dgm:t>
        <a:bodyPr/>
        <a:lstStyle/>
        <a:p>
          <a:endParaRPr lang="en-US"/>
        </a:p>
      </dgm:t>
    </dgm:pt>
    <dgm:pt modelId="{82A4D3EC-306A-4E18-B23C-C7F481FE6978}" type="sibTrans" cxnId="{414F3814-0E4D-431D-B0B5-24CA86D129A6}">
      <dgm:prSet/>
      <dgm:spPr/>
      <dgm:t>
        <a:bodyPr/>
        <a:lstStyle/>
        <a:p>
          <a:endParaRPr lang="en-US"/>
        </a:p>
      </dgm:t>
    </dgm:pt>
    <dgm:pt modelId="{1FF944BB-62A4-4AD8-9BE7-D7A104BD4CC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600" dirty="0"/>
            <a:t>Gotovinska</a:t>
          </a:r>
          <a:r>
            <a:rPr lang="hr-HR" sz="1800" dirty="0"/>
            <a:t> sredstva</a:t>
          </a:r>
        </a:p>
      </dgm:t>
    </dgm:pt>
    <dgm:pt modelId="{7517981B-BB6D-4BBB-8799-B92148891D12}" type="parTrans" cxnId="{288B31B2-4458-482A-8D4C-494E61A88614}">
      <dgm:prSet/>
      <dgm:spPr/>
      <dgm:t>
        <a:bodyPr/>
        <a:lstStyle/>
        <a:p>
          <a:endParaRPr lang="en-US"/>
        </a:p>
      </dgm:t>
    </dgm:pt>
    <dgm:pt modelId="{D93A7B13-0E62-44FF-AE53-D68A9103C0A2}" type="sibTrans" cxnId="{288B31B2-4458-482A-8D4C-494E61A88614}">
      <dgm:prSet/>
      <dgm:spPr/>
      <dgm:t>
        <a:bodyPr/>
        <a:lstStyle/>
        <a:p>
          <a:endParaRPr lang="en-US"/>
        </a:p>
      </dgm:t>
    </dgm:pt>
    <dgm:pt modelId="{89752519-47B1-4579-AE50-3CDBD31287E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8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Upravljanje gotovinskim sredstvima</a:t>
          </a:r>
        </a:p>
      </dgm:t>
    </dgm:pt>
    <dgm:pt modelId="{E85510A7-0F69-4569-B09C-349D9B735025}" type="parTrans" cxnId="{921A058A-6C39-4669-A67E-5216E89F2F64}">
      <dgm:prSet/>
      <dgm:spPr/>
      <dgm:t>
        <a:bodyPr/>
        <a:lstStyle/>
        <a:p>
          <a:endParaRPr lang="en-US"/>
        </a:p>
      </dgm:t>
    </dgm:pt>
    <dgm:pt modelId="{06B8D264-5977-4A6B-A303-DB76900C2DD9}" type="sibTrans" cxnId="{921A058A-6C39-4669-A67E-5216E89F2F64}">
      <dgm:prSet/>
      <dgm:spPr/>
      <dgm:t>
        <a:bodyPr/>
        <a:lstStyle/>
        <a:p>
          <a:endParaRPr lang="en-US"/>
        </a:p>
      </dgm:t>
    </dgm:pt>
    <dgm:pt modelId="{1268AC14-3BFC-4C7E-BDF4-84CC478330F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000"/>
            <a:t>R/I</a:t>
          </a:r>
        </a:p>
      </dgm:t>
    </dgm:pt>
    <dgm:pt modelId="{3787FD17-A63C-4202-BB6C-99F5176BD17A}" type="parTrans" cxnId="{0CADE960-C9F5-47F0-AA96-AF362E16EE43}">
      <dgm:prSet/>
      <dgm:spPr/>
      <dgm:t>
        <a:bodyPr/>
        <a:lstStyle/>
        <a:p>
          <a:endParaRPr lang="en-US"/>
        </a:p>
      </dgm:t>
    </dgm:pt>
    <dgm:pt modelId="{77BF434C-0A02-43F5-AFD6-8334EA46EB77}" type="sibTrans" cxnId="{0CADE960-C9F5-47F0-AA96-AF362E16EE43}">
      <dgm:prSet/>
      <dgm:spPr/>
      <dgm:t>
        <a:bodyPr/>
        <a:lstStyle/>
        <a:p>
          <a:endParaRPr lang="en-US"/>
        </a:p>
      </dgm:t>
    </dgm:pt>
    <dgm:pt modelId="{FA42365C-DF3D-4AD0-BBD7-1967D11B719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altLang="en-US" sz="2800">
            <a:latin typeface="Calibri" pitchFamily="34" charset="0"/>
            <a:cs typeface="Times New Roman" pitchFamily="18" charset="0"/>
          </a:endParaRPr>
        </a:p>
      </dgm:t>
    </dgm:pt>
    <dgm:pt modelId="{6B488F5E-03D7-4762-BA3C-4065011AA390}" type="parTrans" cxnId="{A3628C0C-63FB-4969-8AD4-9FBE3A52A180}">
      <dgm:prSet/>
      <dgm:spPr/>
      <dgm:t>
        <a:bodyPr/>
        <a:lstStyle/>
        <a:p>
          <a:endParaRPr lang="en-US"/>
        </a:p>
      </dgm:t>
    </dgm:pt>
    <dgm:pt modelId="{4A742E32-9CAF-4D28-B688-E76CCB844A92}" type="sibTrans" cxnId="{A3628C0C-63FB-4969-8AD4-9FBE3A52A180}">
      <dgm:prSet/>
      <dgm:spPr/>
      <dgm:t>
        <a:bodyPr/>
        <a:lstStyle/>
        <a:p>
          <a:endParaRPr lang="en-US"/>
        </a:p>
      </dgm:t>
    </dgm:pt>
    <dgm:pt modelId="{939AF4FE-878A-45B8-A7B4-26E26338C16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800"/>
        </a:p>
      </dgm:t>
    </dgm:pt>
    <dgm:pt modelId="{0174C759-F38E-4999-AF7E-36B5A96F3552}" type="parTrans" cxnId="{5FF281B9-CD2F-4194-9883-E3436252C589}">
      <dgm:prSet/>
      <dgm:spPr/>
      <dgm:t>
        <a:bodyPr/>
        <a:lstStyle/>
        <a:p>
          <a:endParaRPr lang="en-US"/>
        </a:p>
      </dgm:t>
    </dgm:pt>
    <dgm:pt modelId="{190B8AB9-A789-4564-9EDF-D3E8C513D436}" type="sibTrans" cxnId="{5FF281B9-CD2F-4194-9883-E3436252C589}">
      <dgm:prSet/>
      <dgm:spPr/>
      <dgm:t>
        <a:bodyPr/>
        <a:lstStyle/>
        <a:p>
          <a:endParaRPr lang="en-US"/>
        </a:p>
      </dgm:t>
    </dgm:pt>
    <dgm:pt modelId="{3AAC232B-9655-4F48-90E8-4432AAFD539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8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Računovodstvo i izvještavanje u javnom sektoru</a:t>
          </a:r>
        </a:p>
      </dgm:t>
    </dgm:pt>
    <dgm:pt modelId="{AC421C6D-78C8-415B-BCE2-71122D3C8F36}" type="parTrans" cxnId="{4878CB4D-CEA4-417F-835A-4A60D64E3EDD}">
      <dgm:prSet/>
      <dgm:spPr/>
      <dgm:t>
        <a:bodyPr/>
        <a:lstStyle/>
        <a:p>
          <a:endParaRPr lang="en-US"/>
        </a:p>
      </dgm:t>
    </dgm:pt>
    <dgm:pt modelId="{FD458E2A-736A-4E5C-A570-A032F612386A}" type="sibTrans" cxnId="{4878CB4D-CEA4-417F-835A-4A60D64E3EDD}">
      <dgm:prSet/>
      <dgm:spPr/>
      <dgm:t>
        <a:bodyPr/>
        <a:lstStyle/>
        <a:p>
          <a:endParaRPr lang="en-US"/>
        </a:p>
      </dgm:t>
    </dgm:pt>
    <dgm:pt modelId="{B0F9D4E4-1C13-4639-ADC1-BE3A556FB140}" type="pres">
      <dgm:prSet presAssocID="{CE302EAE-08CC-4BD1-B9D0-1218C68DCE3A}" presName="linearFlow" presStyleCnt="0">
        <dgm:presLayoutVars>
          <dgm:dir/>
          <dgm:animLvl val="lvl"/>
          <dgm:resizeHandles val="exact"/>
        </dgm:presLayoutVars>
      </dgm:prSet>
      <dgm:spPr/>
    </dgm:pt>
    <dgm:pt modelId="{FE5AC21A-F911-4348-8B4D-D5B4DDAEADF5}" type="pres">
      <dgm:prSet presAssocID="{AE5DF3DF-D103-45DF-B9FE-2DECE6C0D4E8}" presName="composite" presStyleCnt="0"/>
      <dgm:spPr/>
    </dgm:pt>
    <dgm:pt modelId="{7667F4A1-7D81-4749-9BCD-6344E248E1C3}" type="pres">
      <dgm:prSet presAssocID="{AE5DF3DF-D103-45DF-B9FE-2DECE6C0D4E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D1AD79B-C67C-495B-98B2-886ADCEF7513}" type="pres">
      <dgm:prSet presAssocID="{AE5DF3DF-D103-45DF-B9FE-2DECE6C0D4E8}" presName="descendantText" presStyleLbl="alignAcc1" presStyleIdx="0" presStyleCnt="4">
        <dgm:presLayoutVars>
          <dgm:bulletEnabled val="1"/>
        </dgm:presLayoutVars>
      </dgm:prSet>
      <dgm:spPr/>
    </dgm:pt>
    <dgm:pt modelId="{70C5437B-4B73-4019-850B-B46ABAD39E27}" type="pres">
      <dgm:prSet presAssocID="{A8CABE3B-AB7E-4FAD-9846-F592F096DDFE}" presName="sp" presStyleCnt="0"/>
      <dgm:spPr/>
    </dgm:pt>
    <dgm:pt modelId="{5E022856-8BA8-40AB-B536-A6359C63F878}" type="pres">
      <dgm:prSet presAssocID="{23273CCD-C4D3-4045-89FF-9C8583B8048F}" presName="composite" presStyleCnt="0"/>
      <dgm:spPr/>
    </dgm:pt>
    <dgm:pt modelId="{6494DFB4-2A22-4D68-92AC-876C31F8DDCF}" type="pres">
      <dgm:prSet presAssocID="{23273CCD-C4D3-4045-89FF-9C8583B8048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2ECB573-55E0-4987-9A32-E394E5AA07AA}" type="pres">
      <dgm:prSet presAssocID="{23273CCD-C4D3-4045-89FF-9C8583B8048F}" presName="descendantText" presStyleLbl="alignAcc1" presStyleIdx="1" presStyleCnt="4">
        <dgm:presLayoutVars>
          <dgm:bulletEnabled val="1"/>
        </dgm:presLayoutVars>
      </dgm:prSet>
      <dgm:spPr/>
    </dgm:pt>
    <dgm:pt modelId="{CADFC75F-51A6-40A9-952F-42555047A21D}" type="pres">
      <dgm:prSet presAssocID="{51CE05B2-CEA5-419F-B5EC-CF200B444227}" presName="sp" presStyleCnt="0"/>
      <dgm:spPr/>
    </dgm:pt>
    <dgm:pt modelId="{53710ADA-05CF-4CF3-A759-00EFB5D49460}" type="pres">
      <dgm:prSet presAssocID="{1FF944BB-62A4-4AD8-9BE7-D7A104BD4CCB}" presName="composite" presStyleCnt="0"/>
      <dgm:spPr/>
    </dgm:pt>
    <dgm:pt modelId="{0EB62167-D0C8-4CFB-B44D-EECB3E96FFA0}" type="pres">
      <dgm:prSet presAssocID="{1FF944BB-62A4-4AD8-9BE7-D7A104BD4CCB}" presName="parentText" presStyleLbl="alignNode1" presStyleIdx="2" presStyleCnt="4" custLinFactNeighborX="5344">
        <dgm:presLayoutVars>
          <dgm:chMax val="1"/>
          <dgm:bulletEnabled val="1"/>
        </dgm:presLayoutVars>
      </dgm:prSet>
      <dgm:spPr/>
    </dgm:pt>
    <dgm:pt modelId="{D3BA68EF-E433-4B7B-A91A-C380F6BBD70E}" type="pres">
      <dgm:prSet presAssocID="{1FF944BB-62A4-4AD8-9BE7-D7A104BD4CCB}" presName="descendantText" presStyleLbl="alignAcc1" presStyleIdx="2" presStyleCnt="4" custLinFactNeighborX="1603" custLinFactNeighborY="-8032">
        <dgm:presLayoutVars>
          <dgm:bulletEnabled val="1"/>
        </dgm:presLayoutVars>
      </dgm:prSet>
      <dgm:spPr/>
    </dgm:pt>
    <dgm:pt modelId="{760BC779-0E20-4FEB-8CFE-09D1424AC916}" type="pres">
      <dgm:prSet presAssocID="{D93A7B13-0E62-44FF-AE53-D68A9103C0A2}" presName="sp" presStyleCnt="0"/>
      <dgm:spPr/>
    </dgm:pt>
    <dgm:pt modelId="{0C2E0904-502C-494B-8125-76AA436BD15A}" type="pres">
      <dgm:prSet presAssocID="{1268AC14-3BFC-4C7E-BDF4-84CC478330F3}" presName="composite" presStyleCnt="0"/>
      <dgm:spPr/>
    </dgm:pt>
    <dgm:pt modelId="{C295F131-C83E-45E8-8CF0-CBE051E9B18B}" type="pres">
      <dgm:prSet presAssocID="{1268AC14-3BFC-4C7E-BDF4-84CC478330F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30734FC-AC1F-4007-BF49-F1BE428C4A6F}" type="pres">
      <dgm:prSet presAssocID="{1268AC14-3BFC-4C7E-BDF4-84CC478330F3}" presName="descendantText" presStyleLbl="alignAcc1" presStyleIdx="3" presStyleCnt="4" custLinFactNeighborY="5145">
        <dgm:presLayoutVars>
          <dgm:bulletEnabled val="1"/>
        </dgm:presLayoutVars>
      </dgm:prSet>
      <dgm:spPr/>
    </dgm:pt>
  </dgm:ptLst>
  <dgm:cxnLst>
    <dgm:cxn modelId="{0A8DEE04-2493-4CE6-8118-776D9AF35213}" type="presOf" srcId="{3AAC232B-9655-4F48-90E8-4432AAFD539D}" destId="{430734FC-AC1F-4007-BF49-F1BE428C4A6F}" srcOrd="0" destOrd="0" presId="urn:microsoft.com/office/officeart/2005/8/layout/chevron2"/>
    <dgm:cxn modelId="{A3628C0C-63FB-4969-8AD4-9FBE3A52A180}" srcId="{1FF944BB-62A4-4AD8-9BE7-D7A104BD4CCB}" destId="{FA42365C-DF3D-4AD0-BBD7-1967D11B7190}" srcOrd="2" destOrd="0" parTransId="{6B488F5E-03D7-4762-BA3C-4065011AA390}" sibTransId="{4A742E32-9CAF-4D28-B688-E76CCB844A92}"/>
    <dgm:cxn modelId="{414F3814-0E4D-431D-B0B5-24CA86D129A6}" srcId="{23273CCD-C4D3-4045-89FF-9C8583B8048F}" destId="{80FD3989-A8FA-4489-81AC-650786FE12A3}" srcOrd="0" destOrd="0" parTransId="{2E2EA961-CBF9-451D-883A-DC8EC82F7064}" sibTransId="{82A4D3EC-306A-4E18-B23C-C7F481FE6978}"/>
    <dgm:cxn modelId="{3ABB2B1B-9A52-40FD-96BF-FBD7D1059DEC}" type="presOf" srcId="{23273CCD-C4D3-4045-89FF-9C8583B8048F}" destId="{6494DFB4-2A22-4D68-92AC-876C31F8DDCF}" srcOrd="0" destOrd="0" presId="urn:microsoft.com/office/officeart/2005/8/layout/chevron2"/>
    <dgm:cxn modelId="{1D8F6B1F-C486-434B-B063-7FC701486571}" srcId="{AE5DF3DF-D103-45DF-B9FE-2DECE6C0D4E8}" destId="{09E5FD1A-489B-47A3-9C64-4BF4601F0C19}" srcOrd="0" destOrd="0" parTransId="{5E999A10-8CF5-4681-AF8A-BA956A6D921A}" sibTransId="{6DCB0FBA-6A40-4C15-B745-6A5AD243A8EC}"/>
    <dgm:cxn modelId="{03492721-6A49-49FF-AA8F-B8C81607B9E6}" type="presOf" srcId="{CE302EAE-08CC-4BD1-B9D0-1218C68DCE3A}" destId="{B0F9D4E4-1C13-4639-ADC1-BE3A556FB140}" srcOrd="0" destOrd="0" presId="urn:microsoft.com/office/officeart/2005/8/layout/chevron2"/>
    <dgm:cxn modelId="{0CADE960-C9F5-47F0-AA96-AF362E16EE43}" srcId="{CE302EAE-08CC-4BD1-B9D0-1218C68DCE3A}" destId="{1268AC14-3BFC-4C7E-BDF4-84CC478330F3}" srcOrd="3" destOrd="0" parTransId="{3787FD17-A63C-4202-BB6C-99F5176BD17A}" sibTransId="{77BF434C-0A02-43F5-AFD6-8334EA46EB77}"/>
    <dgm:cxn modelId="{4878CB4D-CEA4-417F-835A-4A60D64E3EDD}" srcId="{1268AC14-3BFC-4C7E-BDF4-84CC478330F3}" destId="{3AAC232B-9655-4F48-90E8-4432AAFD539D}" srcOrd="0" destOrd="0" parTransId="{AC421C6D-78C8-415B-BCE2-71122D3C8F36}" sibTransId="{FD458E2A-736A-4E5C-A570-A032F612386A}"/>
    <dgm:cxn modelId="{D794E86F-6B53-41FA-9623-49B5DBCFC420}" type="presOf" srcId="{09E5FD1A-489B-47A3-9C64-4BF4601F0C19}" destId="{0D1AD79B-C67C-495B-98B2-886ADCEF7513}" srcOrd="0" destOrd="0" presId="urn:microsoft.com/office/officeart/2005/8/layout/chevron2"/>
    <dgm:cxn modelId="{B7E6747B-4EAF-477B-8640-DA976E8155C5}" type="presOf" srcId="{80FD3989-A8FA-4489-81AC-650786FE12A3}" destId="{F2ECB573-55E0-4987-9A32-E394E5AA07AA}" srcOrd="0" destOrd="0" presId="urn:microsoft.com/office/officeart/2005/8/layout/chevron2"/>
    <dgm:cxn modelId="{921A058A-6C39-4669-A67E-5216E89F2F64}" srcId="{1FF944BB-62A4-4AD8-9BE7-D7A104BD4CCB}" destId="{89752519-47B1-4579-AE50-3CDBD31287E5}" srcOrd="1" destOrd="0" parTransId="{E85510A7-0F69-4569-B09C-349D9B735025}" sibTransId="{06B8D264-5977-4A6B-A303-DB76900C2DD9}"/>
    <dgm:cxn modelId="{50D75492-2BA4-4863-8495-B108A6AB1807}" type="presOf" srcId="{89752519-47B1-4579-AE50-3CDBD31287E5}" destId="{D3BA68EF-E433-4B7B-A91A-C380F6BBD70E}" srcOrd="0" destOrd="1" presId="urn:microsoft.com/office/officeart/2005/8/layout/chevron2"/>
    <dgm:cxn modelId="{B6CC4C9F-6AA3-4E77-A310-A9244B85FB23}" type="presOf" srcId="{1268AC14-3BFC-4C7E-BDF4-84CC478330F3}" destId="{C295F131-C83E-45E8-8CF0-CBE051E9B18B}" srcOrd="0" destOrd="0" presId="urn:microsoft.com/office/officeart/2005/8/layout/chevron2"/>
    <dgm:cxn modelId="{7D4B32B1-5140-48B0-9CAF-C96ECF43E3FE}" type="presOf" srcId="{939AF4FE-878A-45B8-A7B4-26E26338C162}" destId="{D3BA68EF-E433-4B7B-A91A-C380F6BBD70E}" srcOrd="0" destOrd="0" presId="urn:microsoft.com/office/officeart/2005/8/layout/chevron2"/>
    <dgm:cxn modelId="{288B31B2-4458-482A-8D4C-494E61A88614}" srcId="{CE302EAE-08CC-4BD1-B9D0-1218C68DCE3A}" destId="{1FF944BB-62A4-4AD8-9BE7-D7A104BD4CCB}" srcOrd="2" destOrd="0" parTransId="{7517981B-BB6D-4BBB-8799-B92148891D12}" sibTransId="{D93A7B13-0E62-44FF-AE53-D68A9103C0A2}"/>
    <dgm:cxn modelId="{CE5D67B5-D753-4461-AE43-FA65D20DC424}" srcId="{CE302EAE-08CC-4BD1-B9D0-1218C68DCE3A}" destId="{23273CCD-C4D3-4045-89FF-9C8583B8048F}" srcOrd="1" destOrd="0" parTransId="{604E3587-EA44-4341-8C1F-488DF73733E0}" sibTransId="{51CE05B2-CEA5-419F-B5EC-CF200B444227}"/>
    <dgm:cxn modelId="{5FF281B9-CD2F-4194-9883-E3436252C589}" srcId="{1FF944BB-62A4-4AD8-9BE7-D7A104BD4CCB}" destId="{939AF4FE-878A-45B8-A7B4-26E26338C162}" srcOrd="0" destOrd="0" parTransId="{0174C759-F38E-4999-AF7E-36B5A96F3552}" sibTransId="{190B8AB9-A789-4564-9EDF-D3E8C513D436}"/>
    <dgm:cxn modelId="{017F83DC-D9CD-43AA-83EE-FE0250446E4D}" type="presOf" srcId="{AE5DF3DF-D103-45DF-B9FE-2DECE6C0D4E8}" destId="{7667F4A1-7D81-4749-9BCD-6344E248E1C3}" srcOrd="0" destOrd="0" presId="urn:microsoft.com/office/officeart/2005/8/layout/chevron2"/>
    <dgm:cxn modelId="{A84190F3-59C5-4F7B-A773-F994864099FC}" type="presOf" srcId="{FA42365C-DF3D-4AD0-BBD7-1967D11B7190}" destId="{D3BA68EF-E433-4B7B-A91A-C380F6BBD70E}" srcOrd="0" destOrd="2" presId="urn:microsoft.com/office/officeart/2005/8/layout/chevron2"/>
    <dgm:cxn modelId="{0E2047F4-77E0-468D-9978-DF1A86665339}" type="presOf" srcId="{1FF944BB-62A4-4AD8-9BE7-D7A104BD4CCB}" destId="{0EB62167-D0C8-4CFB-B44D-EECB3E96FFA0}" srcOrd="0" destOrd="0" presId="urn:microsoft.com/office/officeart/2005/8/layout/chevron2"/>
    <dgm:cxn modelId="{6F73C8FB-5AEC-4578-966D-B607B8FDBB14}" srcId="{CE302EAE-08CC-4BD1-B9D0-1218C68DCE3A}" destId="{AE5DF3DF-D103-45DF-B9FE-2DECE6C0D4E8}" srcOrd="0" destOrd="0" parTransId="{2E371EDA-2E68-4659-83F7-280911D60550}" sibTransId="{A8CABE3B-AB7E-4FAD-9846-F592F096DDFE}"/>
    <dgm:cxn modelId="{9112FBAE-AFA8-46B4-A83A-76F6B7B770C2}" type="presParOf" srcId="{B0F9D4E4-1C13-4639-ADC1-BE3A556FB140}" destId="{FE5AC21A-F911-4348-8B4D-D5B4DDAEADF5}" srcOrd="0" destOrd="0" presId="urn:microsoft.com/office/officeart/2005/8/layout/chevron2"/>
    <dgm:cxn modelId="{6270ABA3-361D-4050-8ABD-856892C2895C}" type="presParOf" srcId="{FE5AC21A-F911-4348-8B4D-D5B4DDAEADF5}" destId="{7667F4A1-7D81-4749-9BCD-6344E248E1C3}" srcOrd="0" destOrd="0" presId="urn:microsoft.com/office/officeart/2005/8/layout/chevron2"/>
    <dgm:cxn modelId="{575460B9-FB97-493B-996C-5DE8AD708C3F}" type="presParOf" srcId="{FE5AC21A-F911-4348-8B4D-D5B4DDAEADF5}" destId="{0D1AD79B-C67C-495B-98B2-886ADCEF7513}" srcOrd="1" destOrd="0" presId="urn:microsoft.com/office/officeart/2005/8/layout/chevron2"/>
    <dgm:cxn modelId="{F9BA15EF-F554-4C17-AFB4-BE1E6CC41FA0}" type="presParOf" srcId="{B0F9D4E4-1C13-4639-ADC1-BE3A556FB140}" destId="{70C5437B-4B73-4019-850B-B46ABAD39E27}" srcOrd="1" destOrd="0" presId="urn:microsoft.com/office/officeart/2005/8/layout/chevron2"/>
    <dgm:cxn modelId="{F4E37063-661B-42AE-A9A4-D4178C26DF0E}" type="presParOf" srcId="{B0F9D4E4-1C13-4639-ADC1-BE3A556FB140}" destId="{5E022856-8BA8-40AB-B536-A6359C63F878}" srcOrd="2" destOrd="0" presId="urn:microsoft.com/office/officeart/2005/8/layout/chevron2"/>
    <dgm:cxn modelId="{0FBDA993-56B2-48CE-9663-F09FCC88F3C6}" type="presParOf" srcId="{5E022856-8BA8-40AB-B536-A6359C63F878}" destId="{6494DFB4-2A22-4D68-92AC-876C31F8DDCF}" srcOrd="0" destOrd="0" presId="urn:microsoft.com/office/officeart/2005/8/layout/chevron2"/>
    <dgm:cxn modelId="{C61FD1F9-A3AB-4089-BC48-65112A0E6BCC}" type="presParOf" srcId="{5E022856-8BA8-40AB-B536-A6359C63F878}" destId="{F2ECB573-55E0-4987-9A32-E394E5AA07AA}" srcOrd="1" destOrd="0" presId="urn:microsoft.com/office/officeart/2005/8/layout/chevron2"/>
    <dgm:cxn modelId="{8A0F6A8F-EE41-445E-B454-3ED66C839C45}" type="presParOf" srcId="{B0F9D4E4-1C13-4639-ADC1-BE3A556FB140}" destId="{CADFC75F-51A6-40A9-952F-42555047A21D}" srcOrd="3" destOrd="0" presId="urn:microsoft.com/office/officeart/2005/8/layout/chevron2"/>
    <dgm:cxn modelId="{C42B56A6-5653-4FE3-8641-DB143D4589EA}" type="presParOf" srcId="{B0F9D4E4-1C13-4639-ADC1-BE3A556FB140}" destId="{53710ADA-05CF-4CF3-A759-00EFB5D49460}" srcOrd="4" destOrd="0" presId="urn:microsoft.com/office/officeart/2005/8/layout/chevron2"/>
    <dgm:cxn modelId="{2B632178-DCDE-4871-B4FC-D5EEF8FEE5F6}" type="presParOf" srcId="{53710ADA-05CF-4CF3-A759-00EFB5D49460}" destId="{0EB62167-D0C8-4CFB-B44D-EECB3E96FFA0}" srcOrd="0" destOrd="0" presId="urn:microsoft.com/office/officeart/2005/8/layout/chevron2"/>
    <dgm:cxn modelId="{6DBFAC9B-BC08-4824-B1E1-5FCD833227E3}" type="presParOf" srcId="{53710ADA-05CF-4CF3-A759-00EFB5D49460}" destId="{D3BA68EF-E433-4B7B-A91A-C380F6BBD70E}" srcOrd="1" destOrd="0" presId="urn:microsoft.com/office/officeart/2005/8/layout/chevron2"/>
    <dgm:cxn modelId="{F2EED092-41BF-44DA-B641-1C50D3C0FDB8}" type="presParOf" srcId="{B0F9D4E4-1C13-4639-ADC1-BE3A556FB140}" destId="{760BC779-0E20-4FEB-8CFE-09D1424AC916}" srcOrd="5" destOrd="0" presId="urn:microsoft.com/office/officeart/2005/8/layout/chevron2"/>
    <dgm:cxn modelId="{F2F7BD07-1B52-4ED1-A627-1F3CFEEE7A2E}" type="presParOf" srcId="{B0F9D4E4-1C13-4639-ADC1-BE3A556FB140}" destId="{0C2E0904-502C-494B-8125-76AA436BD15A}" srcOrd="6" destOrd="0" presId="urn:microsoft.com/office/officeart/2005/8/layout/chevron2"/>
    <dgm:cxn modelId="{99863118-A93A-4CE5-B54A-292C68EB880A}" type="presParOf" srcId="{0C2E0904-502C-494B-8125-76AA436BD15A}" destId="{C295F131-C83E-45E8-8CF0-CBE051E9B18B}" srcOrd="0" destOrd="0" presId="urn:microsoft.com/office/officeart/2005/8/layout/chevron2"/>
    <dgm:cxn modelId="{70D54831-1AAE-4BA1-90D6-25BB02FD115B}" type="presParOf" srcId="{0C2E0904-502C-494B-8125-76AA436BD15A}" destId="{430734FC-AC1F-4007-BF49-F1BE428C4A6F}" srcOrd="1" destOrd="0" presId="urn:microsoft.com/office/officeart/2005/8/layout/chevron2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hr-HR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Aktivnosti provedene od travnja/aprila 2020. do lipnja/juna 2021.</a:t>
          </a: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6FE5F44-D18D-46FD-AFB2-1682EA30DEB8}" type="presOf" srcId="{5B956844-44B2-43E1-96B2-6A09842E2AC0}" destId="{32897CB2-C440-48C5-B1CB-556F4AF0CC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Tematske videokonferencije</a:t>
          </a: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r>
            <a:rPr lang="hr-HR" sz="1800" b="0" u="none" dirty="0">
              <a:latin typeface="Cambria" panose="02040503050406030204" pitchFamily="18" charset="0"/>
              <a:ea typeface="Cambria" panose="02040503050406030204" pitchFamily="18" charset="0"/>
            </a:rPr>
            <a:t>9 </a:t>
          </a:r>
          <a:r>
            <a:rPr lang="hr-HR" sz="1800" u="none" dirty="0">
              <a:latin typeface="Cambria" panose="02040503050406030204" pitchFamily="18" charset="0"/>
              <a:ea typeface="Cambria" panose="02040503050406030204" pitchFamily="18" charset="0"/>
            </a:rPr>
            <a:t>videokonferencija na kojima su sudjelovala</a:t>
          </a:r>
          <a:r>
            <a:rPr lang="hr-HR" sz="1800" dirty="0">
              <a:latin typeface="Cambria" panose="02040503050406030204" pitchFamily="18" charset="0"/>
              <a:ea typeface="Cambria" panose="02040503050406030204" pitchFamily="18" charset="0"/>
            </a:rPr>
            <a:t> 292 člana TCOP-a (na svakoj od 11 do 17 zemalja sudionica)</a:t>
          </a: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Izvršni odbor</a:t>
          </a: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endParaRPr lang="en-US" sz="2000" dirty="0"/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13EE0651-5B89-4202-A773-4E502476BF56}">
      <dgm:prSet custT="1"/>
      <dgm:spPr/>
      <dgm:t>
        <a:bodyPr/>
        <a:lstStyle/>
        <a:p>
          <a:endParaRPr lang="en-US" sz="2000"/>
        </a:p>
      </dgm:t>
    </dgm:pt>
    <dgm:pt modelId="{F3A33C6A-4773-4365-AEE1-5AF70B773D2C}" type="parTrans" cxnId="{5867ED9A-4E83-46B0-B645-81A98DEFCF42}">
      <dgm:prSet/>
      <dgm:spPr/>
      <dgm:t>
        <a:bodyPr/>
        <a:lstStyle/>
        <a:p>
          <a:endParaRPr lang="en-US"/>
        </a:p>
      </dgm:t>
    </dgm:pt>
    <dgm:pt modelId="{44EE37E7-539C-4A94-9FD6-1BB82C40F981}" type="sibTrans" cxnId="{5867ED9A-4E83-46B0-B645-81A98DEFCF42}">
      <dgm:prSet/>
      <dgm:spPr/>
      <dgm:t>
        <a:bodyPr/>
        <a:lstStyle/>
        <a:p>
          <a:endParaRPr lang="en-US"/>
        </a:p>
      </dgm:t>
    </dgm:pt>
    <dgm:pt modelId="{9BB0226F-B089-46EB-84FF-964F7123365C}">
      <dgm:prSet custT="1"/>
      <dgm:spPr/>
      <dgm:t>
        <a:bodyPr/>
        <a:lstStyle/>
        <a:p>
          <a:pPr>
            <a:buNone/>
          </a:pPr>
          <a:r>
            <a:rPr lang="hr-HR" sz="2000">
              <a:latin typeface="Cambria" panose="02040503050406030204" pitchFamily="18" charset="0"/>
              <a:ea typeface="Cambria" panose="02040503050406030204" pitchFamily="18" charset="0"/>
            </a:rPr>
            <a:t>4 sastanka Izvršnog odbora</a:t>
          </a:r>
        </a:p>
      </dgm:t>
    </dgm:pt>
    <dgm:pt modelId="{DF0F74AD-C7F3-4F3B-B4E5-EFE62F6D919D}" type="parTrans" cxnId="{D72AC15B-2C52-42C0-9657-3A91BB1C22D8}">
      <dgm:prSet/>
      <dgm:spPr/>
      <dgm:t>
        <a:bodyPr/>
        <a:lstStyle/>
        <a:p>
          <a:endParaRPr lang="en-US"/>
        </a:p>
      </dgm:t>
    </dgm:pt>
    <dgm:pt modelId="{885EF1AD-216D-4365-A9E9-45CB444CB5A6}" type="sibTrans" cxnId="{D72AC15B-2C52-42C0-9657-3A91BB1C22D8}">
      <dgm:prSet/>
      <dgm:spPr/>
      <dgm:t>
        <a:bodyPr/>
        <a:lstStyle/>
        <a:p>
          <a:endParaRPr lang="en-US"/>
        </a:p>
      </dgm:t>
    </dgm:pt>
    <dgm:pt modelId="{A0645AF7-DD29-45DA-AD48-123517CC2D57}">
      <dgm:prSet custT="1"/>
      <dgm:spPr/>
      <dgm:t>
        <a:bodyPr/>
        <a:lstStyle/>
        <a:p>
          <a:endParaRPr lang="en-US" sz="2000"/>
        </a:p>
      </dgm:t>
    </dgm:pt>
    <dgm:pt modelId="{901D01E2-A276-4B6A-8DA2-584DFCD4C8D8}" type="parTrans" cxnId="{85A445D2-D40E-4514-99C6-A27172F7A26A}">
      <dgm:prSet/>
      <dgm:spPr/>
      <dgm:t>
        <a:bodyPr/>
        <a:lstStyle/>
        <a:p>
          <a:endParaRPr lang="en-US"/>
        </a:p>
      </dgm:t>
    </dgm:pt>
    <dgm:pt modelId="{12E929F0-715D-4632-B576-593D039786E4}" type="sibTrans" cxnId="{85A445D2-D40E-4514-99C6-A27172F7A26A}">
      <dgm:prSet/>
      <dgm:spPr/>
      <dgm:t>
        <a:bodyPr/>
        <a:lstStyle/>
        <a:p>
          <a:endParaRPr lang="en-US"/>
        </a:p>
      </dgm:t>
    </dgm:pt>
    <dgm:pt modelId="{FFB0F5C2-4DCF-429F-9867-01B8F7378CF7}">
      <dgm:prSet custT="1"/>
      <dgm:spPr/>
      <dgm:t>
        <a:bodyPr/>
        <a:lstStyle/>
        <a:p>
          <a:pPr>
            <a:buNone/>
          </a:pPr>
          <a:r>
            <a:rPr lang="hr-HR" sz="2000">
              <a:latin typeface="Cambria" panose="02040503050406030204" pitchFamily="18" charset="0"/>
              <a:ea typeface="Cambria" panose="02040503050406030204" pitchFamily="18" charset="0"/>
            </a:rPr>
            <a:t>(putem videokonferencija) </a:t>
          </a:r>
        </a:p>
      </dgm:t>
    </dgm:pt>
    <dgm:pt modelId="{99C2E403-B2E4-4F5C-B7FF-C5C0095AF5D4}" type="parTrans" cxnId="{7C5EDDE3-C113-43B8-91A1-A54A29AF691D}">
      <dgm:prSet/>
      <dgm:spPr/>
      <dgm:t>
        <a:bodyPr/>
        <a:lstStyle/>
        <a:p>
          <a:endParaRPr lang="en-US"/>
        </a:p>
      </dgm:t>
    </dgm:pt>
    <dgm:pt modelId="{4C43BA15-A5ED-45AC-AEC2-15CF8CAF2E75}" type="sibTrans" cxnId="{7C5EDDE3-C113-43B8-91A1-A54A29AF691D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X="100177" custScaleY="39545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X="105737" custScaleY="39644" custLinFactNeighborX="19" custLinFactNeighborY="-48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X="112270" custScaleY="40371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X="117928" custScaleY="38929" custLinFactNeighborY="0">
        <dgm:presLayoutVars>
          <dgm:bulletEnabled val="1"/>
        </dgm:presLayoutVars>
      </dgm:prSet>
      <dgm:spPr/>
    </dgm:pt>
  </dgm:ptLst>
  <dgm:cxnLst>
    <dgm:cxn modelId="{245E8B11-0EB6-4FD7-9CAA-1B2AABB6413B}" type="presOf" srcId="{FFB0F5C2-4DCF-429F-9867-01B8F7378CF7}" destId="{39E8FF0F-EA50-4B9D-AE55-13F14B96B741}" srcOrd="0" destOrd="3" presId="urn:microsoft.com/office/officeart/2005/8/layout/vList5"/>
    <dgm:cxn modelId="{D72AC15B-2C52-42C0-9657-3A91BB1C22D8}" srcId="{39395AC3-44F2-43CA-94C4-C53867CC5DDA}" destId="{9BB0226F-B089-46EB-84FF-964F7123365C}" srcOrd="2" destOrd="0" parTransId="{DF0F74AD-C7F3-4F3B-B4E5-EFE62F6D919D}" sibTransId="{885EF1AD-216D-4365-A9E9-45CB444CB5A6}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0" destOrd="0" parTransId="{8FC39113-1B81-4AD2-A35E-F84E7A437550}" sibTransId="{7E3CFF77-A8D8-4548-B46B-1E5A27231D6D}"/>
    <dgm:cxn modelId="{ACD69D7F-1533-45B1-93C7-483250BABB32}" type="presOf" srcId="{FDCE1500-8D86-438C-A805-E7746FA404D2}" destId="{A8983449-E04B-496F-BA7D-ED80AAAEE3A0}" srcOrd="0" destOrd="0" presId="urn:microsoft.com/office/officeart/2005/8/layout/vList5"/>
    <dgm:cxn modelId="{CDE6EF90-1D60-4822-A6C1-C5AE39181135}" type="presOf" srcId="{13EE0651-5B89-4202-A773-4E502476BF56}" destId="{39E8FF0F-EA50-4B9D-AE55-13F14B96B741}" srcOrd="0" destOrd="4" presId="urn:microsoft.com/office/officeart/2005/8/layout/vList5"/>
    <dgm:cxn modelId="{31CF4991-A583-4044-9FED-C161BAF96C68}" type="presOf" srcId="{5B956844-44B2-43E1-96B2-6A09842E2AC0}" destId="{32897CB2-C440-48C5-B1CB-556F4AF0CCBC}" srcOrd="0" destOrd="0" presId="urn:microsoft.com/office/officeart/2005/8/layout/vList5"/>
    <dgm:cxn modelId="{8397E79A-502E-4271-94FF-D9A8AABFDAF1}" srcId="{39395AC3-44F2-43CA-94C4-C53867CC5DDA}" destId="{A2D29BD8-8F11-4A9D-A6D0-2C388278A04F}" srcOrd="5" destOrd="0" parTransId="{03AD2F25-B7A5-43D5-ADB5-20F33B34ADD2}" sibTransId="{A1497D9B-9C70-450F-8000-C7B4CE1DBF81}"/>
    <dgm:cxn modelId="{5867ED9A-4E83-46B0-B645-81A98DEFCF42}" srcId="{39395AC3-44F2-43CA-94C4-C53867CC5DDA}" destId="{13EE0651-5B89-4202-A773-4E502476BF56}" srcOrd="4" destOrd="0" parTransId="{F3A33C6A-4773-4365-AEE1-5AF70B773D2C}" sibTransId="{44EE37E7-539C-4A94-9FD6-1BB82C40F981}"/>
    <dgm:cxn modelId="{832F409E-AD42-49A6-A9AA-74147C644AE6}" type="presOf" srcId="{39395AC3-44F2-43CA-94C4-C53867CC5DDA}" destId="{F5260018-36B2-4B62-B3D4-6808BD49C051}" srcOrd="0" destOrd="0" presId="urn:microsoft.com/office/officeart/2005/8/layout/vList5"/>
    <dgm:cxn modelId="{DD21E3AE-AB03-4FD8-B396-7150AB6F2392}" type="presOf" srcId="{9BB0226F-B089-46EB-84FF-964F7123365C}" destId="{39E8FF0F-EA50-4B9D-AE55-13F14B96B741}" srcOrd="0" destOrd="2" presId="urn:microsoft.com/office/officeart/2005/8/layout/vList5"/>
    <dgm:cxn modelId="{7600F0B0-3B10-412F-958F-7D23475249A2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85A445D2-D40E-4514-99C6-A27172F7A26A}" srcId="{39395AC3-44F2-43CA-94C4-C53867CC5DDA}" destId="{A0645AF7-DD29-45DA-AD48-123517CC2D57}" srcOrd="1" destOrd="0" parTransId="{901D01E2-A276-4B6A-8DA2-584DFCD4C8D8}" sibTransId="{12E929F0-715D-4632-B576-593D039786E4}"/>
    <dgm:cxn modelId="{7C5EDDE3-C113-43B8-91A1-A54A29AF691D}" srcId="{39395AC3-44F2-43CA-94C4-C53867CC5DDA}" destId="{FFB0F5C2-4DCF-429F-9867-01B8F7378CF7}" srcOrd="3" destOrd="0" parTransId="{99C2E403-B2E4-4F5C-B7FF-C5C0095AF5D4}" sibTransId="{4C43BA15-A5ED-45AC-AEC2-15CF8CAF2E75}"/>
    <dgm:cxn modelId="{1DFF88EA-501D-4CD1-8050-A9739580DAB7}" type="presOf" srcId="{A0645AF7-DD29-45DA-AD48-123517CC2D57}" destId="{39E8FF0F-EA50-4B9D-AE55-13F14B96B741}" srcOrd="0" destOrd="1" presId="urn:microsoft.com/office/officeart/2005/8/layout/vList5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F4E965F3-BA2C-4537-BCDD-0C5FC0D5C48C}" type="presOf" srcId="{CCB8495D-04BD-44D9-BC5C-C4C15463EE1E}" destId="{39E8FF0F-EA50-4B9D-AE55-13F14B96B741}" srcOrd="0" destOrd="0" presId="urn:microsoft.com/office/officeart/2005/8/layout/vList5"/>
    <dgm:cxn modelId="{666D07F6-131E-4791-852E-356B4980A8BC}" type="presOf" srcId="{A2D29BD8-8F11-4A9D-A6D0-2C388278A04F}" destId="{39E8FF0F-EA50-4B9D-AE55-13F14B96B741}" srcOrd="0" destOrd="5" presId="urn:microsoft.com/office/officeart/2005/8/layout/vList5"/>
    <dgm:cxn modelId="{0C590281-51CA-44D1-9BBA-0A57E68F366D}" type="presParOf" srcId="{32897CB2-C440-48C5-B1CB-556F4AF0CCBC}" destId="{C1CE3735-1557-45CB-B596-A3DE630DCF3C}" srcOrd="0" destOrd="0" presId="urn:microsoft.com/office/officeart/2005/8/layout/vList5"/>
    <dgm:cxn modelId="{62EF7162-9E90-4EFE-9A35-BF9C704DFA36}" type="presParOf" srcId="{C1CE3735-1557-45CB-B596-A3DE630DCF3C}" destId="{C314A7ED-A91B-4096-B6ED-5D171C4158DD}" srcOrd="0" destOrd="0" presId="urn:microsoft.com/office/officeart/2005/8/layout/vList5"/>
    <dgm:cxn modelId="{F00D147F-C569-4E67-AA01-DDD4F191C67C}" type="presParOf" srcId="{C1CE3735-1557-45CB-B596-A3DE630DCF3C}" destId="{A8983449-E04B-496F-BA7D-ED80AAAEE3A0}" srcOrd="1" destOrd="0" presId="urn:microsoft.com/office/officeart/2005/8/layout/vList5"/>
    <dgm:cxn modelId="{7374C9B5-EEB7-49B1-B8CD-C681E8C4708A}" type="presParOf" srcId="{32897CB2-C440-48C5-B1CB-556F4AF0CCBC}" destId="{CA0773E2-E065-4D7D-A3AA-16903DF04719}" srcOrd="1" destOrd="0" presId="urn:microsoft.com/office/officeart/2005/8/layout/vList5"/>
    <dgm:cxn modelId="{DE3AF7E5-B4B2-4CEC-8A73-0100EF5C3366}" type="presParOf" srcId="{32897CB2-C440-48C5-B1CB-556F4AF0CCBC}" destId="{D951A707-2B84-4836-B7E7-499B54B47FBD}" srcOrd="2" destOrd="0" presId="urn:microsoft.com/office/officeart/2005/8/layout/vList5"/>
    <dgm:cxn modelId="{38882C87-4932-4557-A321-7284361FAB2C}" type="presParOf" srcId="{D951A707-2B84-4836-B7E7-499B54B47FBD}" destId="{F5260018-36B2-4B62-B3D4-6808BD49C051}" srcOrd="0" destOrd="0" presId="urn:microsoft.com/office/officeart/2005/8/layout/vList5"/>
    <dgm:cxn modelId="{E9281B72-E497-43BD-850E-818113595E41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hr-HR" sz="24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Teme diskusija</a:t>
          </a: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 custScaleX="100000" custLinFactNeighborY="-11037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hr-HR" sz="24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Teme diskusija (nastavak)</a:t>
          </a: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 custScaleX="100000" custLinFactNeighborY="-30673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hr-HR" sz="24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Teme diskusija (nastavak)</a:t>
          </a: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 custScaleX="100000" custLinFactNeighborY="-30673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ctr">
            <a:buFontTx/>
            <a:buNone/>
          </a:pPr>
          <a:r>
            <a:rPr lang="hr-HR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Proizvodi znanja TCOP-a, FG 2020. i FG 2021.</a:t>
          </a: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DD759-4E4D-4EF4-A6D6-8F3BDCEF533A}">
      <dsp:nvSpPr>
        <dsp:cNvPr id="0" name=""/>
        <dsp:cNvSpPr/>
      </dsp:nvSpPr>
      <dsp:spPr>
        <a:xfrm>
          <a:off x="0" y="442"/>
          <a:ext cx="7884368" cy="94891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kern="12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TCOP</a:t>
          </a:r>
          <a:r>
            <a:rPr lang="hr-HR" sz="2900" b="1" kern="12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nastavlja djelovati u 4 ključne tematske skupine</a:t>
          </a:r>
        </a:p>
      </dsp:txBody>
      <dsp:txXfrm>
        <a:off x="46322" y="46764"/>
        <a:ext cx="7791724" cy="8562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3395343" y="-699530"/>
          <a:ext cx="3239391" cy="46447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Posebno zahvaljujemo</a:t>
          </a:r>
          <a:b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Mimozi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Pilkati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(Albanija)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Firuzi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Abdullayevoj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(Azerbajdžan)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Lyudmili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Guryanovoj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, Nataliji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Rusakevich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hr-HR" sz="1700" b="1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Bjelarus</a:t>
          </a:r>
          <a:r>
            <a:rPr lang="hr-HR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Mladenki Karačić </a:t>
          </a:r>
          <a:r>
            <a:rPr lang="hr-HR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(Hrvatska)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Zurabu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Tolordavi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(Gruzija)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kern="1200" dirty="0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</a:rPr>
            <a:t>Angeli </a:t>
          </a:r>
          <a:r>
            <a:rPr lang="hr-HR" sz="1700" b="0" i="0" kern="1200" dirty="0" err="1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</a:rPr>
            <a:t>Voronin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Nadejdi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Slovi,</a:t>
          </a:r>
          <a:b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Svetlani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Placinti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hr-HR" sz="1700" b="1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Moldova</a:t>
          </a:r>
          <a:r>
            <a:rPr lang="hr-HR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Antonu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Duboviku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Svetlani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Sivets</a:t>
          </a:r>
          <a:b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(Ruska Federacija)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Nataliyi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Botsman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r-HR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(Ukrajina)</a:t>
          </a:r>
          <a:r>
            <a:rPr lang="hr-HR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 i drugima na pregledu i doprinosu</a:t>
          </a:r>
        </a:p>
      </dsp:txBody>
      <dsp:txXfrm rot="-5400000">
        <a:off x="2692646" y="161301"/>
        <a:ext cx="4486651" cy="2923123"/>
      </dsp:txXfrm>
    </dsp:sp>
    <dsp:sp modelId="{C314A7ED-A91B-4096-B6ED-5D171C4158DD}">
      <dsp:nvSpPr>
        <dsp:cNvPr id="0" name=""/>
        <dsp:cNvSpPr/>
      </dsp:nvSpPr>
      <dsp:spPr>
        <a:xfrm>
          <a:off x="0" y="3161"/>
          <a:ext cx="2779507" cy="323940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Optimizacija dizajna jedinstvenog računskog plana: savjeti za stručnjake za upravljanje javnim financijama (2020.)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200" kern="12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  <a:hlinkClick xmlns:r="http://schemas.openxmlformats.org/officeDocument/2006/relationships" r:id="rId1"/>
            </a:rPr>
            <a:t>https://www.pempal.org/knowledge-product/optimizing-unified-chart-accounts-ucoas-design-tips-public-financial-management</a:t>
          </a:r>
          <a:r>
            <a:rPr lang="hr-HR" sz="1200" kern="12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hr-HR" sz="2000" kern="12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</a:p>
      </dsp:txBody>
      <dsp:txXfrm>
        <a:off x="135684" y="138845"/>
        <a:ext cx="2508139" cy="2968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7F4A1-7D81-4749-9BCD-6344E248E1C3}">
      <dsp:nvSpPr>
        <dsp:cNvPr id="0" name=""/>
        <dsp:cNvSpPr/>
      </dsp:nvSpPr>
      <dsp:spPr>
        <a:xfrm rot="5400000">
          <a:off x="-205064" y="209080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Funkcija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riznice</a:t>
          </a:r>
        </a:p>
      </dsp:txBody>
      <dsp:txXfrm rot="-5400000">
        <a:off x="1" y="482500"/>
        <a:ext cx="956967" cy="410129"/>
      </dsp:txXfrm>
    </dsp:sp>
    <dsp:sp modelId="{0D1AD79B-C67C-495B-98B2-886ADCEF7513}">
      <dsp:nvSpPr>
        <dsp:cNvPr id="0" name=""/>
        <dsp:cNvSpPr/>
      </dsp:nvSpPr>
      <dsp:spPr>
        <a:xfrm rot="5400000">
          <a:off x="3886371" y="-2925387"/>
          <a:ext cx="889080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>
              <a:latin typeface="Cambria" panose="02040503050406030204" pitchFamily="18" charset="0"/>
              <a:ea typeface="Cambria" panose="02040503050406030204" pitchFamily="18" charset="0"/>
            </a:rPr>
            <a:t>Razvoj uloge i funkcija riznice</a:t>
          </a:r>
        </a:p>
      </dsp:txBody>
      <dsp:txXfrm rot="-5400000">
        <a:off x="956968" y="47417"/>
        <a:ext cx="6704487" cy="802278"/>
      </dsp:txXfrm>
    </dsp:sp>
    <dsp:sp modelId="{6494DFB4-2A22-4D68-92AC-876C31F8DDCF}">
      <dsp:nvSpPr>
        <dsp:cNvPr id="0" name=""/>
        <dsp:cNvSpPr/>
      </dsp:nvSpPr>
      <dsp:spPr>
        <a:xfrm rot="5400000">
          <a:off x="-205064" y="1430890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IT</a:t>
          </a:r>
        </a:p>
      </dsp:txBody>
      <dsp:txXfrm rot="-5400000">
        <a:off x="1" y="1704310"/>
        <a:ext cx="956967" cy="410129"/>
      </dsp:txXfrm>
    </dsp:sp>
    <dsp:sp modelId="{F2ECB573-55E0-4987-9A32-E394E5AA07AA}">
      <dsp:nvSpPr>
        <dsp:cNvPr id="0" name=""/>
        <dsp:cNvSpPr/>
      </dsp:nvSpPr>
      <dsp:spPr>
        <a:xfrm rot="5400000">
          <a:off x="3886605" y="-1703811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Upotreba informacijskih tehnologija u poslovanju riznice</a:t>
          </a:r>
        </a:p>
      </dsp:txBody>
      <dsp:txXfrm rot="-5400000">
        <a:off x="956967" y="1269205"/>
        <a:ext cx="6704510" cy="801856"/>
      </dsp:txXfrm>
    </dsp:sp>
    <dsp:sp modelId="{0EB62167-D0C8-4CFB-B44D-EECB3E96FFA0}">
      <dsp:nvSpPr>
        <dsp:cNvPr id="0" name=""/>
        <dsp:cNvSpPr/>
      </dsp:nvSpPr>
      <dsp:spPr>
        <a:xfrm rot="5400000">
          <a:off x="-153924" y="2652701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Gotovinska</a:t>
          </a:r>
          <a:r>
            <a:rPr lang="hr-HR" sz="1800" kern="1200" dirty="0"/>
            <a:t> sredstva</a:t>
          </a:r>
        </a:p>
      </dsp:txBody>
      <dsp:txXfrm rot="-5400000">
        <a:off x="51141" y="2926121"/>
        <a:ext cx="956967" cy="410129"/>
      </dsp:txXfrm>
    </dsp:sp>
    <dsp:sp modelId="{D3BA68EF-E433-4B7B-A91A-C380F6BBD70E}">
      <dsp:nvSpPr>
        <dsp:cNvPr id="0" name=""/>
        <dsp:cNvSpPr/>
      </dsp:nvSpPr>
      <dsp:spPr>
        <a:xfrm rot="5400000">
          <a:off x="3886605" y="-553374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Upravljanje gotovinskim sredstvima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2800" kern="1200">
            <a:latin typeface="Calibri" pitchFamily="34" charset="0"/>
            <a:cs typeface="Times New Roman" pitchFamily="18" charset="0"/>
          </a:endParaRPr>
        </a:p>
      </dsp:txBody>
      <dsp:txXfrm rot="-5400000">
        <a:off x="956967" y="2419642"/>
        <a:ext cx="6704510" cy="801856"/>
      </dsp:txXfrm>
    </dsp:sp>
    <dsp:sp modelId="{C295F131-C83E-45E8-8CF0-CBE051E9B18B}">
      <dsp:nvSpPr>
        <dsp:cNvPr id="0" name=""/>
        <dsp:cNvSpPr/>
      </dsp:nvSpPr>
      <dsp:spPr>
        <a:xfrm rot="5400000">
          <a:off x="-205064" y="3874511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R/I</a:t>
          </a:r>
        </a:p>
      </dsp:txBody>
      <dsp:txXfrm rot="-5400000">
        <a:off x="1" y="4147931"/>
        <a:ext cx="956967" cy="410129"/>
      </dsp:txXfrm>
    </dsp:sp>
    <dsp:sp modelId="{430734FC-AC1F-4007-BF49-F1BE428C4A6F}">
      <dsp:nvSpPr>
        <dsp:cNvPr id="0" name=""/>
        <dsp:cNvSpPr/>
      </dsp:nvSpPr>
      <dsp:spPr>
        <a:xfrm rot="5400000">
          <a:off x="3886605" y="785528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Računovodstvo i izvještavanje u javnom sektoru</a:t>
          </a:r>
        </a:p>
      </dsp:txBody>
      <dsp:txXfrm rot="-5400000">
        <a:off x="956967" y="3758544"/>
        <a:ext cx="6704510" cy="801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18290"/>
          <a:ext cx="7674595" cy="88803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Aktivnosti provedene od travnja/aprila 2020. do lipnja/juna 2021.</a:t>
          </a:r>
        </a:p>
      </dsp:txBody>
      <dsp:txXfrm>
        <a:off x="43350" y="61640"/>
        <a:ext cx="7587895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4388217" y="-1619209"/>
          <a:ext cx="814350" cy="46416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800" b="0" u="none" kern="1200" dirty="0">
              <a:latin typeface="Cambria" panose="02040503050406030204" pitchFamily="18" charset="0"/>
              <a:ea typeface="Cambria" panose="02040503050406030204" pitchFamily="18" charset="0"/>
            </a:rPr>
            <a:t>9 </a:t>
          </a:r>
          <a:r>
            <a:rPr lang="hr-HR" sz="1800" u="none" kern="1200" dirty="0">
              <a:latin typeface="Cambria" panose="02040503050406030204" pitchFamily="18" charset="0"/>
              <a:ea typeface="Cambria" panose="02040503050406030204" pitchFamily="18" charset="0"/>
            </a:rPr>
            <a:t>videokonferencija na kojima su sudjelovala</a:t>
          </a:r>
          <a:r>
            <a:rPr lang="hr-HR" sz="1800" kern="1200" dirty="0">
              <a:latin typeface="Cambria" panose="02040503050406030204" pitchFamily="18" charset="0"/>
              <a:ea typeface="Cambria" panose="02040503050406030204" pitchFamily="18" charset="0"/>
            </a:rPr>
            <a:t> 292 člana TCOP-a (na svakoj od 11 do 17 zemalja sudionica)</a:t>
          </a:r>
        </a:p>
      </dsp:txBody>
      <dsp:txXfrm rot="-5400000">
        <a:off x="2474560" y="334201"/>
        <a:ext cx="4601912" cy="734844"/>
      </dsp:txXfrm>
    </dsp:sp>
    <dsp:sp modelId="{C314A7ED-A91B-4096-B6ED-5D171C4158DD}">
      <dsp:nvSpPr>
        <dsp:cNvPr id="0" name=""/>
        <dsp:cNvSpPr/>
      </dsp:nvSpPr>
      <dsp:spPr>
        <a:xfrm>
          <a:off x="457" y="194910"/>
          <a:ext cx="2473645" cy="101539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Tematske videokonferencije</a:t>
          </a:r>
        </a:p>
      </dsp:txBody>
      <dsp:txXfrm>
        <a:off x="50025" y="244478"/>
        <a:ext cx="2374509" cy="916260"/>
      </dsp:txXfrm>
    </dsp:sp>
    <dsp:sp modelId="{39E8FF0F-EA50-4B9D-AE55-13F14B96B741}">
      <dsp:nvSpPr>
        <dsp:cNvPr id="0" name=""/>
        <dsp:cNvSpPr/>
      </dsp:nvSpPr>
      <dsp:spPr>
        <a:xfrm rot="5400000">
          <a:off x="4396441" y="-458678"/>
          <a:ext cx="799663" cy="46313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-HR" sz="2000" kern="1200">
              <a:latin typeface="Cambria" panose="02040503050406030204" pitchFamily="18" charset="0"/>
              <a:ea typeface="Cambria" panose="02040503050406030204" pitchFamily="18" charset="0"/>
            </a:rPr>
            <a:t>4 sastanka Izvršnog odbora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-HR" sz="2000" kern="1200">
              <a:latin typeface="Cambria" panose="02040503050406030204" pitchFamily="18" charset="0"/>
              <a:ea typeface="Cambria" panose="02040503050406030204" pitchFamily="18" charset="0"/>
            </a:rPr>
            <a:t>(putem videokonferencija)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 rot="-5400000">
        <a:off x="2480599" y="1496200"/>
        <a:ext cx="4592311" cy="721591"/>
      </dsp:txXfrm>
    </dsp:sp>
    <dsp:sp modelId="{F5260018-36B2-4B62-B3D4-6808BD49C051}">
      <dsp:nvSpPr>
        <dsp:cNvPr id="0" name=""/>
        <dsp:cNvSpPr/>
      </dsp:nvSpPr>
      <dsp:spPr>
        <a:xfrm>
          <a:off x="457" y="1338691"/>
          <a:ext cx="2480142" cy="103660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Izvršni odbor</a:t>
          </a:r>
        </a:p>
      </dsp:txBody>
      <dsp:txXfrm>
        <a:off x="51060" y="1389294"/>
        <a:ext cx="2378936" cy="935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96527"/>
          <a:ext cx="7810959" cy="2805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Teme diskusija</a:t>
          </a:r>
        </a:p>
      </dsp:txBody>
      <dsp:txXfrm>
        <a:off x="13694" y="110221"/>
        <a:ext cx="7783571" cy="253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41443"/>
          <a:ext cx="7810959" cy="2805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Teme diskusija (nastavak)</a:t>
          </a:r>
        </a:p>
      </dsp:txBody>
      <dsp:txXfrm>
        <a:off x="13694" y="55137"/>
        <a:ext cx="7783571" cy="2531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41443"/>
          <a:ext cx="7810959" cy="2805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Teme diskusija (nastavak)</a:t>
          </a:r>
        </a:p>
      </dsp:txBody>
      <dsp:txXfrm>
        <a:off x="13694" y="55137"/>
        <a:ext cx="7783571" cy="2531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134705"/>
          <a:ext cx="7674595" cy="6552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hr-HR" sz="2800" b="1" kern="12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Proizvodi znanja TCOP-a, FG 2020. i FG 2021.</a:t>
          </a:r>
        </a:p>
      </dsp:txBody>
      <dsp:txXfrm>
        <a:off x="31984" y="166689"/>
        <a:ext cx="7610627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65568-4B26-4E76-9FFE-A0C1EB812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BF504-35D5-4AA8-8135-5308B8D93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7E4FF-6F7D-4EFC-94B8-25408FF614E4}" type="datetimeFigureOut">
              <a:rPr lang="en-US"/>
              <a:pPr>
                <a:defRPr/>
              </a:pPr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C86B-6301-4841-8D54-1FF92ADE2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FCF0-A9D2-4AB9-B2AF-DAFC878B5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3AB57-73ED-4646-BA41-AF6CA58E6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3B9CC-795D-4465-B669-4917F9AC4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46252-E9B0-4FDC-842B-D7F9BEA37D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72D9E6-38EE-45E6-9C81-B4D91A002BEE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19525E-C953-4653-B69E-40DA2DD62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B63E-2F93-435B-950A-2F3AF57FF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D671-061C-4FE4-9F3B-82F8552F3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3705-6F84-4987-AE37-9784306F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DF7E5C-DC66-4C1C-B4FB-0CAAA5882F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3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E81DE58-5716-4EAE-B481-0C7BBE864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E1B36BA-56C9-444E-8090-37788583E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D49A56A-488B-42B8-BC48-79128528A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071FE-9F4F-43F2-90E8-3E9B042A45C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835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A932211-83A2-4C5B-B8CA-334C6E0A38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42240E0-2DA9-45F5-88BD-4B8E2061B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6D80FD9-3E34-4201-BCAE-0B6CEFE94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001D80-6A34-40C4-8654-F197BF5F268B}" type="slidenum">
              <a:rPr lang="ru-RU" altLang="en-US" smtClean="0"/>
              <a:pPr/>
              <a:t>13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89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C3C5DC8-81D3-4F0E-9B61-4E0D7CEBF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93EA4CA-0B5F-457D-BEAA-196134E5F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F277BDA-A5F2-452E-9C96-219897BFB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EAE428-8255-4E15-83A4-A2790B7C2A7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00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9752B9B-9F62-4880-9F09-E1F3C2CC1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FCC8D2C-7348-469C-BECD-FB23EDBC5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FB27418-3CB7-4775-8777-AA7633070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DC070C-ED54-42BA-83F1-3E203631B971}" type="slidenum">
              <a:rPr lang="ru-RU" altLang="en-US" smtClean="0"/>
              <a:pPr/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723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22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105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511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DF7E5C-DC66-4C1C-B4FB-0CAAA5882F0D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0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DF7E5C-DC66-4C1C-B4FB-0CAAA5882F0D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54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7646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764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7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53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22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74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B96-01CE-469D-977A-9992FD5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6B86A-A33E-4CF4-A66E-DFEEA8A3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F7120-BE71-46F7-85A5-6A1CD4B5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F9338-B658-48B9-9B3B-B898A051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57CF810-53B9-4FA5-A487-05D8EDDBC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15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80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79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85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47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01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1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74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4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58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82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7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87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9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20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88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43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08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82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41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41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24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87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89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6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28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15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29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2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90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2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9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67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66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71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45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94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9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17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02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44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84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D27F39D-8AD6-4A12-BAFC-7561808F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81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74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62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56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92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49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51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28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4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04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17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47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89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03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13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3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86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69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1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77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98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9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67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59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01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29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24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84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26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48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91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79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27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8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99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0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88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71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39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21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74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49" r:id="rId12"/>
    <p:sldLayoutId id="214748375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6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53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425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61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27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6.emf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8.emf"/><Relationship Id="rId4" Type="http://schemas.openxmlformats.org/officeDocument/2006/relationships/diagramData" Target="../diagrams/data8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image" Target="../media/image1.e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sites/pempal/files/eng_tcop_guide_march_2021.pdf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hyperlink" Target="https://www.pempal.org/repor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1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Home\Desktop\pempal-flags.jpg">
            <a:extLst>
              <a:ext uri="{FF2B5EF4-FFF2-40B4-BE49-F238E27FC236}">
                <a16:creationId xmlns:a16="http://schemas.microsoft.com/office/drawing/2014/main" id="{3440C0EC-59F1-40AD-A866-CA352EA5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56" y="333375"/>
            <a:ext cx="7315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4392E03-9C3B-4BED-8145-D7F5A697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hr-HR" sz="44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06D23B3B-B00F-4167-82F0-8E3080C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C0696-35EC-4ED9-9338-679E99A76DF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0A846D1C-4D34-422A-AB57-1623F7D3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F8E707-FDBD-4B53-8F18-2F8ED28E0D3D}"/>
              </a:ext>
            </a:extLst>
          </p:cNvPr>
          <p:cNvSpPr/>
          <p:nvPr/>
        </p:nvSpPr>
        <p:spPr>
          <a:xfrm>
            <a:off x="3068414" y="2204864"/>
            <a:ext cx="3879850" cy="17367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000"/>
              <a:t>Virtualne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000"/>
              <a:t>aktivnosti TCOP-a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000"/>
              <a:t>od travnja/aprila 2020.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3E950F-877D-4480-804C-990B56B1B098}"/>
              </a:ext>
            </a:extLst>
          </p:cNvPr>
          <p:cNvSpPr/>
          <p:nvPr/>
        </p:nvSpPr>
        <p:spPr>
          <a:xfrm>
            <a:off x="1361255" y="6108591"/>
            <a:ext cx="745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Godišnja plenarna sjednica TCOP-a 2021.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</a:p>
          <a:p>
            <a:r>
              <a:rPr lang="en-US" b="1" dirty="0">
                <a:solidFill>
                  <a:srgbClr val="0070C0"/>
                </a:solidFill>
              </a:rPr>
              <a:t>                                                               </a:t>
            </a:r>
            <a:r>
              <a:rPr lang="hr-HR" b="1" dirty="0">
                <a:solidFill>
                  <a:srgbClr val="0070C0"/>
                </a:solidFill>
              </a:rPr>
              <a:t>1. dan: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hr-HR" b="1" dirty="0">
                <a:solidFill>
                  <a:srgbClr val="0070C0"/>
                </a:solidFill>
              </a:rPr>
              <a:t>1. lipnja/juna 2021.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9FD60-4C40-4534-AEC2-08A37BD05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3995142"/>
            <a:ext cx="1466850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E0687D-BB5A-40C5-BC80-09B9EA7B4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259" y="2145710"/>
            <a:ext cx="1950421" cy="2758272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B8D11-7DF6-4A98-93C4-DB833C40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7D4BA1C-9A8B-436B-A337-6A2CE014F201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38B8460-FD75-498D-911F-0406ED796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138616"/>
              </p:ext>
            </p:extLst>
          </p:nvPr>
        </p:nvGraphicFramePr>
        <p:xfrm>
          <a:off x="1123721" y="136525"/>
          <a:ext cx="7810959" cy="5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9822B70-5154-4C12-AB66-164BD2A51316}"/>
              </a:ext>
            </a:extLst>
          </p:cNvPr>
          <p:cNvSpPr txBox="1">
            <a:spLocks/>
          </p:cNvSpPr>
          <p:nvPr/>
        </p:nvSpPr>
        <p:spPr>
          <a:xfrm>
            <a:off x="3184714" y="529133"/>
            <a:ext cx="5905041" cy="1825208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Tijekom videokonferencije održane </a:t>
            </a:r>
            <a:r>
              <a:rPr lang="hr-HR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lipnja/juna 2020.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sudionici su pregledali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nacrt proizvoda znanja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optimizaciji dizajna računskog plana te su pružili svoje komentare. Osim toga, diskutirali su o načinima praćenja prihoda/rashoda povezanih s </a:t>
            </a:r>
            <a:r>
              <a:rPr lang="hr-HR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koronavirusnom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bolesti COVID-19 u svojim zemljama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E7F0E31-28F9-4CF1-8D0F-F66D797B7648}"/>
              </a:ext>
            </a:extLst>
          </p:cNvPr>
          <p:cNvSpPr txBox="1">
            <a:spLocks/>
          </p:cNvSpPr>
          <p:nvPr/>
        </p:nvSpPr>
        <p:spPr>
          <a:xfrm>
            <a:off x="1209172" y="2454391"/>
            <a:ext cx="5746740" cy="2295568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Dana </a:t>
            </a:r>
            <a:r>
              <a:rPr lang="hr-HR" sz="21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prosinca/decembra 2020.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konačna verzija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novog proizvoda znanja o optimizaciji dizajna jedinstvenog računskog plana predstavljena je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članovima Zajednice prakse za ISFU Svjetske banke. Skupu je prisustvovalo 83 sudionika iz 35 zemalja te je potaknuo velik interes publike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42C1A79-DBEC-4728-BAEF-4502D6715E37}"/>
              </a:ext>
            </a:extLst>
          </p:cNvPr>
          <p:cNvSpPr txBox="1">
            <a:spLocks/>
          </p:cNvSpPr>
          <p:nvPr/>
        </p:nvSpPr>
        <p:spPr>
          <a:xfrm>
            <a:off x="3006767" y="4685164"/>
            <a:ext cx="5927913" cy="217283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Tijekom videokonferencije održane </a:t>
            </a:r>
            <a:r>
              <a:rPr lang="hr-HR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15. travnja/aprila 2021.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sudionici su se upoznali s i. iskustvom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Odbora za riznicu Kazahstana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vezi s pripremom konsolidiranih financijskih izvještaja o državnom proračunu; i ii. pristupom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</a:t>
            </a:r>
            <a:r>
              <a:rPr lang="hr-HR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žavne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riznice </a:t>
            </a:r>
            <a:r>
              <a:rPr lang="hr-HR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Bjelarusa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pokretanju novog jedinstvenog računskog plana.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E74A2F-9DA6-46E7-821B-758D35322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5742" y="764846"/>
            <a:ext cx="1761025" cy="1291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33A33-8F19-40B5-8C81-EB9BFA956E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0881" y="4749958"/>
            <a:ext cx="1848645" cy="13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F3B3F5-49DC-4037-ACA1-BF86F2B5B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788930"/>
              </p:ext>
            </p:extLst>
          </p:nvPr>
        </p:nvGraphicFramePr>
        <p:xfrm>
          <a:off x="1187623" y="136524"/>
          <a:ext cx="7674595" cy="92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7FA788-1DB1-4E62-9D08-1371152359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3287" y="1002817"/>
          <a:ext cx="7475220" cy="257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A455AD6-926A-409C-B8C3-A43CAFA7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E6DC1-82BA-4659-98FF-701DB59964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960361A4-D586-47CF-97CC-F517578E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345408"/>
              </p:ext>
            </p:extLst>
          </p:nvPr>
        </p:nvGraphicFramePr>
        <p:xfrm>
          <a:off x="1106911" y="1145660"/>
          <a:ext cx="7425530" cy="324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2F50BB1F-3835-4C2B-A2BA-76145E27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F79526-1737-41B8-B897-FC80DA616B7C}"/>
              </a:ext>
            </a:extLst>
          </p:cNvPr>
          <p:cNvGrpSpPr/>
          <p:nvPr/>
        </p:nvGrpSpPr>
        <p:grpSpPr>
          <a:xfrm>
            <a:off x="3464159" y="4786916"/>
            <a:ext cx="4984348" cy="1798982"/>
            <a:chOff x="2579433" y="344846"/>
            <a:chExt cx="5241342" cy="179061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FC70990D-F843-4412-881A-9BB5F98D24DB}"/>
                </a:ext>
              </a:extLst>
            </p:cNvPr>
            <p:cNvSpPr/>
            <p:nvPr/>
          </p:nvSpPr>
          <p:spPr>
            <a:xfrm rot="5400000">
              <a:off x="4430576" y="-1254735"/>
              <a:ext cx="1790617" cy="498978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Top Corners Rounded 4">
              <a:extLst>
                <a:ext uri="{FF2B5EF4-FFF2-40B4-BE49-F238E27FC236}">
                  <a16:creationId xmlns:a16="http://schemas.microsoft.com/office/drawing/2014/main" id="{922197B5-AF8D-465D-9478-6A5776C10E05}"/>
                </a:ext>
              </a:extLst>
            </p:cNvPr>
            <p:cNvSpPr txBox="1"/>
            <p:nvPr/>
          </p:nvSpPr>
          <p:spPr>
            <a:xfrm>
              <a:off x="2579433" y="1218897"/>
              <a:ext cx="4841376" cy="849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521E22-87BD-4233-A1BA-B83596155235}"/>
              </a:ext>
            </a:extLst>
          </p:cNvPr>
          <p:cNvGrpSpPr/>
          <p:nvPr/>
        </p:nvGrpSpPr>
        <p:grpSpPr>
          <a:xfrm>
            <a:off x="1106911" y="4779305"/>
            <a:ext cx="2745010" cy="1942168"/>
            <a:chOff x="-2161180" y="2538374"/>
            <a:chExt cx="2860990" cy="219950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8D9C117-34CA-4A1C-8B6D-76F6C7466014}"/>
                </a:ext>
              </a:extLst>
            </p:cNvPr>
            <p:cNvSpPr/>
            <p:nvPr/>
          </p:nvSpPr>
          <p:spPr>
            <a:xfrm>
              <a:off x="-2161180" y="2538374"/>
              <a:ext cx="2860990" cy="21212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066800">
                <a:spcAft>
                  <a:spcPct val="35000"/>
                </a:spcAft>
              </a:pPr>
              <a:r>
                <a:rPr lang="hr-HR" dirty="0">
                  <a:latin typeface="Cambria" panose="02040503050406030204" pitchFamily="18" charset="0"/>
                  <a:ea typeface="Cambria" panose="02040503050406030204" pitchFamily="18" charset="0"/>
                </a:rPr>
                <a:t>Anketa o jedinstvenom računu riznice i upravljanju gotovinskim sredstvima za 2021. (preliminarni rezultati)</a:t>
              </a:r>
            </a:p>
            <a:p>
              <a:pPr lvl="0" algn="ctr" defTabSz="1066800">
                <a:spcAft>
                  <a:spcPct val="35000"/>
                </a:spcAft>
              </a:pP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US" dirty="0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7181042A-F69A-4D5E-831F-1A15D13D464E}"/>
                </a:ext>
              </a:extLst>
            </p:cNvPr>
            <p:cNvSpPr txBox="1"/>
            <p:nvPr/>
          </p:nvSpPr>
          <p:spPr>
            <a:xfrm>
              <a:off x="-2161180" y="3637201"/>
              <a:ext cx="2498125" cy="1100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68B42E0-18D2-4633-B739-D411A2B35CD1}"/>
              </a:ext>
            </a:extLst>
          </p:cNvPr>
          <p:cNvSpPr/>
          <p:nvPr/>
        </p:nvSpPr>
        <p:spPr>
          <a:xfrm>
            <a:off x="3995654" y="48430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Neprocjenjivu pomoć pružili su </a:t>
            </a:r>
            <a:b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Lyudmila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Guryanova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r-HR" b="1" dirty="0" err="1">
                <a:latin typeface="Cambria" panose="02040503050406030204" pitchFamily="18" charset="0"/>
                <a:ea typeface="Cambria" panose="02040503050406030204" pitchFamily="18" charset="0"/>
              </a:rPr>
              <a:t>Bjelarus</a:t>
            </a:r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</a:rPr>
              <a:t>),</a:t>
            </a:r>
            <a:br>
              <a:rPr lang="hr-HR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Levan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Todua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</a:rPr>
              <a:t>(Gruzija)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Ekaterina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Semenova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</a:rPr>
              <a:t>(Ruska Federacija)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Ilyas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>
                <a:latin typeface="Cambria" panose="02040503050406030204" pitchFamily="18" charset="0"/>
                <a:ea typeface="Cambria" panose="02040503050406030204" pitchFamily="18" charset="0"/>
              </a:rPr>
              <a:t>Tufan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b="1" dirty="0">
                <a:latin typeface="Cambria" panose="02040503050406030204" pitchFamily="18" charset="0"/>
                <a:ea typeface="Cambria" panose="02040503050406030204" pitchFamily="18" charset="0"/>
              </a:rPr>
              <a:t>(Turska) 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tijekom faza dizajniranja, pregleda i testiranja ankete</a:t>
            </a:r>
          </a:p>
        </p:txBody>
      </p:sp>
    </p:spTree>
    <p:extLst>
      <p:ext uri="{BB962C8B-B14F-4D97-AF65-F5344CB8AC3E}">
        <p14:creationId xmlns:p14="http://schemas.microsoft.com/office/powerpoint/2010/main" val="21878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86F3A2F-1787-47D5-86DE-73F39252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12" y="116632"/>
            <a:ext cx="7998060" cy="665185"/>
          </a:xfrm>
        </p:spPr>
        <p:txBody>
          <a:bodyPr/>
          <a:lstStyle/>
          <a:p>
            <a:br>
              <a:rPr lang="hr-HR" u="sng"/>
            </a:br>
            <a:endParaRPr lang="hr-HR" u="sng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D1A8A98-23A3-4D6E-954C-D1ED7204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B3F2B-C23E-4D78-B397-C46B26DD40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27654" name="Title 1">
            <a:extLst>
              <a:ext uri="{FF2B5EF4-FFF2-40B4-BE49-F238E27FC236}">
                <a16:creationId xmlns:a16="http://schemas.microsoft.com/office/drawing/2014/main" id="{161830F9-91C7-48F9-9809-D3BC7351EBE2}"/>
              </a:ext>
            </a:extLst>
          </p:cNvPr>
          <p:cNvSpPr txBox="1">
            <a:spLocks/>
          </p:cNvSpPr>
          <p:nvPr/>
        </p:nvSpPr>
        <p:spPr bwMode="auto">
          <a:xfrm>
            <a:off x="1226916" y="116631"/>
            <a:ext cx="7459884" cy="50405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sz="2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Vanjska procjena programa PEMPAL-a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4FDC665-AF21-4441-A10E-58479326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E4E25-CBDC-4113-B489-646E67DC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435" y="620689"/>
            <a:ext cx="7998060" cy="6100786"/>
          </a:xfrm>
        </p:spPr>
        <p:txBody>
          <a:bodyPr/>
          <a:lstStyle/>
          <a:p>
            <a:r>
              <a:rPr lang="hr-HR" sz="2000" dirty="0"/>
              <a:t>Evaluaciju je naručio Upravni odbor PEMPAL-a te će ona biti uključena u srednjoročni pregled (MTR) strategije PEMPAL-a za razdoblje 2017. – 2022.  Temeljila se na postojećim podacima PEMPAL-a stečenima monitoringom, kao i na dodatnim istraživačkim alatima, kao što su razgovori s višim službenicima, mini-studije slučaja zemalja i anketa članova mreže. </a:t>
            </a:r>
          </a:p>
          <a:p>
            <a:r>
              <a:rPr lang="hr-HR" sz="2000" dirty="0"/>
              <a:t>Razgovori su vođeni s 11 viših službenika, uključujući članove Izvršnog odbora TCOP-a, a 48 članova TCOP-a sudjelovalo je u anketi članova provedenoj putem interneta. Studije slučaja zemalja TCOP-a izrađene su za </a:t>
            </a:r>
            <a:r>
              <a:rPr lang="hr-HR" sz="2000" dirty="0" err="1"/>
              <a:t>Bjelarus</a:t>
            </a:r>
            <a:r>
              <a:rPr lang="hr-HR" sz="2000" dirty="0"/>
              <a:t>, Gruziju, </a:t>
            </a:r>
            <a:r>
              <a:rPr lang="hr-HR" sz="2000" dirty="0" err="1"/>
              <a:t>Moldovu</a:t>
            </a:r>
            <a:r>
              <a:rPr lang="hr-HR" sz="2000" dirty="0"/>
              <a:t> i Uzbekistan.  </a:t>
            </a:r>
          </a:p>
          <a:p>
            <a:r>
              <a:rPr lang="hr-HR" sz="2000" dirty="0"/>
              <a:t>U evaluaciji je istaknut opseg funkcija riznice koji je obuhvaćen radom TCOP-a, u odnosu na BCOP i IACOP, te da je češća upotreba videokonferencija prije pandemije bolesti COVID-19 pomogla članovima da se bolje prilagode novoj virtualnoj stvarnosti.</a:t>
            </a:r>
          </a:p>
          <a:p>
            <a:r>
              <a:rPr lang="hr-HR" sz="2000" b="1" dirty="0">
                <a:solidFill>
                  <a:srgbClr val="C00000"/>
                </a:solidFill>
              </a:rPr>
              <a:t>MNOGO HVALA svim sudionicima!</a:t>
            </a:r>
          </a:p>
          <a:p>
            <a:r>
              <a:rPr lang="hr-HR" sz="1600" b="1" dirty="0"/>
              <a:t>Dokazi prikupljeni ovom evaluacijom u općenitom smislu ukazuju na to da trenutačan model PEMPAL-a funkcionira vrlo dobro te stvara vrijednost za zemlje članice, regiju i donatore uz relativno niske troškove. Prilagodbe koje su Zajednice prakse uvele kako bi se pokrile teme povezane s upravljanjem javnim financijama za vrijeme pandemije </a:t>
            </a:r>
            <a:r>
              <a:rPr lang="hr-HR" sz="1600" b="1" dirty="0" err="1"/>
              <a:t>koronavirusne</a:t>
            </a:r>
            <a:r>
              <a:rPr lang="hr-HR" sz="1600" b="1" dirty="0"/>
              <a:t> bolesti COVID-19 bile su od velike važnosti za članove.</a:t>
            </a:r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24F9BE4-F03B-474C-AC96-01E1C38A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Više pojedinosti o aktivnostima TCOP-a možete pronaći u sljedećim dokumentima: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8BD29-CD10-47CD-8DF8-2B3040511D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 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hr-HR"/>
              <a:t>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hlinkClick r:id="rId3"/>
            </a:endParaRPr>
          </a:p>
          <a:p>
            <a:pPr marL="0" indent="0">
              <a:buNone/>
            </a:pPr>
            <a:r>
              <a:rPr lang="hr-HR" sz="1800"/>
              <a:t>htt</a:t>
            </a: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1DE62-1F94-4BD0-8BCF-1810F0311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502" y="1535113"/>
            <a:ext cx="3485422" cy="639762"/>
          </a:xfrm>
        </p:spPr>
        <p:txBody>
          <a:bodyPr/>
          <a:lstStyle/>
          <a:p>
            <a:pPr lvl="0"/>
            <a:r>
              <a:rPr lang="hr-HR" sz="2000" b="0">
                <a:solidFill>
                  <a:prstClr val="black"/>
                </a:solidFill>
              </a:rPr>
              <a:t>Godišnji izvještaj PEMPAL-a za FG 2020. </a:t>
            </a:r>
          </a:p>
          <a:p>
            <a:pPr lvl="0"/>
            <a:r>
              <a:rPr lang="hr-HR" sz="1200" b="0">
                <a:solidFill>
                  <a:prstClr val="black"/>
                </a:solidFill>
                <a:hlinkClick r:id="rId4"/>
              </a:rPr>
              <a:t>https://www.pempal.org/reports</a:t>
            </a:r>
            <a:r>
              <a:rPr lang="hr-HR" sz="1200" b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1B11D847-DED8-4116-B75D-2CADFA47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9592D-17A0-45D5-93D5-56AE53102330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F5C8915-7FB1-4272-B34E-7EFD1B24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8DF715-F638-4431-972F-8D8EB95F6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722" y="2372186"/>
            <a:ext cx="2698956" cy="386873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12D58-B97B-4FA6-B145-DECB7636D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861" y="2670638"/>
            <a:ext cx="2710903" cy="3570287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7B95A53-7ADE-4456-BF7A-4AE38DB6730A}"/>
              </a:ext>
            </a:extLst>
          </p:cNvPr>
          <p:cNvSpPr txBox="1">
            <a:spLocks/>
          </p:cNvSpPr>
          <p:nvPr/>
        </p:nvSpPr>
        <p:spPr bwMode="auto">
          <a:xfrm>
            <a:off x="1106767" y="1522258"/>
            <a:ext cx="3485423" cy="91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b="0" dirty="0">
                <a:solidFill>
                  <a:prstClr val="black"/>
                </a:solidFill>
              </a:rPr>
              <a:t>Dokument TCOP-a s najvažnijim informacijama (sažeti) za nove sudionike</a:t>
            </a:r>
            <a:r>
              <a:rPr lang="hr-HR" sz="1050" b="0" dirty="0">
                <a:solidFill>
                  <a:prstClr val="black"/>
                </a:solidFill>
              </a:rPr>
              <a:t> </a:t>
            </a:r>
            <a:r>
              <a:rPr lang="hr-HR" sz="1200" b="0" dirty="0">
                <a:solidFill>
                  <a:prstClr val="black"/>
                </a:solidFill>
                <a:hlinkClick r:id="rId3"/>
              </a:rPr>
              <a:t>https://www.pempal.org/sites/pempal/files/eng_tcop_guide_march_2021.pdf</a:t>
            </a:r>
            <a:r>
              <a:rPr lang="hr-HR" sz="1200" b="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1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5A2B549A-FB0E-4303-A646-2E0D73828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74148"/>
            <a:ext cx="6929438" cy="5842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Daljnji koraci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C70FF3E-520E-47F9-9BB7-33B436D2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1406330"/>
            <a:ext cx="7217470" cy="433965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r-HR" sz="26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potvrditi tematske prioritete TCOP-a za nadolazeće razdoblje i prikupiti prijedloge za buduće aktivnosti TCOP-a </a:t>
            </a:r>
            <a:r>
              <a:rPr lang="hr-HR" sz="2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(kroz anketu i tematske diskusije na sjednicama)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hr-HR" sz="26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pripremiti TCOP-ov akcijski plan za FG 2022.: </a:t>
            </a:r>
          </a:p>
          <a:p>
            <a:pPr marL="914400" lvl="1" indent="-4572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hr-HR" sz="2400" i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raspodjela proračuna iznosi 200.000 USD</a:t>
            </a:r>
          </a:p>
          <a:p>
            <a:pPr marL="914400" lvl="1" indent="-4572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hr-HR" sz="2400" i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pretpostavlja se da će se skupovi uživo ponovno početi održavati u kalendarskoj godini 2022.</a:t>
            </a:r>
          </a:p>
          <a:p>
            <a:pPr marL="0" lvl="1" indent="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endParaRPr lang="ru-RU" altLang="en-US" sz="24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ADE7AD26-9835-4FF1-B6CF-A85F909E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A0B3A0-6CD2-4430-BE57-449CD4B8154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EDF0A48-0CF5-412B-AA70-08AE72B1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08F86-B949-4EFD-AC87-33A37B9B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256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ru-RU"/>
          </a:p>
          <a:p>
            <a:pPr marL="0" indent="0">
              <a:buFont typeface="Arial" charset="0"/>
              <a:buNone/>
              <a:defRPr/>
            </a:pPr>
            <a:endParaRPr 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EF7BE916-FA59-49CB-B767-FE4185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5524348" y="63527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4BBFD-5E80-4D77-9935-C157ABE8EB0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935133EC-DB37-4E92-B986-060E78EA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09" y="580081"/>
            <a:ext cx="1247319" cy="15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5" name="Title 1">
            <a:extLst>
              <a:ext uri="{FF2B5EF4-FFF2-40B4-BE49-F238E27FC236}">
                <a16:creationId xmlns:a16="http://schemas.microsoft.com/office/drawing/2014/main" id="{71D52503-195C-4D01-8E57-89ED78298163}"/>
              </a:ext>
            </a:extLst>
          </p:cNvPr>
          <p:cNvSpPr txBox="1">
            <a:spLocks/>
          </p:cNvSpPr>
          <p:nvPr/>
        </p:nvSpPr>
        <p:spPr bwMode="auto">
          <a:xfrm>
            <a:off x="1568709" y="2869592"/>
            <a:ext cx="5696635" cy="784225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Izvršni odbor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Zajednice prakse za riznicu</a:t>
            </a:r>
          </a:p>
        </p:txBody>
      </p:sp>
      <p:sp>
        <p:nvSpPr>
          <p:cNvPr id="6156" name="Rectangle 4">
            <a:extLst>
              <a:ext uri="{FF2B5EF4-FFF2-40B4-BE49-F238E27FC236}">
                <a16:creationId xmlns:a16="http://schemas.microsoft.com/office/drawing/2014/main" id="{E593CFF2-DD57-434B-8D03-C7948FA4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371" y="2060057"/>
            <a:ext cx="1409533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hr-HR" sz="1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Ilyas</a:t>
            </a:r>
            <a:r>
              <a:rPr lang="hr-HR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r-HR" sz="1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Tufan</a:t>
            </a:r>
            <a:r>
              <a:rPr lang="hr-HR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zamjenik predsjednice TCOP-a</a:t>
            </a:r>
            <a:r>
              <a:rPr lang="hr-HR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voditelj odjela, Ministarstvo financija i riznice, </a:t>
            </a:r>
            <a:r>
              <a:rPr lang="hr-HR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Turska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sz="700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6157" name="TextBox 1">
            <a:extLst>
              <a:ext uri="{FF2B5EF4-FFF2-40B4-BE49-F238E27FC236}">
                <a16:creationId xmlns:a16="http://schemas.microsoft.com/office/drawing/2014/main" id="{F7396C0B-55F8-496A-B9DE-9EBC6915C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1844824"/>
            <a:ext cx="15986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endParaRPr lang="ru-RU" altLang="en-US" sz="1000" b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hr-HR" sz="1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Lyudmila</a:t>
            </a:r>
            <a:r>
              <a:rPr lang="hr-HR" sz="1000" b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r-HR" sz="1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Guryanova</a:t>
            </a:r>
            <a:endParaRPr lang="hr-HR" sz="1000" b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hr-HR" sz="1000" b="1" dirty="0">
                <a:solidFill>
                  <a:prstClr val="black"/>
                </a:solidFill>
              </a:rPr>
              <a:t>predsjednica TCOP-a,</a:t>
            </a:r>
          </a:p>
          <a:p>
            <a:pPr lvl="0" algn="ctr">
              <a:spcBef>
                <a:spcPct val="0"/>
              </a:spcBef>
              <a:buNone/>
            </a:pPr>
            <a:r>
              <a:rPr lang="hr-HR" sz="10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zamjenica voditelja</a:t>
            </a:r>
          </a:p>
          <a:p>
            <a:pPr lvl="0" algn="ctr">
              <a:spcBef>
                <a:spcPct val="0"/>
              </a:spcBef>
              <a:buNone/>
            </a:pPr>
            <a:r>
              <a:rPr lang="hr-HR" sz="10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državne riznice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endParaRPr lang="hr-HR" sz="1000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hr-HR" sz="1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Bjelarus</a:t>
            </a:r>
            <a:endParaRPr lang="hr-HR" sz="1000" b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8" name="TextBox 1">
            <a:extLst>
              <a:ext uri="{FF2B5EF4-FFF2-40B4-BE49-F238E27FC236}">
                <a16:creationId xmlns:a16="http://schemas.microsoft.com/office/drawing/2014/main" id="{FFA7342E-5D0C-48B8-8703-EAB0E39B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143" y="5375746"/>
            <a:ext cx="13144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sz="1000" b="1">
                <a:latin typeface="Cambria" panose="02040503050406030204" pitchFamily="18" charset="0"/>
                <a:cs typeface="Times New Roman" panose="02020603050405020304" pitchFamily="18" charset="0"/>
              </a:rPr>
              <a:t>   Nazim Gasimzade</a:t>
            </a:r>
            <a:r>
              <a:rPr lang="hr-HR" sz="1000">
                <a:latin typeface="Cambria" panose="02040503050406030204" pitchFamily="18" charset="0"/>
                <a:cs typeface="Times New Roman" panose="02020603050405020304" pitchFamily="18" charset="0"/>
              </a:rPr>
              <a:t> voditelj Odjela, Agencija za državnu riznicu,</a:t>
            </a:r>
          </a:p>
          <a:p>
            <a:pPr algn="ctr"/>
            <a:r>
              <a:rPr lang="hr-HR" sz="1000" b="1">
                <a:latin typeface="Cambria" panose="02040503050406030204" pitchFamily="18" charset="0"/>
              </a:rPr>
              <a:t>Azerbajdžan</a:t>
            </a:r>
          </a:p>
        </p:txBody>
      </p:sp>
      <p:pic>
        <p:nvPicPr>
          <p:cNvPr id="6159" name="Picture 3">
            <a:extLst>
              <a:ext uri="{FF2B5EF4-FFF2-40B4-BE49-F238E27FC236}">
                <a16:creationId xmlns:a16="http://schemas.microsoft.com/office/drawing/2014/main" id="{BDC24DDF-A555-43EB-8A76-9F95B4871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81" y="3829908"/>
            <a:ext cx="1142160" cy="150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Box 29">
            <a:extLst>
              <a:ext uri="{FF2B5EF4-FFF2-40B4-BE49-F238E27FC236}">
                <a16:creationId xmlns:a16="http://schemas.microsoft.com/office/drawing/2014/main" id="{46AADB38-FF93-40B7-8D73-4120F715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787" y="5375746"/>
            <a:ext cx="1419043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sz="1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Anuar Dzhumadildaev </a:t>
            </a:r>
          </a:p>
          <a:p>
            <a:pPr algn="ctr"/>
            <a:r>
              <a:rPr lang="hr-HR" sz="1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predsjednik Odbora za riznicu</a:t>
            </a:r>
          </a:p>
          <a:p>
            <a:pPr algn="ctr"/>
            <a:r>
              <a:rPr lang="hr-HR" sz="1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Ministarstva financija,</a:t>
            </a:r>
          </a:p>
          <a:p>
            <a:pPr algn="ctr"/>
            <a:r>
              <a:rPr lang="hr-HR" sz="1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Kazahstan</a:t>
            </a:r>
          </a:p>
          <a:p>
            <a:pPr algn="ctr"/>
            <a:endParaRPr lang="ru-RU" altLang="en-US" sz="700" b="1">
              <a:latin typeface="Cambria" panose="02040503050406030204" pitchFamily="18" charset="0"/>
            </a:endParaRPr>
          </a:p>
        </p:txBody>
      </p:sp>
      <p:sp>
        <p:nvSpPr>
          <p:cNvPr id="6164" name="TextBox 7">
            <a:extLst>
              <a:ext uri="{FF2B5EF4-FFF2-40B4-BE49-F238E27FC236}">
                <a16:creationId xmlns:a16="http://schemas.microsoft.com/office/drawing/2014/main" id="{47214B99-E642-475B-B0C0-1FF264654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946" y="2132856"/>
            <a:ext cx="153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Maxim </a:t>
            </a:r>
            <a:r>
              <a:rPr lang="hr-HR" sz="1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Ciobanu</a:t>
            </a:r>
            <a:endParaRPr lang="hr-HR" sz="10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voditelj</a:t>
            </a:r>
          </a:p>
          <a:p>
            <a:pPr algn="ctr"/>
            <a:r>
              <a:rPr lang="hr-HR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državne riznice</a:t>
            </a:r>
            <a:r>
              <a:rPr 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endParaRPr lang="hr-HR" sz="1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Moldova</a:t>
            </a:r>
            <a:endParaRPr lang="hr-HR" sz="10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6380EF8-965F-4650-8801-5EB6FB5E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13" y="5382361"/>
            <a:ext cx="1314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sz="1000" b="1">
                <a:latin typeface="Cambria" panose="02040503050406030204" pitchFamily="18" charset="0"/>
              </a:rPr>
              <a:t>Levan Todua</a:t>
            </a:r>
          </a:p>
          <a:p>
            <a:pPr algn="ctr"/>
            <a:r>
              <a:rPr lang="hr-HR" sz="1000">
                <a:latin typeface="Cambria" panose="02040503050406030204" pitchFamily="18" charset="0"/>
              </a:rPr>
              <a:t>voditelj odjela, državna riznica, </a:t>
            </a:r>
            <a:r>
              <a:rPr lang="hr-HR" sz="1000" b="1">
                <a:latin typeface="Cambria" panose="02040503050406030204" pitchFamily="18" charset="0"/>
              </a:rPr>
              <a:t>Gruzija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66B81-FBEB-4BC3-A1B0-D635A898A83A}"/>
              </a:ext>
            </a:extLst>
          </p:cNvPr>
          <p:cNvSpPr txBox="1"/>
          <p:nvPr/>
        </p:nvSpPr>
        <p:spPr>
          <a:xfrm>
            <a:off x="1010743" y="2068893"/>
            <a:ext cx="128048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/>
          </a:p>
          <a:p>
            <a:pPr algn="ctr"/>
            <a:r>
              <a:rPr lang="hr-HR" sz="1000" b="1">
                <a:latin typeface="Cambria" panose="02040503050406030204" pitchFamily="18" charset="0"/>
                <a:ea typeface="Cambria" panose="02040503050406030204" pitchFamily="18" charset="0"/>
              </a:rPr>
              <a:t>Mimoza Pilkati</a:t>
            </a:r>
          </a:p>
          <a:p>
            <a:pPr algn="ctr"/>
            <a:r>
              <a:rPr lang="hr-HR" sz="1000">
                <a:latin typeface="Cambria" panose="02040503050406030204" pitchFamily="18" charset="0"/>
                <a:ea typeface="Cambria" panose="02040503050406030204" pitchFamily="18" charset="0"/>
              </a:rPr>
              <a:t>direktorica odjela,</a:t>
            </a:r>
          </a:p>
          <a:p>
            <a:pPr algn="ctr"/>
            <a:r>
              <a:rPr lang="hr-HR" sz="1000">
                <a:latin typeface="Cambria" panose="02040503050406030204" pitchFamily="18" charset="0"/>
                <a:ea typeface="Cambria" panose="02040503050406030204" pitchFamily="18" charset="0"/>
              </a:rPr>
              <a:t>Glavna uprava za riznicu,</a:t>
            </a:r>
          </a:p>
          <a:p>
            <a:pPr algn="ctr"/>
            <a:r>
              <a:rPr lang="hr-HR" sz="1000" b="1">
                <a:latin typeface="Cambria" panose="02040503050406030204" pitchFamily="18" charset="0"/>
                <a:ea typeface="Cambria" panose="02040503050406030204" pitchFamily="18" charset="0"/>
              </a:rPr>
              <a:t>Albanija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EA259-3021-41A9-8431-DCCF7ED83AEC}"/>
              </a:ext>
            </a:extLst>
          </p:cNvPr>
          <p:cNvSpPr txBox="1"/>
          <p:nvPr/>
        </p:nvSpPr>
        <p:spPr>
          <a:xfrm>
            <a:off x="808154" y="5378658"/>
            <a:ext cx="152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>
                <a:latin typeface="Cambria" panose="02040503050406030204" pitchFamily="18" charset="0"/>
                <a:ea typeface="Cambria" panose="02040503050406030204" pitchFamily="18" charset="0"/>
              </a:rPr>
              <a:t>Alexander Demidov</a:t>
            </a:r>
          </a:p>
          <a:p>
            <a:pPr algn="ctr"/>
            <a:r>
              <a:rPr lang="hr-HR" sz="1000">
                <a:latin typeface="Cambria" panose="02040503050406030204" pitchFamily="18" charset="0"/>
                <a:ea typeface="Cambria" panose="02040503050406030204" pitchFamily="18" charset="0"/>
              </a:rPr>
              <a:t>zamjenik voditelja</a:t>
            </a:r>
          </a:p>
          <a:p>
            <a:pPr algn="ctr"/>
            <a:r>
              <a:rPr lang="hr-HR" sz="1000">
                <a:latin typeface="Cambria" panose="02040503050406030204" pitchFamily="18" charset="0"/>
                <a:ea typeface="Cambria" panose="02040503050406030204" pitchFamily="18" charset="0"/>
              </a:rPr>
              <a:t>federalne riznice,</a:t>
            </a:r>
          </a:p>
          <a:p>
            <a:pPr algn="ctr"/>
            <a:r>
              <a:rPr lang="hr-HR" sz="1000" b="1">
                <a:latin typeface="Cambria" panose="02040503050406030204" pitchFamily="18" charset="0"/>
                <a:ea typeface="Cambria" panose="02040503050406030204" pitchFamily="18" charset="0"/>
              </a:rPr>
              <a:t>Rusija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5DB34-8431-4ADA-8C76-24E7D00F05E5}"/>
              </a:ext>
            </a:extLst>
          </p:cNvPr>
          <p:cNvSpPr txBox="1"/>
          <p:nvPr/>
        </p:nvSpPr>
        <p:spPr>
          <a:xfrm>
            <a:off x="6822107" y="551015"/>
            <a:ext cx="1130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>
                <a:latin typeface="Cambria" panose="02040503050406030204" pitchFamily="18" charset="0"/>
                <a:ea typeface="Cambria" panose="02040503050406030204" pitchFamily="18" charset="0"/>
              </a:rPr>
              <a:t>Elena Nikulina</a:t>
            </a:r>
          </a:p>
          <a:p>
            <a:pPr algn="ctr"/>
            <a:r>
              <a:rPr lang="hr-HR" sz="1000">
                <a:latin typeface="Cambria" panose="02040503050406030204" pitchFamily="18" charset="0"/>
                <a:ea typeface="Cambria" panose="02040503050406030204" pitchFamily="18" charset="0"/>
              </a:rPr>
              <a:t>voditeljica resursnog tima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FFABF0-234D-4C28-8F5D-43158E52615D}"/>
              </a:ext>
            </a:extLst>
          </p:cNvPr>
          <p:cNvSpPr txBox="1"/>
          <p:nvPr/>
        </p:nvSpPr>
        <p:spPr>
          <a:xfrm>
            <a:off x="6614837" y="3532946"/>
            <a:ext cx="1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>
                <a:latin typeface="Cambria" panose="02040503050406030204" pitchFamily="18" charset="0"/>
                <a:ea typeface="Cambria" panose="02040503050406030204" pitchFamily="18" charset="0"/>
              </a:rPr>
              <a:t>Yelena Slizhevskaya</a:t>
            </a:r>
          </a:p>
          <a:p>
            <a:pPr algn="ctr"/>
            <a:r>
              <a:rPr lang="hr-HR" sz="1000">
                <a:latin typeface="Cambria" panose="02040503050406030204" pitchFamily="18" charset="0"/>
                <a:ea typeface="Cambria" panose="02040503050406030204" pitchFamily="18" charset="0"/>
              </a:rPr>
              <a:t>resursni tim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1BA5B-E236-495E-97DB-C50BE442283B}"/>
              </a:ext>
            </a:extLst>
          </p:cNvPr>
          <p:cNvSpPr txBox="1"/>
          <p:nvPr/>
        </p:nvSpPr>
        <p:spPr>
          <a:xfrm>
            <a:off x="7812360" y="4919502"/>
            <a:ext cx="1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>
                <a:latin typeface="Cambria" panose="02040503050406030204" pitchFamily="18" charset="0"/>
                <a:ea typeface="Cambria" panose="02040503050406030204" pitchFamily="18" charset="0"/>
              </a:rPr>
              <a:t>Ekaterina Zaleeva</a:t>
            </a:r>
          </a:p>
          <a:p>
            <a:pPr algn="ctr"/>
            <a:r>
              <a:rPr lang="hr-HR" sz="1000">
                <a:latin typeface="Cambria" panose="02040503050406030204" pitchFamily="18" charset="0"/>
                <a:ea typeface="Cambria" panose="02040503050406030204" pitchFamily="18" charset="0"/>
              </a:rPr>
              <a:t>tajništvo PEMPAL-a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3A513-78D3-466B-8D36-6DC9C2783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006" y="391592"/>
            <a:ext cx="1170822" cy="1640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2ED56-9BC8-40E0-8BB3-ACB153D20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99553"/>
            <a:ext cx="1170821" cy="1669211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033C9360-6EBC-4147-A1AD-7BD33A07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1F5D7D-8338-4810-8716-419BA730DF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8284" y="3825646"/>
            <a:ext cx="1109895" cy="1513494"/>
          </a:xfrm>
          <a:prstGeom prst="rect">
            <a:avLst/>
          </a:prstGeom>
        </p:spPr>
      </p:pic>
      <p:pic>
        <p:nvPicPr>
          <p:cNvPr id="1026" name="Picture 2" descr="Джумадильдаев Ануар Серкулович — персональная справка | Finance.kz">
            <a:extLst>
              <a:ext uri="{FF2B5EF4-FFF2-40B4-BE49-F238E27FC236}">
                <a16:creationId xmlns:a16="http://schemas.microsoft.com/office/drawing/2014/main" id="{AFADC34E-1074-451A-B20E-58BBD1A0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09" y="3825646"/>
            <a:ext cx="1094130" cy="15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428D5-1A90-4D7D-8579-A767684A33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9642" y="571886"/>
            <a:ext cx="1097350" cy="1563449"/>
          </a:xfrm>
          <a:prstGeom prst="rect">
            <a:avLst/>
          </a:prstGeom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68A661F0-1531-421F-8AD0-BC7A9804B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666" y="1983564"/>
            <a:ext cx="1314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sz="1000" b="1">
                <a:latin typeface="Cambria" panose="02040503050406030204" pitchFamily="18" charset="0"/>
              </a:rPr>
              <a:t>Galina Kuznetsova</a:t>
            </a:r>
          </a:p>
          <a:p>
            <a:pPr algn="ctr"/>
            <a:r>
              <a:rPr lang="hr-HR" sz="1000">
                <a:latin typeface="Cambria" panose="02040503050406030204" pitchFamily="18" charset="0"/>
                <a:cs typeface="Times New Roman" panose="02020603050405020304" pitchFamily="18" charset="0"/>
              </a:rPr>
              <a:t>resursni tim</a:t>
            </a:r>
          </a:p>
        </p:txBody>
      </p:sp>
      <p:pic>
        <p:nvPicPr>
          <p:cNvPr id="32" name="Picture 31" descr="C:\Users\WB462124\AppData\Local\Microsoft\Windows\INetCache\Content.MSO\508047E9.tmp">
            <a:extLst>
              <a:ext uri="{FF2B5EF4-FFF2-40B4-BE49-F238E27FC236}">
                <a16:creationId xmlns:a16="http://schemas.microsoft.com/office/drawing/2014/main" id="{9F4B06DE-56C7-4146-BB43-AD4EE0ED8EC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30" y="3862303"/>
            <a:ext cx="1151754" cy="14169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EED0AF-5681-419B-A03F-A665BCB466E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37" y="1613521"/>
            <a:ext cx="1084715" cy="13442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6B794-9BA0-493C-A80C-0AC16B9B735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37" y="4373723"/>
            <a:ext cx="1094130" cy="13911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FAAA1F-FF02-4EBB-B621-9872FDEABBE1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42" y="2928019"/>
            <a:ext cx="1188058" cy="15092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ED2363-A00E-4F09-9E73-7457E79B86DA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67" y="99464"/>
            <a:ext cx="1203849" cy="1563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79BE839-DE99-41C9-A547-240D876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06661"/>
            <a:ext cx="7127577" cy="101808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br>
              <a:rPr lang="hr-HR" sz="2800">
                <a:solidFill>
                  <a:schemeClr val="tx1"/>
                </a:solidFill>
              </a:rPr>
            </a:br>
            <a:r>
              <a:rPr lang="hr-HR" sz="2800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Akcijski planovi TCOP-a </a:t>
            </a:r>
            <a:br>
              <a:rPr lang="hr-HR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r-HR" sz="40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A5C8270-49C8-4AB9-A0A0-F653C840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86" y="980728"/>
            <a:ext cx="7790793" cy="5489531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7432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1800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Izrađuju se u skladu s</a:t>
            </a:r>
            <a:r>
              <a:rPr lang="hr-HR" sz="18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sljedećim: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strategijom PEMPAL-a za razdoblje 2017. – 2022.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rezultatima anketa za članove TCOP-a (posljednja provedena tijekom plenarne sjednice 2019. u Budimpešti) i anketa provedenih nakon virtualnih skupova</a:t>
            </a:r>
          </a:p>
          <a:p>
            <a:pPr marL="274320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hr-HR" sz="1800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Usmjereni su na ostvarenje strateških ciljeva TCOP-a PEMPAL-a: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promicanje reformi upravljanja javnim financijama</a:t>
            </a:r>
            <a:r>
              <a:rPr lang="hr-HR"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hr-HR" sz="1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koje su prioritetne</a:t>
            </a:r>
            <a:r>
              <a:rPr lang="hr-HR"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za članove TCOP-a, s naglaskom na reforme nacionalnih riznica 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6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pružanje </a:t>
            </a:r>
            <a:r>
              <a:rPr lang="hr-HR" sz="16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visokokvalitetnih resursa i usluga znanja</a:t>
            </a:r>
            <a:r>
              <a:rPr lang="hr-HR" sz="16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članovima TCOP-a</a:t>
            </a:r>
            <a:r>
              <a:rPr lang="hr-HR" sz="1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stvaranje </a:t>
            </a:r>
            <a:r>
              <a:rPr lang="hr-HR" sz="1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visokoprofesionalne zajednice stručnjaka za riznicu </a:t>
            </a:r>
            <a:r>
              <a:rPr lang="hr-HR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 zemljama TCOP-a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dobivanje podrške za aktivnosti TCOP-a te općenito za aktivnosti PEMPAL-a od </a:t>
            </a:r>
            <a:r>
              <a:rPr lang="hr-HR" sz="1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voditelja riznica u zemljama članicama</a:t>
            </a:r>
            <a:r>
              <a:rPr lang="hr-HR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27432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1800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Prilagođeni su zbog pandemije: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svi su skupovi preseljeni u virtualno okruženje na platformu KUDO, uz simultani prijevod na jezike zemalja članica PEMPAL-a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uključene su diskusije o izazovima povezanima s pandemijom bolesti COVID-19 i odgovori zemalja u određenim tematskim područjima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F929DC2-6554-45DE-BC82-5242C857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213B7-9E50-4E08-8C8A-4FFC372B389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C1A490D-2148-40D9-BF22-0E37E86C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61F15E-6DD6-4F98-B1C1-F0D0A009E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223176"/>
              </p:ext>
            </p:extLst>
          </p:nvPr>
        </p:nvGraphicFramePr>
        <p:xfrm>
          <a:off x="1259632" y="260648"/>
          <a:ext cx="7884368" cy="94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FCD9651-2E68-448D-B464-3F2E333B9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071540"/>
              </p:ext>
            </p:extLst>
          </p:nvPr>
        </p:nvGraphicFramePr>
        <p:xfrm>
          <a:off x="1259632" y="1556792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291A98B-AD39-42C3-AF2E-1B57E4F8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452BA5-3400-411A-9BC6-1C9CB187C99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4D416DE-E3CB-4B48-828F-BD7F0624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F3B3F5-49DC-4037-ACA1-BF86F2B5B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15713"/>
              </p:ext>
            </p:extLst>
          </p:nvPr>
        </p:nvGraphicFramePr>
        <p:xfrm>
          <a:off x="1187623" y="136524"/>
          <a:ext cx="7674595" cy="92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7FA788-1DB1-4E62-9D08-137115235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682168"/>
              </p:ext>
            </p:extLst>
          </p:nvPr>
        </p:nvGraphicFramePr>
        <p:xfrm>
          <a:off x="973287" y="1002817"/>
          <a:ext cx="7475220" cy="257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A455AD6-926A-409C-B8C3-A43CAFA7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E6DC1-82BA-4659-98FF-701DB59964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960361A4-D586-47CF-97CC-F517578E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744697"/>
              </p:ext>
            </p:extLst>
          </p:nvPr>
        </p:nvGraphicFramePr>
        <p:xfrm>
          <a:off x="1401850" y="936468"/>
          <a:ext cx="7116225" cy="257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2F50BB1F-3835-4C2B-A2BA-76145E27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F79526-1737-41B8-B897-FC80DA616B7C}"/>
              </a:ext>
            </a:extLst>
          </p:cNvPr>
          <p:cNvGrpSpPr/>
          <p:nvPr/>
        </p:nvGrpSpPr>
        <p:grpSpPr>
          <a:xfrm>
            <a:off x="3508095" y="3628084"/>
            <a:ext cx="4952906" cy="1729788"/>
            <a:chOff x="2579433" y="346239"/>
            <a:chExt cx="5208279" cy="1721745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FC70990D-F843-4412-881A-9BB5F98D24DB}"/>
                </a:ext>
              </a:extLst>
            </p:cNvPr>
            <p:cNvSpPr/>
            <p:nvPr/>
          </p:nvSpPr>
          <p:spPr>
            <a:xfrm rot="5400000">
              <a:off x="4873579" y="-1626938"/>
              <a:ext cx="940955" cy="488731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Top Corners Rounded 4">
              <a:extLst>
                <a:ext uri="{FF2B5EF4-FFF2-40B4-BE49-F238E27FC236}">
                  <a16:creationId xmlns:a16="http://schemas.microsoft.com/office/drawing/2014/main" id="{922197B5-AF8D-465D-9478-6A5776C10E05}"/>
                </a:ext>
              </a:extLst>
            </p:cNvPr>
            <p:cNvSpPr txBox="1"/>
            <p:nvPr/>
          </p:nvSpPr>
          <p:spPr>
            <a:xfrm>
              <a:off x="2579433" y="1218897"/>
              <a:ext cx="4841376" cy="849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521E22-87BD-4233-A1BA-B83596155235}"/>
              </a:ext>
            </a:extLst>
          </p:cNvPr>
          <p:cNvGrpSpPr/>
          <p:nvPr/>
        </p:nvGrpSpPr>
        <p:grpSpPr>
          <a:xfrm>
            <a:off x="1259632" y="3536190"/>
            <a:ext cx="2593037" cy="2540118"/>
            <a:chOff x="-2161180" y="1861192"/>
            <a:chExt cx="2702596" cy="287668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8D9C117-34CA-4A1C-8B6D-76F6C7466014}"/>
                </a:ext>
              </a:extLst>
            </p:cNvPr>
            <p:cNvSpPr/>
            <p:nvPr/>
          </p:nvSpPr>
          <p:spPr>
            <a:xfrm>
              <a:off x="-2075797" y="1861192"/>
              <a:ext cx="2617213" cy="12197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1066800">
                <a:spcAft>
                  <a:spcPct val="35000"/>
                </a:spcAft>
              </a:pPr>
              <a:r>
                <a:rPr lang="hr-HR" sz="24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Proizvodi znanja</a:t>
              </a:r>
            </a:p>
            <a:p>
              <a:pPr lvl="0" algn="ctr" defTabSz="1066800">
                <a:spcAft>
                  <a:spcPct val="35000"/>
                </a:spcAft>
              </a:pPr>
              <a:endParaRPr lang="en-US" sz="2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US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7181042A-F69A-4D5E-831F-1A15D13D464E}"/>
                </a:ext>
              </a:extLst>
            </p:cNvPr>
            <p:cNvSpPr txBox="1"/>
            <p:nvPr/>
          </p:nvSpPr>
          <p:spPr>
            <a:xfrm>
              <a:off x="-2161180" y="3637201"/>
              <a:ext cx="2498125" cy="1100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66E1E78-33B5-414E-AE23-9EA5ACBCCB2B}"/>
              </a:ext>
            </a:extLst>
          </p:cNvPr>
          <p:cNvSpPr/>
          <p:nvPr/>
        </p:nvSpPr>
        <p:spPr>
          <a:xfrm>
            <a:off x="3839808" y="3545713"/>
            <a:ext cx="4846991" cy="114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hr-HR" sz="1400" dirty="0">
                <a:latin typeface="Cambria" panose="02040503050406030204" pitchFamily="18" charset="0"/>
                <a:ea typeface="Cambria" panose="02040503050406030204" pitchFamily="18" charset="0"/>
              </a:rPr>
              <a:t>optimizacija dizajna jedinstvenog računskog plana: savjeti za stručnjake s praktičnim znanjem u području upravljanja javnim financijama (2020.) </a:t>
            </a:r>
          </a:p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hr-HR" sz="1400" dirty="0">
                <a:latin typeface="Cambria" panose="02040503050406030204" pitchFamily="18" charset="0"/>
                <a:ea typeface="Cambria" panose="02040503050406030204" pitchFamily="18" charset="0"/>
              </a:rPr>
              <a:t>pokretanje ankete za 2021. o jedinstvenom računu riznice i upravljanju gotovinskim </a:t>
            </a:r>
            <a:r>
              <a:rPr lang="hr-HR" sz="1600" dirty="0">
                <a:latin typeface="Cambria" panose="02040503050406030204" pitchFamily="18" charset="0"/>
                <a:ea typeface="Cambria" panose="02040503050406030204" pitchFamily="18" charset="0"/>
              </a:rPr>
              <a:t>sredstvima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91B69B-E0A4-4DEF-8BD3-3DD7025055CC}"/>
              </a:ext>
            </a:extLst>
          </p:cNvPr>
          <p:cNvGrpSpPr/>
          <p:nvPr/>
        </p:nvGrpSpPr>
        <p:grpSpPr>
          <a:xfrm>
            <a:off x="1341554" y="4818578"/>
            <a:ext cx="2480142" cy="1416029"/>
            <a:chOff x="457" y="1338691"/>
            <a:chExt cx="2480142" cy="103660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FEA1B9D-E093-41B6-BFE7-4B1777FDBC87}"/>
                </a:ext>
              </a:extLst>
            </p:cNvPr>
            <p:cNvSpPr/>
            <p:nvPr/>
          </p:nvSpPr>
          <p:spPr>
            <a:xfrm>
              <a:off x="457" y="1338691"/>
              <a:ext cx="2480142" cy="10366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8A77FAE7-ECEC-40BE-93E0-5B2C6C6C1CF9}"/>
                </a:ext>
              </a:extLst>
            </p:cNvPr>
            <p:cNvSpPr txBox="1"/>
            <p:nvPr/>
          </p:nvSpPr>
          <p:spPr>
            <a:xfrm>
              <a:off x="51060" y="1389294"/>
              <a:ext cx="2378936" cy="935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Vanjska procjena programa PEMPAL-a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F9912E-519A-4629-976C-9EF00BC53123}"/>
              </a:ext>
            </a:extLst>
          </p:cNvPr>
          <p:cNvGrpSpPr/>
          <p:nvPr/>
        </p:nvGrpSpPr>
        <p:grpSpPr>
          <a:xfrm>
            <a:off x="3829654" y="4713629"/>
            <a:ext cx="4631347" cy="1451852"/>
            <a:chOff x="2480599" y="1329235"/>
            <a:chExt cx="4631347" cy="927592"/>
          </a:xfrm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9479192C-8698-4622-9DA6-3E0E803A1F59}"/>
                </a:ext>
              </a:extLst>
            </p:cNvPr>
            <p:cNvSpPr/>
            <p:nvPr/>
          </p:nvSpPr>
          <p:spPr>
            <a:xfrm rot="5400000">
              <a:off x="4396441" y="-458678"/>
              <a:ext cx="799663" cy="4631347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Top Corners Rounded 4">
              <a:extLst>
                <a:ext uri="{FF2B5EF4-FFF2-40B4-BE49-F238E27FC236}">
                  <a16:creationId xmlns:a16="http://schemas.microsoft.com/office/drawing/2014/main" id="{9CFCA07E-C445-46AE-A70C-F4955E1A44BF}"/>
                </a:ext>
              </a:extLst>
            </p:cNvPr>
            <p:cNvSpPr txBox="1"/>
            <p:nvPr/>
          </p:nvSpPr>
          <p:spPr>
            <a:xfrm>
              <a:off x="2491952" y="1329235"/>
              <a:ext cx="4592311" cy="921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r-HR">
                  <a:latin typeface="Cambria" panose="02040503050406030204" pitchFamily="18" charset="0"/>
                  <a:ea typeface="Cambria" panose="02040503050406030204" pitchFamily="18" charset="0"/>
                </a:rPr>
                <a:t>razgovori s višim službenicima zemalja članica i članovima Izvršnog odbora, anketa članova mreže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6D7D4-9687-4232-8F65-9DEE362B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6</a:t>
            </a:fld>
            <a:endParaRPr lang="ru-RU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99F55-F20A-4D34-8F9D-5F5842CF6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61" y="3669349"/>
            <a:ext cx="5572831" cy="2864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06915-E12C-4EB9-AE44-1B5E5391F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83" y="324006"/>
            <a:ext cx="5455918" cy="31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A6AE0EF-B306-428C-A8A5-49F0097476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16300" r="15100" b="16950"/>
          <a:stretch>
            <a:fillRect/>
          </a:stretch>
        </p:blipFill>
        <p:spPr bwMode="auto">
          <a:xfrm>
            <a:off x="7271137" y="4759291"/>
            <a:ext cx="1612176" cy="1416686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983007-846B-4068-B28E-EB0CE677B3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2119">
            <a:off x="6774458" y="786813"/>
            <a:ext cx="2209800" cy="10483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B8D11-7DF6-4A98-93C4-DB833C40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ru-RU" alt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38B8460-FD75-498D-911F-0406ED796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740777"/>
              </p:ext>
            </p:extLst>
          </p:nvPr>
        </p:nvGraphicFramePr>
        <p:xfrm>
          <a:off x="1123721" y="136525"/>
          <a:ext cx="7810959" cy="5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9822B70-5154-4C12-AB66-164BD2A51316}"/>
              </a:ext>
            </a:extLst>
          </p:cNvPr>
          <p:cNvSpPr txBox="1">
            <a:spLocks/>
          </p:cNvSpPr>
          <p:nvPr/>
        </p:nvSpPr>
        <p:spPr>
          <a:xfrm>
            <a:off x="1112704" y="738130"/>
            <a:ext cx="6676221" cy="1825208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Diskusija održana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29. travnja/aprila 2020. 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odgovorima riznica na izazove povezane s pandemijom bolesti COVID-19 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pokazala je da je napredno stanje procesa elektronskog plaćanja i informacijskih sustava omogućilo zemljama članicama TCOP-a povoljan položaj za pružanje potpore vladama kako bi mogle brže reagirati i ispunjavanje hitnih zahtjeva za plaćanje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E7F0E31-28F9-4CF1-8D0F-F66D797B7648}"/>
              </a:ext>
            </a:extLst>
          </p:cNvPr>
          <p:cNvSpPr txBox="1">
            <a:spLocks/>
          </p:cNvSpPr>
          <p:nvPr/>
        </p:nvSpPr>
        <p:spPr>
          <a:xfrm>
            <a:off x="2721166" y="2607405"/>
            <a:ext cx="6213514" cy="1894901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Na skupu održanom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24. lipnja/juna 2020. 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sudionici su se upoznali s dobrim praksama koje provodi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Federalna riznica Švicarske 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u području integracije upravljanja gotovinskim sredstvima i dugom, pokrivenosti jedinstvenog računa riznice i detaljnog monitoringa novčanih tokova na temelju dugoročnih projekcija novčanih tokova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AutoNum type="arabicParenR"/>
            </a:pPr>
            <a:endParaRPr lang="en-US" alt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42C1A79-DBEC-4728-BAEF-4502D6715E37}"/>
              </a:ext>
            </a:extLst>
          </p:cNvPr>
          <p:cNvSpPr txBox="1">
            <a:spLocks/>
          </p:cNvSpPr>
          <p:nvPr/>
        </p:nvSpPr>
        <p:spPr>
          <a:xfrm>
            <a:off x="1180825" y="4564656"/>
            <a:ext cx="6365730" cy="1894901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r-HR" sz="2000">
                <a:latin typeface="Cambria" panose="02040503050406030204" pitchFamily="18" charset="0"/>
                <a:ea typeface="Cambria" panose="02040503050406030204" pitchFamily="18" charset="0"/>
              </a:rPr>
              <a:t>Tijekom skupa održanog </a:t>
            </a:r>
            <a:r>
              <a:rPr lang="hr-HR" sz="20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15. rujna/septembra 2020. </a:t>
            </a:r>
            <a:r>
              <a:rPr lang="hr-HR" sz="2000">
                <a:latin typeface="Cambria" panose="02040503050406030204" pitchFamily="18" charset="0"/>
                <a:ea typeface="Cambria" panose="02040503050406030204" pitchFamily="18" charset="0"/>
              </a:rPr>
              <a:t>sudionici su se upoznali s radom i nedavnim reformama </a:t>
            </a:r>
            <a:r>
              <a:rPr lang="hr-HR" sz="20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Odbora za riznicu Kazahstana,</a:t>
            </a:r>
            <a:r>
              <a:rPr lang="hr-HR" sz="2000">
                <a:latin typeface="Cambria" panose="02040503050406030204" pitchFamily="18" charset="0"/>
                <a:ea typeface="Cambria" panose="02040503050406030204" pitchFamily="18" charset="0"/>
              </a:rPr>
              <a:t> među ostalim s okvirom upravljanja rezultatima, razvojem informacijskog sustava riznica-klijent i njegovom interoperabilnošću te razmjenom podataka s drugim sustavima</a:t>
            </a:r>
            <a:r>
              <a:rPr lang="hr-HR" sz="2000" b="1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AutoNum type="arabicParenR"/>
            </a:pPr>
            <a:endParaRPr lang="en-US" altLang="en-US" sz="2200" u="sng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200" b="1" u="sng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16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3D2CB4-9371-4D01-8D5E-487CDF9F7D2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180824" y="2673347"/>
            <a:ext cx="1381156" cy="12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B8D11-7DF6-4A98-93C4-DB833C40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7D4BA1C-9A8B-436B-A337-6A2CE014F201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38B8460-FD75-498D-911F-0406ED796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59735"/>
              </p:ext>
            </p:extLst>
          </p:nvPr>
        </p:nvGraphicFramePr>
        <p:xfrm>
          <a:off x="1123721" y="136525"/>
          <a:ext cx="7810959" cy="5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9822B70-5154-4C12-AB66-164BD2A51316}"/>
              </a:ext>
            </a:extLst>
          </p:cNvPr>
          <p:cNvSpPr txBox="1">
            <a:spLocks/>
          </p:cNvSpPr>
          <p:nvPr/>
        </p:nvSpPr>
        <p:spPr>
          <a:xfrm>
            <a:off x="1112704" y="738130"/>
            <a:ext cx="5905041" cy="1825208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Tijekom sastanka održanog </a:t>
            </a:r>
            <a:r>
              <a:rPr lang="hr-HR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13. listopada/oktobra 2020.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članovi TCOP-a iz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Albanije, </a:t>
            </a:r>
            <a:r>
              <a:rPr lang="hr-HR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Bjelarusa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Kazahstana, </a:t>
            </a:r>
            <a:r>
              <a:rPr lang="hr-HR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Moldove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 Tadžikistana predstavili su najnovije informacije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tematskom IKT programu za svoje nacionalne riznice, uz praćenje ubrzanog razvoja događanja uslijed pandemije </a:t>
            </a:r>
            <a:r>
              <a:rPr lang="hr-HR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koronavirusne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bolesti COVID-19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E7F0E31-28F9-4CF1-8D0F-F66D797B7648}"/>
              </a:ext>
            </a:extLst>
          </p:cNvPr>
          <p:cNvSpPr txBox="1">
            <a:spLocks/>
          </p:cNvSpPr>
          <p:nvPr/>
        </p:nvSpPr>
        <p:spPr>
          <a:xfrm>
            <a:off x="3187940" y="2463723"/>
            <a:ext cx="5746740" cy="2295568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r-HR" sz="2000" b="1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19. studenoga/novembra 2020.</a:t>
            </a:r>
            <a:r>
              <a:rPr lang="hr-HR" sz="2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hr-HR" sz="2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kolege iz </a:t>
            </a:r>
            <a:r>
              <a:rPr lang="hr-HR" sz="20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Albanije</a:t>
            </a:r>
            <a:r>
              <a:rPr lang="hr-HR" sz="2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objasnili su opću arhitekturu i temeljnu funkcionalnost AFMIS-a te ključne integracijske poveznice između informacijskog sustava riznice (AGFIS), koji je temelj za izgradnju AFMIS-a, i novih modula i informacijskih sustava vlade. Nakon izlaganja uslijedio je kratki blok demonstracije.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en-US" altLang="en-US" sz="2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42C1A79-DBEC-4728-BAEF-4502D6715E37}"/>
              </a:ext>
            </a:extLst>
          </p:cNvPr>
          <p:cNvSpPr txBox="1">
            <a:spLocks/>
          </p:cNvSpPr>
          <p:nvPr/>
        </p:nvSpPr>
        <p:spPr>
          <a:xfrm>
            <a:off x="1180825" y="4564656"/>
            <a:ext cx="6054791" cy="1894901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r-HR" sz="200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 skupu održanom </a:t>
            </a:r>
            <a:r>
              <a:rPr lang="hr-HR" sz="2000" b="1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11. veljače/februara 2021.</a:t>
            </a:r>
            <a:r>
              <a:rPr lang="hr-HR" sz="2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hr-HR" sz="2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sudionici su se upoznali s nedavno objavljenim radom autora M. Coskuna Cangoza i Leandra Secunha „Upravljanje gotovinskim sredstvima: Na koji način zemlje provode dobre prakse?”. Najavljeno je i pokretanje Ankete o jedinstvenom računu riznice (JRR) te praksama upravljanja gotovinskim sredstvima i projekcijama u zemljama članicama PEMPAL-a za 2021. </a:t>
            </a:r>
            <a:r>
              <a:rPr kumimoji="0" lang="hr-HR" sz="2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en-US" altLang="en-US" sz="2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E506BE-C698-4955-9969-B75FC92639E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8" y="826267"/>
            <a:ext cx="1586428" cy="1189821"/>
          </a:xfrm>
          <a:prstGeom prst="rect">
            <a:avLst/>
          </a:prstGeom>
        </p:spPr>
      </p:pic>
      <p:pic>
        <p:nvPicPr>
          <p:cNvPr id="2052" name="Picture 4" descr="Ministria Financave dhe Ekonomisë">
            <a:extLst>
              <a:ext uri="{FF2B5EF4-FFF2-40B4-BE49-F238E27FC236}">
                <a16:creationId xmlns:a16="http://schemas.microsoft.com/office/drawing/2014/main" id="{BFCEE96D-B504-47FE-AE86-DE4615BA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84" y="2552700"/>
            <a:ext cx="2116556" cy="16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umbnail">
            <a:extLst>
              <a:ext uri="{FF2B5EF4-FFF2-40B4-BE49-F238E27FC236}">
                <a16:creationId xmlns:a16="http://schemas.microsoft.com/office/drawing/2014/main" id="{A135D0D9-A216-41BF-8537-F69F64349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16" y="4414821"/>
            <a:ext cx="1595673" cy="20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D36B3-13F5-4139-BCA9-D765A948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91427-759A-415B-AE6D-E8F3B3D5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099" y="275419"/>
            <a:ext cx="5864881" cy="3160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73EBF3-69E9-4E50-84AF-D0C23BA80B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77" y="3487622"/>
            <a:ext cx="6747831" cy="3051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7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1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62E732-01BF-4C3B-87E1-EA2A51BC582F}" vid="{C0D52903-F4C7-476D-BB9C-B69B6F39568F}"/>
    </a:ext>
  </a:extLst>
</a:theme>
</file>

<file path=ppt/theme/theme2.xml><?xml version="1.0" encoding="utf-8"?>
<a:theme xmlns:a="http://schemas.openxmlformats.org/drawingml/2006/main" name="1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heme2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BFF5BC5E-2B52-47B8-B274-003260379418}" vid="{802F6FD2-7257-492E-A048-B01F86A6C526}"/>
    </a:ext>
  </a:extLst>
</a:theme>
</file>

<file path=ppt/theme/theme5.xml><?xml version="1.0" encoding="utf-8"?>
<a:theme xmlns:a="http://schemas.openxmlformats.org/drawingml/2006/main" name="3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4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1391</Words>
  <Application>Microsoft Office PowerPoint</Application>
  <PresentationFormat>On-screen Show (4:3)</PresentationFormat>
  <Paragraphs>165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Cambria</vt:lpstr>
      <vt:lpstr>Courier New</vt:lpstr>
      <vt:lpstr>Times New Roman</vt:lpstr>
      <vt:lpstr>Trebuchet MS</vt:lpstr>
      <vt:lpstr>Wingdings</vt:lpstr>
      <vt:lpstr>Wingdings 3</vt:lpstr>
      <vt:lpstr>Theme1</vt:lpstr>
      <vt:lpstr>1_Facet</vt:lpstr>
      <vt:lpstr>2_Facet</vt:lpstr>
      <vt:lpstr>Theme2</vt:lpstr>
      <vt:lpstr>3_Facet</vt:lpstr>
      <vt:lpstr>4_Facet</vt:lpstr>
      <vt:lpstr>PowerPoint Presentation</vt:lpstr>
      <vt:lpstr>PowerPoint Presentation</vt:lpstr>
      <vt:lpstr> Akcijski planovi TCOP-a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Više pojedinosti o aktivnostima TCOP-a možete pronaći u sljedećim dokumentima: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A Zaleeva</dc:creator>
  <cp:lastModifiedBy>Iva Filipec</cp:lastModifiedBy>
  <cp:revision>16</cp:revision>
  <dcterms:created xsi:type="dcterms:W3CDTF">2019-04-09T18:04:18Z</dcterms:created>
  <dcterms:modified xsi:type="dcterms:W3CDTF">2021-05-27T09:51:54Z</dcterms:modified>
</cp:coreProperties>
</file>