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63" r:id="rId2"/>
    <p:sldMasterId id="2147483780" r:id="rId3"/>
    <p:sldMasterId id="2147483797" r:id="rId4"/>
    <p:sldMasterId id="2147483810" r:id="rId5"/>
    <p:sldMasterId id="2147483827" r:id="rId6"/>
  </p:sldMasterIdLst>
  <p:notesMasterIdLst>
    <p:notesMasterId r:id="rId21"/>
  </p:notesMasterIdLst>
  <p:handoutMasterIdLst>
    <p:handoutMasterId r:id="rId22"/>
  </p:handoutMasterIdLst>
  <p:sldIdLst>
    <p:sldId id="457" r:id="rId7"/>
    <p:sldId id="458" r:id="rId8"/>
    <p:sldId id="347" r:id="rId9"/>
    <p:sldId id="417" r:id="rId10"/>
    <p:sldId id="434" r:id="rId11"/>
    <p:sldId id="469" r:id="rId12"/>
    <p:sldId id="465" r:id="rId13"/>
    <p:sldId id="466" r:id="rId14"/>
    <p:sldId id="470" r:id="rId15"/>
    <p:sldId id="468" r:id="rId16"/>
    <p:sldId id="464" r:id="rId17"/>
    <p:sldId id="369" r:id="rId18"/>
    <p:sldId id="462" r:id="rId19"/>
    <p:sldId id="384" r:id="rId20"/>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elena Slizhevskaya" initials="YS" lastIdx="0" clrIdx="0">
    <p:extLst>
      <p:ext uri="{19B8F6BF-5375-455C-9EA6-DF929625EA0E}">
        <p15:presenceInfo xmlns:p15="http://schemas.microsoft.com/office/powerpoint/2012/main" userId="S-1-5-21-88094858-919529-1617787245-442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8CB1AC-4010-46FD-8C1E-32836DD9CC4B}" v="1" dt="2021-05-25T10:53:57.453"/>
    <p1510:client id="{F9CD2BE0-1FB0-45E5-95E5-7DAC59F1191D}" v="120" dt="2021-05-24T22:44:10.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52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elena Slizhevskaya" userId="c31c118f-cc09-4814-95e2-f268a72c0a23" providerId="ADAL" clId="{4B1D3249-7279-458D-B495-52ECE088F798}"/>
    <pc:docChg chg="undo redo custSel addSld delSld modSld sldOrd">
      <pc:chgData name="Yelena Slizhevskaya" userId="c31c118f-cc09-4814-95e2-f268a72c0a23" providerId="ADAL" clId="{4B1D3249-7279-458D-B495-52ECE088F798}" dt="2021-05-21T23:15:28.762" v="6072" actId="207"/>
      <pc:docMkLst>
        <pc:docMk/>
      </pc:docMkLst>
      <pc:sldChg chg="modSp mod">
        <pc:chgData name="Yelena Slizhevskaya" userId="c31c118f-cc09-4814-95e2-f268a72c0a23" providerId="ADAL" clId="{4B1D3249-7279-458D-B495-52ECE088F798}" dt="2021-05-21T09:26:18.054" v="486" actId="14100"/>
        <pc:sldMkLst>
          <pc:docMk/>
          <pc:sldMk cId="0" sldId="347"/>
        </pc:sldMkLst>
        <pc:spChg chg="mod">
          <ac:chgData name="Yelena Slizhevskaya" userId="c31c118f-cc09-4814-95e2-f268a72c0a23" providerId="ADAL" clId="{4B1D3249-7279-458D-B495-52ECE088F798}" dt="2021-05-21T09:15:10.854" v="173" actId="20577"/>
          <ac:spMkLst>
            <pc:docMk/>
            <pc:sldMk cId="0" sldId="347"/>
            <ac:spMk id="8194" creationId="{679BE839-DE99-41C9-A547-240D876C169E}"/>
          </ac:spMkLst>
        </pc:spChg>
        <pc:spChg chg="mod">
          <ac:chgData name="Yelena Slizhevskaya" userId="c31c118f-cc09-4814-95e2-f268a72c0a23" providerId="ADAL" clId="{4B1D3249-7279-458D-B495-52ECE088F798}" dt="2021-05-21T09:26:18.054" v="486" actId="14100"/>
          <ac:spMkLst>
            <pc:docMk/>
            <pc:sldMk cId="0" sldId="347"/>
            <ac:spMk id="8195" creationId="{5A5C8270-49C8-4AB9-A0A0-F653C8402FD0}"/>
          </ac:spMkLst>
        </pc:spChg>
      </pc:sldChg>
      <pc:sldChg chg="modSp mod">
        <pc:chgData name="Yelena Slizhevskaya" userId="c31c118f-cc09-4814-95e2-f268a72c0a23" providerId="ADAL" clId="{4B1D3249-7279-458D-B495-52ECE088F798}" dt="2021-05-21T10:01:49.898" v="1408" actId="6549"/>
        <pc:sldMkLst>
          <pc:docMk/>
          <pc:sldMk cId="0" sldId="384"/>
        </pc:sldMkLst>
        <pc:spChg chg="mod">
          <ac:chgData name="Yelena Slizhevskaya" userId="c31c118f-cc09-4814-95e2-f268a72c0a23" providerId="ADAL" clId="{4B1D3249-7279-458D-B495-52ECE088F798}" dt="2021-05-21T10:01:49.898" v="1408" actId="6549"/>
          <ac:spMkLst>
            <pc:docMk/>
            <pc:sldMk cId="0" sldId="384"/>
            <ac:spMk id="15364" creationId="{8C70FF3E-520E-47F9-9BB7-33B436D2EA96}"/>
          </ac:spMkLst>
        </pc:spChg>
      </pc:sldChg>
      <pc:sldChg chg="modSp">
        <pc:chgData name="Yelena Slizhevskaya" userId="c31c118f-cc09-4814-95e2-f268a72c0a23" providerId="ADAL" clId="{4B1D3249-7279-458D-B495-52ECE088F798}" dt="2021-05-21T20:43:26.973" v="2602"/>
        <pc:sldMkLst>
          <pc:docMk/>
          <pc:sldMk cId="0" sldId="417"/>
        </pc:sldMkLst>
        <pc:graphicFrameChg chg="mod">
          <ac:chgData name="Yelena Slizhevskaya" userId="c31c118f-cc09-4814-95e2-f268a72c0a23" providerId="ADAL" clId="{4B1D3249-7279-458D-B495-52ECE088F798}" dt="2021-05-21T20:43:26.973" v="2602"/>
          <ac:graphicFrameMkLst>
            <pc:docMk/>
            <pc:sldMk cId="0" sldId="417"/>
            <ac:graphicFrameMk id="2" creationId="{A461F15E-6DD6-4F98-B1C1-F0D0A009E832}"/>
          </ac:graphicFrameMkLst>
        </pc:graphicFrameChg>
      </pc:sldChg>
      <pc:sldChg chg="modSp mod">
        <pc:chgData name="Yelena Slizhevskaya" userId="c31c118f-cc09-4814-95e2-f268a72c0a23" providerId="ADAL" clId="{4B1D3249-7279-458D-B495-52ECE088F798}" dt="2021-05-21T20:47:31.888" v="2641"/>
        <pc:sldMkLst>
          <pc:docMk/>
          <pc:sldMk cId="0" sldId="434"/>
        </pc:sldMkLst>
        <pc:spChg chg="mod">
          <ac:chgData name="Yelena Slizhevskaya" userId="c31c118f-cc09-4814-95e2-f268a72c0a23" providerId="ADAL" clId="{4B1D3249-7279-458D-B495-52ECE088F798}" dt="2021-05-21T14:49:12.047" v="1458" actId="20577"/>
          <ac:spMkLst>
            <pc:docMk/>
            <pc:sldMk cId="0" sldId="434"/>
            <ac:spMk id="3" creationId="{166E1E78-33B5-414E-AE23-9EA5ACBCCB2B}"/>
          </ac:spMkLst>
        </pc:spChg>
        <pc:spChg chg="mod">
          <ac:chgData name="Yelena Slizhevskaya" userId="c31c118f-cc09-4814-95e2-f268a72c0a23" providerId="ADAL" clId="{4B1D3249-7279-458D-B495-52ECE088F798}" dt="2021-05-21T09:39:27.907" v="774" actId="255"/>
          <ac:spMkLst>
            <pc:docMk/>
            <pc:sldMk cId="0" sldId="434"/>
            <ac:spMk id="17" creationId="{8A77FAE7-ECEC-40BE-93E0-5B2C6C6C1CF9}"/>
          </ac:spMkLst>
        </pc:spChg>
        <pc:spChg chg="mod">
          <ac:chgData name="Yelena Slizhevskaya" userId="c31c118f-cc09-4814-95e2-f268a72c0a23" providerId="ADAL" clId="{4B1D3249-7279-458D-B495-52ECE088F798}" dt="2021-05-21T09:39:19.681" v="773" actId="255"/>
          <ac:spMkLst>
            <pc:docMk/>
            <pc:sldMk cId="0" sldId="434"/>
            <ac:spMk id="21" creationId="{9CFCA07E-C445-46AE-A70C-F4955E1A44BF}"/>
          </ac:spMkLst>
        </pc:spChg>
        <pc:spChg chg="mod">
          <ac:chgData name="Yelena Slizhevskaya" userId="c31c118f-cc09-4814-95e2-f268a72c0a23" providerId="ADAL" clId="{4B1D3249-7279-458D-B495-52ECE088F798}" dt="2021-05-21T20:47:31.888" v="2641"/>
          <ac:spMkLst>
            <pc:docMk/>
            <pc:sldMk cId="0" sldId="434"/>
            <ac:spMk id="10244" creationId="{5A455AD6-926A-409C-B8C3-A43CAFA771DA}"/>
          </ac:spMkLst>
        </pc:spChg>
        <pc:grpChg chg="mod">
          <ac:chgData name="Yelena Slizhevskaya" userId="c31c118f-cc09-4814-95e2-f268a72c0a23" providerId="ADAL" clId="{4B1D3249-7279-458D-B495-52ECE088F798}" dt="2021-05-21T09:35:00.442" v="528" actId="14100"/>
          <ac:grpSpMkLst>
            <pc:docMk/>
            <pc:sldMk cId="0" sldId="434"/>
            <ac:grpSpMk id="15" creationId="{2391B69B-E0A4-4DEF-8BD3-3DD7025055CC}"/>
          </ac:grpSpMkLst>
        </pc:grpChg>
        <pc:grpChg chg="mod">
          <ac:chgData name="Yelena Slizhevskaya" userId="c31c118f-cc09-4814-95e2-f268a72c0a23" providerId="ADAL" clId="{4B1D3249-7279-458D-B495-52ECE088F798}" dt="2021-05-21T09:35:23.103" v="531" actId="14100"/>
          <ac:grpSpMkLst>
            <pc:docMk/>
            <pc:sldMk cId="0" sldId="434"/>
            <ac:grpSpMk id="19" creationId="{15F9912E-519A-4629-976C-9EF00BC53123}"/>
          </ac:grpSpMkLst>
        </pc:grpChg>
        <pc:graphicFrameChg chg="mod">
          <ac:chgData name="Yelena Slizhevskaya" userId="c31c118f-cc09-4814-95e2-f268a72c0a23" providerId="ADAL" clId="{4B1D3249-7279-458D-B495-52ECE088F798}" dt="2021-05-21T20:33:17.374" v="2388" actId="207"/>
          <ac:graphicFrameMkLst>
            <pc:docMk/>
            <pc:sldMk cId="0" sldId="434"/>
            <ac:graphicFrameMk id="2" creationId="{66F3B3F5-49DC-4037-ACA1-BF86F2B5B50D}"/>
          </ac:graphicFrameMkLst>
        </pc:graphicFrameChg>
        <pc:graphicFrameChg chg="mod">
          <ac:chgData name="Yelena Slizhevskaya" userId="c31c118f-cc09-4814-95e2-f268a72c0a23" providerId="ADAL" clId="{4B1D3249-7279-458D-B495-52ECE088F798}" dt="2021-05-21T20:21:05.157" v="2283" actId="20577"/>
          <ac:graphicFrameMkLst>
            <pc:docMk/>
            <pc:sldMk cId="0" sldId="434"/>
            <ac:graphicFrameMk id="6" creationId="{960361A4-D586-47CF-97CC-F517578EB76F}"/>
          </ac:graphicFrameMkLst>
        </pc:graphicFrameChg>
        <pc:graphicFrameChg chg="mod">
          <ac:chgData name="Yelena Slizhevskaya" userId="c31c118f-cc09-4814-95e2-f268a72c0a23" providerId="ADAL" clId="{4B1D3249-7279-458D-B495-52ECE088F798}" dt="2021-05-21T20:47:31.888" v="2641"/>
          <ac:graphicFrameMkLst>
            <pc:docMk/>
            <pc:sldMk cId="0" sldId="434"/>
            <ac:graphicFrameMk id="7" creationId="{CF7FA788-1DB1-4E62-9D08-13711523598C}"/>
          </ac:graphicFrameMkLst>
        </pc:graphicFrameChg>
      </pc:sldChg>
      <pc:sldChg chg="addSp delSp modSp mod ord">
        <pc:chgData name="Yelena Slizhevskaya" userId="c31c118f-cc09-4814-95e2-f268a72c0a23" providerId="ADAL" clId="{4B1D3249-7279-458D-B495-52ECE088F798}" dt="2021-05-21T22:32:18.727" v="5006"/>
        <pc:sldMkLst>
          <pc:docMk/>
          <pc:sldMk cId="0" sldId="435"/>
        </pc:sldMkLst>
        <pc:spChg chg="add mod">
          <ac:chgData name="Yelena Slizhevskaya" userId="c31c118f-cc09-4814-95e2-f268a72c0a23" providerId="ADAL" clId="{4B1D3249-7279-458D-B495-52ECE088F798}" dt="2021-05-21T21:40:59.752" v="4109" actId="21"/>
          <ac:spMkLst>
            <pc:docMk/>
            <pc:sldMk cId="0" sldId="435"/>
            <ac:spMk id="4" creationId="{404AA563-5688-4543-A02F-BC23085A8640}"/>
          </ac:spMkLst>
        </pc:spChg>
        <pc:spChg chg="del mod">
          <ac:chgData name="Yelena Slizhevskaya" userId="c31c118f-cc09-4814-95e2-f268a72c0a23" providerId="ADAL" clId="{4B1D3249-7279-458D-B495-52ECE088F798}" dt="2021-05-21T21:40:59.752" v="4109" actId="21"/>
          <ac:spMkLst>
            <pc:docMk/>
            <pc:sldMk cId="0" sldId="435"/>
            <ac:spMk id="12290" creationId="{387F586C-82B4-49D4-91FB-F9488B2208F1}"/>
          </ac:spMkLst>
        </pc:spChg>
        <pc:spChg chg="mod">
          <ac:chgData name="Yelena Slizhevskaya" userId="c31c118f-cc09-4814-95e2-f268a72c0a23" providerId="ADAL" clId="{4B1D3249-7279-458D-B495-52ECE088F798}" dt="2021-05-21T20:50:25.427" v="2663" actId="21"/>
          <ac:spMkLst>
            <pc:docMk/>
            <pc:sldMk cId="0" sldId="435"/>
            <ac:spMk id="12293" creationId="{331569A1-5ABE-481E-98F5-B7703BB362B1}"/>
          </ac:spMkLst>
        </pc:spChg>
        <pc:picChg chg="add mod ord">
          <ac:chgData name="Yelena Slizhevskaya" userId="c31c118f-cc09-4814-95e2-f268a72c0a23" providerId="ADAL" clId="{4B1D3249-7279-458D-B495-52ECE088F798}" dt="2021-05-21T21:41:51.035" v="4117" actId="1076"/>
          <ac:picMkLst>
            <pc:docMk/>
            <pc:sldMk cId="0" sldId="435"/>
            <ac:picMk id="2" creationId="{A5369F75-0D20-48EB-AC7B-6A334C3AE509}"/>
          </ac:picMkLst>
        </pc:picChg>
        <pc:picChg chg="del mod">
          <ac:chgData name="Yelena Slizhevskaya" userId="c31c118f-cc09-4814-95e2-f268a72c0a23" providerId="ADAL" clId="{4B1D3249-7279-458D-B495-52ECE088F798}" dt="2021-05-21T21:25:51.891" v="3603" actId="21"/>
          <ac:picMkLst>
            <pc:docMk/>
            <pc:sldMk cId="0" sldId="435"/>
            <ac:picMk id="6" creationId="{EB176644-3729-49FF-9DEA-3F84B2A0538F}"/>
          </ac:picMkLst>
        </pc:picChg>
        <pc:picChg chg="add del mod">
          <ac:chgData name="Yelena Slizhevskaya" userId="c31c118f-cc09-4814-95e2-f268a72c0a23" providerId="ADAL" clId="{4B1D3249-7279-458D-B495-52ECE088F798}" dt="2021-05-21T21:16:39.011" v="3384" actId="21"/>
          <ac:picMkLst>
            <pc:docMk/>
            <pc:sldMk cId="0" sldId="435"/>
            <ac:picMk id="9" creationId="{984125E5-D628-46D0-8917-ED5CAFFA48BF}"/>
          </ac:picMkLst>
        </pc:picChg>
        <pc:picChg chg="add mod">
          <ac:chgData name="Yelena Slizhevskaya" userId="c31c118f-cc09-4814-95e2-f268a72c0a23" providerId="ADAL" clId="{4B1D3249-7279-458D-B495-52ECE088F798}" dt="2021-05-21T21:42:16.092" v="4119" actId="1076"/>
          <ac:picMkLst>
            <pc:docMk/>
            <pc:sldMk cId="0" sldId="435"/>
            <ac:picMk id="10" creationId="{3B17B5DE-3057-405A-99A2-E7E3FE5C9BD9}"/>
          </ac:picMkLst>
        </pc:picChg>
        <pc:picChg chg="add mod">
          <ac:chgData name="Yelena Slizhevskaya" userId="c31c118f-cc09-4814-95e2-f268a72c0a23" providerId="ADAL" clId="{4B1D3249-7279-458D-B495-52ECE088F798}" dt="2021-05-21T21:42:14.996" v="4118" actId="14100"/>
          <ac:picMkLst>
            <pc:docMk/>
            <pc:sldMk cId="0" sldId="435"/>
            <ac:picMk id="11" creationId="{2DF18132-C5F2-4A44-B5E5-422DFF7B752E}"/>
          </ac:picMkLst>
        </pc:picChg>
      </pc:sldChg>
      <pc:sldChg chg="addSp delSp modSp del mod">
        <pc:chgData name="Yelena Slizhevskaya" userId="c31c118f-cc09-4814-95e2-f268a72c0a23" providerId="ADAL" clId="{4B1D3249-7279-458D-B495-52ECE088F798}" dt="2021-05-21T22:17:26.120" v="4824" actId="2696"/>
        <pc:sldMkLst>
          <pc:docMk/>
          <pc:sldMk cId="1094728334" sldId="453"/>
        </pc:sldMkLst>
        <pc:spChg chg="add del mod">
          <ac:chgData name="Yelena Slizhevskaya" userId="c31c118f-cc09-4814-95e2-f268a72c0a23" providerId="ADAL" clId="{4B1D3249-7279-458D-B495-52ECE088F798}" dt="2021-05-21T21:43:13.151" v="4211" actId="21"/>
          <ac:spMkLst>
            <pc:docMk/>
            <pc:sldMk cId="1094728334" sldId="453"/>
            <ac:spMk id="3" creationId="{C0D65545-F3A7-488F-BF63-258E99C48F06}"/>
          </ac:spMkLst>
        </pc:spChg>
        <pc:spChg chg="mod">
          <ac:chgData name="Yelena Slizhevskaya" userId="c31c118f-cc09-4814-95e2-f268a72c0a23" providerId="ADAL" clId="{4B1D3249-7279-458D-B495-52ECE088F798}" dt="2021-05-21T22:17:09.928" v="4821" actId="21"/>
          <ac:spMkLst>
            <pc:docMk/>
            <pc:sldMk cId="1094728334" sldId="453"/>
            <ac:spMk id="8" creationId="{60907E7B-2E6B-48FF-818E-896581F4C63B}"/>
          </ac:spMkLst>
        </pc:spChg>
        <pc:spChg chg="add mod">
          <ac:chgData name="Yelena Slizhevskaya" userId="c31c118f-cc09-4814-95e2-f268a72c0a23" providerId="ADAL" clId="{4B1D3249-7279-458D-B495-52ECE088F798}" dt="2021-05-21T21:42:30.464" v="4120"/>
          <ac:spMkLst>
            <pc:docMk/>
            <pc:sldMk cId="1094728334" sldId="453"/>
            <ac:spMk id="11" creationId="{5A9BBCC8-2A71-4CB9-B25E-75B41E5342E9}"/>
          </ac:spMkLst>
        </pc:spChg>
        <pc:spChg chg="add mod">
          <ac:chgData name="Yelena Slizhevskaya" userId="c31c118f-cc09-4814-95e2-f268a72c0a23" providerId="ADAL" clId="{4B1D3249-7279-458D-B495-52ECE088F798}" dt="2021-05-21T21:43:18.498" v="4212" actId="20577"/>
          <ac:spMkLst>
            <pc:docMk/>
            <pc:sldMk cId="1094728334" sldId="453"/>
            <ac:spMk id="12" creationId="{C6687543-596D-4C73-8A5F-3C836EF1C4B1}"/>
          </ac:spMkLst>
        </pc:spChg>
        <pc:spChg chg="del">
          <ac:chgData name="Yelena Slizhevskaya" userId="c31c118f-cc09-4814-95e2-f268a72c0a23" providerId="ADAL" clId="{4B1D3249-7279-458D-B495-52ECE088F798}" dt="2021-05-21T21:42:34.909" v="4121" actId="21"/>
          <ac:spMkLst>
            <pc:docMk/>
            <pc:sldMk cId="1094728334" sldId="453"/>
            <ac:spMk id="17410" creationId="{43614547-DC1E-455B-9614-6BA19DAFF3D1}"/>
          </ac:spMkLst>
        </pc:spChg>
        <pc:grpChg chg="add mod">
          <ac:chgData name="Yelena Slizhevskaya" userId="c31c118f-cc09-4814-95e2-f268a72c0a23" providerId="ADAL" clId="{4B1D3249-7279-458D-B495-52ECE088F798}" dt="2021-05-21T21:42:47.954" v="4208" actId="1038"/>
          <ac:grpSpMkLst>
            <pc:docMk/>
            <pc:sldMk cId="1094728334" sldId="453"/>
            <ac:grpSpMk id="10" creationId="{EB1AE3A6-4AB7-4CF9-A8EA-736A16FC67DA}"/>
          </ac:grpSpMkLst>
        </pc:grpChg>
      </pc:sldChg>
      <pc:sldChg chg="modSp mod">
        <pc:chgData name="Yelena Slizhevskaya" userId="c31c118f-cc09-4814-95e2-f268a72c0a23" providerId="ADAL" clId="{4B1D3249-7279-458D-B495-52ECE088F798}" dt="2021-05-21T08:59:16.631" v="131" actId="14100"/>
        <pc:sldMkLst>
          <pc:docMk/>
          <pc:sldMk cId="0" sldId="458"/>
        </pc:sldMkLst>
        <pc:spChg chg="mod">
          <ac:chgData name="Yelena Slizhevskaya" userId="c31c118f-cc09-4814-95e2-f268a72c0a23" providerId="ADAL" clId="{4B1D3249-7279-458D-B495-52ECE088F798}" dt="2021-05-21T08:58:25.640" v="98" actId="1036"/>
          <ac:spMkLst>
            <pc:docMk/>
            <pc:sldMk cId="0" sldId="458"/>
            <ac:spMk id="4" creationId="{AA066B81-FBEB-4BC3-A1B0-D635A898A83A}"/>
          </ac:spMkLst>
        </pc:spChg>
        <pc:spChg chg="mod">
          <ac:chgData name="Yelena Slizhevskaya" userId="c31c118f-cc09-4814-95e2-f268a72c0a23" providerId="ADAL" clId="{4B1D3249-7279-458D-B495-52ECE088F798}" dt="2021-05-21T08:59:02.890" v="123" actId="1036"/>
          <ac:spMkLst>
            <pc:docMk/>
            <pc:sldMk cId="0" sldId="458"/>
            <ac:spMk id="6" creationId="{1E8EA259-3021-41A9-8431-DCCF7ED83AEC}"/>
          </ac:spMkLst>
        </pc:spChg>
        <pc:spChg chg="mod">
          <ac:chgData name="Yelena Slizhevskaya" userId="c31c118f-cc09-4814-95e2-f268a72c0a23" providerId="ADAL" clId="{4B1D3249-7279-458D-B495-52ECE088F798}" dt="2021-05-21T08:58:47.572" v="114" actId="1037"/>
          <ac:spMkLst>
            <pc:docMk/>
            <pc:sldMk cId="0" sldId="458"/>
            <ac:spMk id="6164" creationId="{47214B99-E642-475B-B0C0-1FF264654F30}"/>
          </ac:spMkLst>
        </pc:spChg>
        <pc:picChg chg="mod">
          <ac:chgData name="Yelena Slizhevskaya" userId="c31c118f-cc09-4814-95e2-f268a72c0a23" providerId="ADAL" clId="{4B1D3249-7279-458D-B495-52ECE088F798}" dt="2021-05-21T08:58:42.653" v="108" actId="1037"/>
          <ac:picMkLst>
            <pc:docMk/>
            <pc:sldMk cId="0" sldId="458"/>
            <ac:picMk id="7" creationId="{A74428D5-1A90-4D7D-8579-A767684A3310}"/>
          </ac:picMkLst>
        </pc:picChg>
        <pc:picChg chg="mod">
          <ac:chgData name="Yelena Slizhevskaya" userId="c31c118f-cc09-4814-95e2-f268a72c0a23" providerId="ADAL" clId="{4B1D3249-7279-458D-B495-52ECE088F798}" dt="2021-05-21T08:58:18.557" v="80" actId="1035"/>
          <ac:picMkLst>
            <pc:docMk/>
            <pc:sldMk cId="0" sldId="458"/>
            <ac:picMk id="13" creationId="{35F2ED56-9BC8-40E0-8BB3-ACB153D20CFD}"/>
          </ac:picMkLst>
        </pc:picChg>
        <pc:picChg chg="mod">
          <ac:chgData name="Yelena Slizhevskaya" userId="c31c118f-cc09-4814-95e2-f268a72c0a23" providerId="ADAL" clId="{4B1D3249-7279-458D-B495-52ECE088F798}" dt="2021-05-21T08:59:16.631" v="131" actId="14100"/>
          <ac:picMkLst>
            <pc:docMk/>
            <pc:sldMk cId="0" sldId="458"/>
            <ac:picMk id="32" creationId="{9F4B06DE-56C7-4146-BB43-AD4EE0ED8EC8}"/>
          </ac:picMkLst>
        </pc:picChg>
        <pc:picChg chg="mod">
          <ac:chgData name="Yelena Slizhevskaya" userId="c31c118f-cc09-4814-95e2-f268a72c0a23" providerId="ADAL" clId="{4B1D3249-7279-458D-B495-52ECE088F798}" dt="2021-05-21T08:58:30.848" v="105" actId="1036"/>
          <ac:picMkLst>
            <pc:docMk/>
            <pc:sldMk cId="0" sldId="458"/>
            <ac:picMk id="6149" creationId="{935133EC-DB37-4E92-B986-060E78EAA2AC}"/>
          </ac:picMkLst>
        </pc:picChg>
      </pc:sldChg>
      <pc:sldChg chg="addSp delSp modSp mod">
        <pc:chgData name="Yelena Slizhevskaya" userId="c31c118f-cc09-4814-95e2-f268a72c0a23" providerId="ADAL" clId="{4B1D3249-7279-458D-B495-52ECE088F798}" dt="2021-05-21T20:47:45.794" v="2643" actId="1076"/>
        <pc:sldMkLst>
          <pc:docMk/>
          <pc:sldMk cId="1376170186" sldId="462"/>
        </pc:sldMkLst>
        <pc:spChg chg="mod">
          <ac:chgData name="Yelena Slizhevskaya" userId="c31c118f-cc09-4814-95e2-f268a72c0a23" providerId="ADAL" clId="{4B1D3249-7279-458D-B495-52ECE088F798}" dt="2021-05-21T09:56:45.811" v="1180" actId="21"/>
          <ac:spMkLst>
            <pc:docMk/>
            <pc:sldMk cId="1376170186" sldId="462"/>
            <ac:spMk id="2" creationId="{BBC8BD29-CD10-47CD-8DF8-2B3040511D79}"/>
          </ac:spMkLst>
        </pc:spChg>
        <pc:spChg chg="add del mod">
          <ac:chgData name="Yelena Slizhevskaya" userId="c31c118f-cc09-4814-95e2-f268a72c0a23" providerId="ADAL" clId="{4B1D3249-7279-458D-B495-52ECE088F798}" dt="2021-05-21T09:53:35.943" v="1065" actId="21"/>
          <ac:spMkLst>
            <pc:docMk/>
            <pc:sldMk cId="1376170186" sldId="462"/>
            <ac:spMk id="4" creationId="{2A7C2CA3-6DDB-479D-9083-2E97308F5BEF}"/>
          </ac:spMkLst>
        </pc:spChg>
        <pc:spChg chg="add mod">
          <ac:chgData name="Yelena Slizhevskaya" userId="c31c118f-cc09-4814-95e2-f268a72c0a23" providerId="ADAL" clId="{4B1D3249-7279-458D-B495-52ECE088F798}" dt="2021-05-21T20:32:57.898" v="2387" actId="255"/>
          <ac:spMkLst>
            <pc:docMk/>
            <pc:sldMk cId="1376170186" sldId="462"/>
            <ac:spMk id="5" creationId="{7031DE62-1F94-4BD0-8BCF-1810F0311477}"/>
          </ac:spMkLst>
        </pc:spChg>
        <pc:spChg chg="add del mod">
          <ac:chgData name="Yelena Slizhevskaya" userId="c31c118f-cc09-4814-95e2-f268a72c0a23" providerId="ADAL" clId="{4B1D3249-7279-458D-B495-52ECE088F798}" dt="2021-05-21T09:44:14.053" v="781"/>
          <ac:spMkLst>
            <pc:docMk/>
            <pc:sldMk cId="1376170186" sldId="462"/>
            <ac:spMk id="7" creationId="{601A4CFB-5A02-47B8-9140-56D3D139B4B3}"/>
          </ac:spMkLst>
        </pc:spChg>
        <pc:spChg chg="add del mod">
          <ac:chgData name="Yelena Slizhevskaya" userId="c31c118f-cc09-4814-95e2-f268a72c0a23" providerId="ADAL" clId="{4B1D3249-7279-458D-B495-52ECE088F798}" dt="2021-05-21T09:49:36.671" v="1011" actId="21"/>
          <ac:spMkLst>
            <pc:docMk/>
            <pc:sldMk cId="1376170186" sldId="462"/>
            <ac:spMk id="10" creationId="{02A20BE8-2522-4F4B-88B0-4F59CF40E3A7}"/>
          </ac:spMkLst>
        </pc:spChg>
        <pc:spChg chg="add del mod">
          <ac:chgData name="Yelena Slizhevskaya" userId="c31c118f-cc09-4814-95e2-f268a72c0a23" providerId="ADAL" clId="{4B1D3249-7279-458D-B495-52ECE088F798}" dt="2021-05-21T09:53:42.258" v="1066" actId="21"/>
          <ac:spMkLst>
            <pc:docMk/>
            <pc:sldMk cId="1376170186" sldId="462"/>
            <ac:spMk id="13" creationId="{89F1B4B9-43EE-4FBC-B963-555CD68C98F8}"/>
          </ac:spMkLst>
        </pc:spChg>
        <pc:spChg chg="add mod">
          <ac:chgData name="Yelena Slizhevskaya" userId="c31c118f-cc09-4814-95e2-f268a72c0a23" providerId="ADAL" clId="{4B1D3249-7279-458D-B495-52ECE088F798}" dt="2021-05-21T20:32:50.979" v="2386" actId="255"/>
          <ac:spMkLst>
            <pc:docMk/>
            <pc:sldMk cId="1376170186" sldId="462"/>
            <ac:spMk id="15" creationId="{47B95A53-7ADE-4456-BF7A-4AE38DB6730A}"/>
          </ac:spMkLst>
        </pc:spChg>
        <pc:spChg chg="mod">
          <ac:chgData name="Yelena Slizhevskaya" userId="c31c118f-cc09-4814-95e2-f268a72c0a23" providerId="ADAL" clId="{4B1D3249-7279-458D-B495-52ECE088F798}" dt="2021-05-21T20:32:38.934" v="2384" actId="14100"/>
          <ac:spMkLst>
            <pc:docMk/>
            <pc:sldMk cId="1376170186" sldId="462"/>
            <ac:spMk id="31746" creationId="{124F9BE4-F03B-474C-AC96-01E1C38ABCB9}"/>
          </ac:spMkLst>
        </pc:spChg>
        <pc:spChg chg="mod">
          <ac:chgData name="Yelena Slizhevskaya" userId="c31c118f-cc09-4814-95e2-f268a72c0a23" providerId="ADAL" clId="{4B1D3249-7279-458D-B495-52ECE088F798}" dt="2021-05-21T09:44:02.251" v="780"/>
          <ac:spMkLst>
            <pc:docMk/>
            <pc:sldMk cId="1376170186" sldId="462"/>
            <ac:spMk id="31747" creationId="{1B11D847-DED8-4116-B75D-2CADFA47DB1F}"/>
          </ac:spMkLst>
        </pc:spChg>
        <pc:picChg chg="del mod">
          <ac:chgData name="Yelena Slizhevskaya" userId="c31c118f-cc09-4814-95e2-f268a72c0a23" providerId="ADAL" clId="{4B1D3249-7279-458D-B495-52ECE088F798}" dt="2021-05-21T09:51:03.178" v="1057" actId="21"/>
          <ac:picMkLst>
            <pc:docMk/>
            <pc:sldMk cId="1376170186" sldId="462"/>
            <ac:picMk id="3" creationId="{DD23B2D2-0368-41EC-A28D-F0A3C2529F52}"/>
          </ac:picMkLst>
        </pc:picChg>
        <pc:picChg chg="add del mod">
          <ac:chgData name="Yelena Slizhevskaya" userId="c31c118f-cc09-4814-95e2-f268a72c0a23" providerId="ADAL" clId="{4B1D3249-7279-458D-B495-52ECE088F798}" dt="2021-05-21T09:49:11.345" v="1007" actId="21"/>
          <ac:picMkLst>
            <pc:docMk/>
            <pc:sldMk cId="1376170186" sldId="462"/>
            <ac:picMk id="8" creationId="{80FC7201-0252-4FF2-9490-E5FDBF8649A9}"/>
          </ac:picMkLst>
        </pc:picChg>
        <pc:picChg chg="add del mod">
          <ac:chgData name="Yelena Slizhevskaya" userId="c31c118f-cc09-4814-95e2-f268a72c0a23" providerId="ADAL" clId="{4B1D3249-7279-458D-B495-52ECE088F798}" dt="2021-05-21T09:50:23.488" v="1042" actId="21"/>
          <ac:picMkLst>
            <pc:docMk/>
            <pc:sldMk cId="1376170186" sldId="462"/>
            <ac:picMk id="9" creationId="{B1A268F6-D3B9-4652-8A7D-EAAD95174154}"/>
          </ac:picMkLst>
        </pc:picChg>
        <pc:picChg chg="add mod">
          <ac:chgData name="Yelena Slizhevskaya" userId="c31c118f-cc09-4814-95e2-f268a72c0a23" providerId="ADAL" clId="{4B1D3249-7279-458D-B495-52ECE088F798}" dt="2021-05-21T20:47:45.794" v="2643" actId="1076"/>
          <ac:picMkLst>
            <pc:docMk/>
            <pc:sldMk cId="1376170186" sldId="462"/>
            <ac:picMk id="11" creationId="{CD8DF715-F638-4431-972F-8D8EB95F6B9F}"/>
          </ac:picMkLst>
        </pc:picChg>
        <pc:picChg chg="add mod">
          <ac:chgData name="Yelena Slizhevskaya" userId="c31c118f-cc09-4814-95e2-f268a72c0a23" providerId="ADAL" clId="{4B1D3249-7279-458D-B495-52ECE088F798}" dt="2021-05-21T20:32:41.039" v="2385" actId="1076"/>
          <ac:picMkLst>
            <pc:docMk/>
            <pc:sldMk cId="1376170186" sldId="462"/>
            <ac:picMk id="12" creationId="{39E12D58-B97B-4FA6-B145-DECB7636DBDE}"/>
          </ac:picMkLst>
        </pc:picChg>
      </pc:sldChg>
      <pc:sldChg chg="delSp modSp del mod">
        <pc:chgData name="Yelena Slizhevskaya" userId="c31c118f-cc09-4814-95e2-f268a72c0a23" providerId="ADAL" clId="{4B1D3249-7279-458D-B495-52ECE088F798}" dt="2021-05-21T22:55:06.081" v="5666" actId="2696"/>
        <pc:sldMkLst>
          <pc:docMk/>
          <pc:sldMk cId="194718549" sldId="463"/>
        </pc:sldMkLst>
        <pc:spChg chg="mod">
          <ac:chgData name="Yelena Slizhevskaya" userId="c31c118f-cc09-4814-95e2-f268a72c0a23" providerId="ADAL" clId="{4B1D3249-7279-458D-B495-52ECE088F798}" dt="2021-05-21T22:50:21.344" v="5448" actId="21"/>
          <ac:spMkLst>
            <pc:docMk/>
            <pc:sldMk cId="194718549" sldId="463"/>
            <ac:spMk id="8" creationId="{60907E7B-2E6B-48FF-818E-896581F4C63B}"/>
          </ac:spMkLst>
        </pc:spChg>
        <pc:picChg chg="del">
          <ac:chgData name="Yelena Slizhevskaya" userId="c31c118f-cc09-4814-95e2-f268a72c0a23" providerId="ADAL" clId="{4B1D3249-7279-458D-B495-52ECE088F798}" dt="2021-05-21T22:45:11.500" v="5335" actId="21"/>
          <ac:picMkLst>
            <pc:docMk/>
            <pc:sldMk cId="194718549" sldId="463"/>
            <ac:picMk id="9" creationId="{5CF86BFE-29C0-4B32-9325-56A7458EE7AB}"/>
          </ac:picMkLst>
        </pc:picChg>
      </pc:sldChg>
      <pc:sldChg chg="addSp modSp mod">
        <pc:chgData name="Yelena Slizhevskaya" userId="c31c118f-cc09-4814-95e2-f268a72c0a23" providerId="ADAL" clId="{4B1D3249-7279-458D-B495-52ECE088F798}" dt="2021-05-21T20:18:41.807" v="2174" actId="1035"/>
        <pc:sldMkLst>
          <pc:docMk/>
          <pc:sldMk cId="2187824936" sldId="464"/>
        </pc:sldMkLst>
        <pc:spChg chg="add mod">
          <ac:chgData name="Yelena Slizhevskaya" userId="c31c118f-cc09-4814-95e2-f268a72c0a23" providerId="ADAL" clId="{4B1D3249-7279-458D-B495-52ECE088F798}" dt="2021-05-21T20:18:41.807" v="2174" actId="1035"/>
          <ac:spMkLst>
            <pc:docMk/>
            <pc:sldMk cId="2187824936" sldId="464"/>
            <ac:spMk id="3" creationId="{768B42E0-18D2-4633-B739-D411A2B35CD1}"/>
          </ac:spMkLst>
        </pc:spChg>
        <pc:spChg chg="mod">
          <ac:chgData name="Yelena Slizhevskaya" userId="c31c118f-cc09-4814-95e2-f268a72c0a23" providerId="ADAL" clId="{4B1D3249-7279-458D-B495-52ECE088F798}" dt="2021-05-21T15:03:09.751" v="1787" actId="1076"/>
          <ac:spMkLst>
            <pc:docMk/>
            <pc:sldMk cId="2187824936" sldId="464"/>
            <ac:spMk id="10" creationId="{FC70990D-F843-4412-881A-9BB5F98D24DB}"/>
          </ac:spMkLst>
        </pc:spChg>
        <pc:spChg chg="mod">
          <ac:chgData name="Yelena Slizhevskaya" userId="c31c118f-cc09-4814-95e2-f268a72c0a23" providerId="ADAL" clId="{4B1D3249-7279-458D-B495-52ECE088F798}" dt="2021-05-21T19:48:05.648" v="1945" actId="6549"/>
          <ac:spMkLst>
            <pc:docMk/>
            <pc:sldMk cId="2187824936" sldId="464"/>
            <ac:spMk id="13" creationId="{88D9C117-34CA-4A1C-8B6D-76F6C7466014}"/>
          </ac:spMkLst>
        </pc:spChg>
        <pc:grpChg chg="mod">
          <ac:chgData name="Yelena Slizhevskaya" userId="c31c118f-cc09-4814-95e2-f268a72c0a23" providerId="ADAL" clId="{4B1D3249-7279-458D-B495-52ECE088F798}" dt="2021-05-21T14:59:55.107" v="1774" actId="1076"/>
          <ac:grpSpMkLst>
            <pc:docMk/>
            <pc:sldMk cId="2187824936" sldId="464"/>
            <ac:grpSpMk id="9" creationId="{85F79526-1737-41B8-B897-FC80DA616B7C}"/>
          </ac:grpSpMkLst>
        </pc:grpChg>
        <pc:grpChg chg="mod">
          <ac:chgData name="Yelena Slizhevskaya" userId="c31c118f-cc09-4814-95e2-f268a72c0a23" providerId="ADAL" clId="{4B1D3249-7279-458D-B495-52ECE088F798}" dt="2021-05-21T19:47:45.457" v="1917" actId="1076"/>
          <ac:grpSpMkLst>
            <pc:docMk/>
            <pc:sldMk cId="2187824936" sldId="464"/>
            <ac:grpSpMk id="12" creationId="{4A521E22-87BD-4233-A1BA-B83596155235}"/>
          </ac:grpSpMkLst>
        </pc:grpChg>
        <pc:graphicFrameChg chg="mod">
          <ac:chgData name="Yelena Slizhevskaya" userId="c31c118f-cc09-4814-95e2-f268a72c0a23" providerId="ADAL" clId="{4B1D3249-7279-458D-B495-52ECE088F798}" dt="2021-05-21T19:48:40.551" v="1981" actId="20577"/>
          <ac:graphicFrameMkLst>
            <pc:docMk/>
            <pc:sldMk cId="2187824936" sldId="464"/>
            <ac:graphicFrameMk id="2" creationId="{66F3B3F5-49DC-4037-ACA1-BF86F2B5B50D}"/>
          </ac:graphicFrameMkLst>
        </pc:graphicFrameChg>
        <pc:graphicFrameChg chg="mod">
          <ac:chgData name="Yelena Slizhevskaya" userId="c31c118f-cc09-4814-95e2-f268a72c0a23" providerId="ADAL" clId="{4B1D3249-7279-458D-B495-52ECE088F798}" dt="2021-05-21T15:06:48.464" v="1863" actId="20577"/>
          <ac:graphicFrameMkLst>
            <pc:docMk/>
            <pc:sldMk cId="2187824936" sldId="464"/>
            <ac:graphicFrameMk id="6" creationId="{960361A4-D586-47CF-97CC-F517578EB76F}"/>
          </ac:graphicFrameMkLst>
        </pc:graphicFrameChg>
      </pc:sldChg>
      <pc:sldChg chg="addSp delSp modSp new mod ord setBg modClrScheme chgLayout">
        <pc:chgData name="Yelena Slizhevskaya" userId="c31c118f-cc09-4814-95e2-f268a72c0a23" providerId="ADAL" clId="{4B1D3249-7279-458D-B495-52ECE088F798}" dt="2021-05-21T23:14:52.984" v="6041" actId="20577"/>
        <pc:sldMkLst>
          <pc:docMk/>
          <pc:sldMk cId="1049271005" sldId="465"/>
        </pc:sldMkLst>
        <pc:spChg chg="del">
          <ac:chgData name="Yelena Slizhevskaya" userId="c31c118f-cc09-4814-95e2-f268a72c0a23" providerId="ADAL" clId="{4B1D3249-7279-458D-B495-52ECE088F798}" dt="2021-05-21T20:30:20.297" v="2285" actId="26606"/>
          <ac:spMkLst>
            <pc:docMk/>
            <pc:sldMk cId="1049271005" sldId="465"/>
            <ac:spMk id="2" creationId="{00515299-8946-4EBD-8BF4-B96250EF2B04}"/>
          </ac:spMkLst>
        </pc:spChg>
        <pc:spChg chg="del">
          <ac:chgData name="Yelena Slizhevskaya" userId="c31c118f-cc09-4814-95e2-f268a72c0a23" providerId="ADAL" clId="{4B1D3249-7279-458D-B495-52ECE088F798}" dt="2021-05-21T20:30:20.297" v="2285" actId="26606"/>
          <ac:spMkLst>
            <pc:docMk/>
            <pc:sldMk cId="1049271005" sldId="465"/>
            <ac:spMk id="3" creationId="{BE905119-9C3C-419E-B8D2-FC16959BDEF5}"/>
          </ac:spMkLst>
        </pc:spChg>
        <pc:spChg chg="mod">
          <ac:chgData name="Yelena Slizhevskaya" userId="c31c118f-cc09-4814-95e2-f268a72c0a23" providerId="ADAL" clId="{4B1D3249-7279-458D-B495-52ECE088F798}" dt="2021-05-21T20:47:35.028" v="2642"/>
          <ac:spMkLst>
            <pc:docMk/>
            <pc:sldMk cId="1049271005" sldId="465"/>
            <ac:spMk id="4" creationId="{9AEB8D11-7DF6-4A98-93C4-DB833C405CA6}"/>
          </ac:spMkLst>
        </pc:spChg>
        <pc:spChg chg="add del mod">
          <ac:chgData name="Yelena Slizhevskaya" userId="c31c118f-cc09-4814-95e2-f268a72c0a23" providerId="ADAL" clId="{4B1D3249-7279-458D-B495-52ECE088F798}" dt="2021-05-21T20:47:35.028" v="2642"/>
          <ac:spMkLst>
            <pc:docMk/>
            <pc:sldMk cId="1049271005" sldId="465"/>
            <ac:spMk id="5" creationId="{39E8C723-0892-4A4D-9700-AB09922D60EE}"/>
          </ac:spMkLst>
        </pc:spChg>
        <pc:spChg chg="add del mod">
          <ac:chgData name="Yelena Slizhevskaya" userId="c31c118f-cc09-4814-95e2-f268a72c0a23" providerId="ADAL" clId="{4B1D3249-7279-458D-B495-52ECE088F798}" dt="2021-05-21T20:47:35.028" v="2642"/>
          <ac:spMkLst>
            <pc:docMk/>
            <pc:sldMk cId="1049271005" sldId="465"/>
            <ac:spMk id="6" creationId="{200B7508-29FC-479D-9228-F81EBC5344D8}"/>
          </ac:spMkLst>
        </pc:spChg>
        <pc:spChg chg="add del mod">
          <ac:chgData name="Yelena Slizhevskaya" userId="c31c118f-cc09-4814-95e2-f268a72c0a23" providerId="ADAL" clId="{4B1D3249-7279-458D-B495-52ECE088F798}" dt="2021-05-21T20:47:35.028" v="2642"/>
          <ac:spMkLst>
            <pc:docMk/>
            <pc:sldMk cId="1049271005" sldId="465"/>
            <ac:spMk id="8" creationId="{831883BC-6175-4042-97E5-345D57F398DE}"/>
          </ac:spMkLst>
        </pc:spChg>
        <pc:spChg chg="add del mod">
          <ac:chgData name="Yelena Slizhevskaya" userId="c31c118f-cc09-4814-95e2-f268a72c0a23" providerId="ADAL" clId="{4B1D3249-7279-458D-B495-52ECE088F798}" dt="2021-05-21T20:31:00.223" v="2287" actId="26606"/>
          <ac:spMkLst>
            <pc:docMk/>
            <pc:sldMk cId="1049271005" sldId="465"/>
            <ac:spMk id="9" creationId="{7D6B1755-FDCC-43AF-A957-11CB0398963F}"/>
          </ac:spMkLst>
        </pc:spChg>
        <pc:spChg chg="add del mod">
          <ac:chgData name="Yelena Slizhevskaya" userId="c31c118f-cc09-4814-95e2-f268a72c0a23" providerId="ADAL" clId="{4B1D3249-7279-458D-B495-52ECE088F798}" dt="2021-05-21T20:47:35.028" v="2642"/>
          <ac:spMkLst>
            <pc:docMk/>
            <pc:sldMk cId="1049271005" sldId="465"/>
            <ac:spMk id="10" creationId="{53016E97-F40E-47EA-93C4-FA0E045AF8F7}"/>
          </ac:spMkLst>
        </pc:spChg>
        <pc:spChg chg="add del mod">
          <ac:chgData name="Yelena Slizhevskaya" userId="c31c118f-cc09-4814-95e2-f268a72c0a23" providerId="ADAL" clId="{4B1D3249-7279-458D-B495-52ECE088F798}" dt="2021-05-21T20:31:00.223" v="2287" actId="26606"/>
          <ac:spMkLst>
            <pc:docMk/>
            <pc:sldMk cId="1049271005" sldId="465"/>
            <ac:spMk id="11" creationId="{C461A9E6-B9A1-470A-972B-77DF47E7B0DD}"/>
          </ac:spMkLst>
        </pc:spChg>
        <pc:spChg chg="add del mod">
          <ac:chgData name="Yelena Slizhevskaya" userId="c31c118f-cc09-4814-95e2-f268a72c0a23" providerId="ADAL" clId="{4B1D3249-7279-458D-B495-52ECE088F798}" dt="2021-05-21T20:47:35.028" v="2642"/>
          <ac:spMkLst>
            <pc:docMk/>
            <pc:sldMk cId="1049271005" sldId="465"/>
            <ac:spMk id="12" creationId="{3D22E592-A825-4D56-B2F1-7D5DC2CC4B1E}"/>
          </ac:spMkLst>
        </pc:spChg>
        <pc:spChg chg="add mod">
          <ac:chgData name="Yelena Slizhevskaya" userId="c31c118f-cc09-4814-95e2-f268a72c0a23" providerId="ADAL" clId="{4B1D3249-7279-458D-B495-52ECE088F798}" dt="2021-05-21T22:09:48.867" v="4504" actId="1037"/>
          <ac:spMkLst>
            <pc:docMk/>
            <pc:sldMk cId="1049271005" sldId="465"/>
            <ac:spMk id="13" creationId="{C9822B70-5154-4C12-AB66-164BD2A51316}"/>
          </ac:spMkLst>
        </pc:spChg>
        <pc:spChg chg="add mod">
          <ac:chgData name="Yelena Slizhevskaya" userId="c31c118f-cc09-4814-95e2-f268a72c0a23" providerId="ADAL" clId="{4B1D3249-7279-458D-B495-52ECE088F798}" dt="2021-05-21T22:10:45.238" v="4575" actId="14100"/>
          <ac:spMkLst>
            <pc:docMk/>
            <pc:sldMk cId="1049271005" sldId="465"/>
            <ac:spMk id="14" creationId="{FE7F0E31-28F9-4CF1-8D0F-F66D797B7648}"/>
          </ac:spMkLst>
        </pc:spChg>
        <pc:spChg chg="add mod">
          <ac:chgData name="Yelena Slizhevskaya" userId="c31c118f-cc09-4814-95e2-f268a72c0a23" providerId="ADAL" clId="{4B1D3249-7279-458D-B495-52ECE088F798}" dt="2021-05-21T22:10:59.058" v="4586" actId="6549"/>
          <ac:spMkLst>
            <pc:docMk/>
            <pc:sldMk cId="1049271005" sldId="465"/>
            <ac:spMk id="15" creationId="{E42C1A79-DBEC-4728-BAEF-4502D6715E37}"/>
          </ac:spMkLst>
        </pc:spChg>
        <pc:graphicFrameChg chg="add del mod">
          <ac:chgData name="Yelena Slizhevskaya" userId="c31c118f-cc09-4814-95e2-f268a72c0a23" providerId="ADAL" clId="{4B1D3249-7279-458D-B495-52ECE088F798}" dt="2021-05-21T23:14:52.984" v="6041" actId="20577"/>
          <ac:graphicFrameMkLst>
            <pc:docMk/>
            <pc:sldMk cId="1049271005" sldId="465"/>
            <ac:graphicFrameMk id="7" creationId="{D38B8460-FD75-498D-911F-0406ED796336}"/>
          </ac:graphicFrameMkLst>
        </pc:graphicFrameChg>
        <pc:picChg chg="add mod ord">
          <ac:chgData name="Yelena Slizhevskaya" userId="c31c118f-cc09-4814-95e2-f268a72c0a23" providerId="ADAL" clId="{4B1D3249-7279-458D-B495-52ECE088F798}" dt="2021-05-21T21:24:13.358" v="3599" actId="1036"/>
          <ac:picMkLst>
            <pc:docMk/>
            <pc:sldMk cId="1049271005" sldId="465"/>
            <ac:picMk id="16" creationId="{E2983007-846B-4068-B28E-EB0CE677B3C3}"/>
          </ac:picMkLst>
        </pc:picChg>
        <pc:picChg chg="add del mod">
          <ac:chgData name="Yelena Slizhevskaya" userId="c31c118f-cc09-4814-95e2-f268a72c0a23" providerId="ADAL" clId="{4B1D3249-7279-458D-B495-52ECE088F798}" dt="2021-05-21T22:10:50.509" v="4582" actId="21"/>
          <ac:picMkLst>
            <pc:docMk/>
            <pc:sldMk cId="1049271005" sldId="465"/>
            <ac:picMk id="17" creationId="{6A3D2CB4-9371-4D01-8D5E-487CDF9F7D25}"/>
          </ac:picMkLst>
        </pc:picChg>
        <pc:picChg chg="add del mod">
          <ac:chgData name="Yelena Slizhevskaya" userId="c31c118f-cc09-4814-95e2-f268a72c0a23" providerId="ADAL" clId="{4B1D3249-7279-458D-B495-52ECE088F798}" dt="2021-05-21T21:31:30.714" v="3623" actId="21"/>
          <ac:picMkLst>
            <pc:docMk/>
            <pc:sldMk cId="1049271005" sldId="465"/>
            <ac:picMk id="18" creationId="{CF7EDE3F-2843-4577-BA54-6E09D2F61348}"/>
          </ac:picMkLst>
        </pc:picChg>
        <pc:picChg chg="add mod ord">
          <ac:chgData name="Yelena Slizhevskaya" userId="c31c118f-cc09-4814-95e2-f268a72c0a23" providerId="ADAL" clId="{4B1D3249-7279-458D-B495-52ECE088F798}" dt="2021-05-21T21:32:27.855" v="3702" actId="1037"/>
          <ac:picMkLst>
            <pc:docMk/>
            <pc:sldMk cId="1049271005" sldId="465"/>
            <ac:picMk id="19" creationId="{5A6AE0EF-B306-428C-A8A5-49F0097476AD}"/>
          </ac:picMkLst>
        </pc:picChg>
        <pc:picChg chg="add del mod">
          <ac:chgData name="Yelena Slizhevskaya" userId="c31c118f-cc09-4814-95e2-f268a72c0a23" providerId="ADAL" clId="{4B1D3249-7279-458D-B495-52ECE088F798}" dt="2021-05-21T22:09:39.460" v="4491"/>
          <ac:picMkLst>
            <pc:docMk/>
            <pc:sldMk cId="1049271005" sldId="465"/>
            <ac:picMk id="3074" creationId="{E97563A4-1D73-4465-A66F-A85A1A5BF90A}"/>
          </ac:picMkLst>
        </pc:picChg>
        <pc:picChg chg="add del mod">
          <ac:chgData name="Yelena Slizhevskaya" userId="c31c118f-cc09-4814-95e2-f268a72c0a23" providerId="ADAL" clId="{4B1D3249-7279-458D-B495-52ECE088F798}" dt="2021-05-21T22:09:51.938" v="4505"/>
          <ac:picMkLst>
            <pc:docMk/>
            <pc:sldMk cId="1049271005" sldId="465"/>
            <ac:picMk id="3076" creationId="{2F9AB344-85F0-49B6-8D8F-FBFFCAC729AE}"/>
          </ac:picMkLst>
        </pc:picChg>
        <pc:picChg chg="add del mod">
          <ac:chgData name="Yelena Slizhevskaya" userId="c31c118f-cc09-4814-95e2-f268a72c0a23" providerId="ADAL" clId="{4B1D3249-7279-458D-B495-52ECE088F798}" dt="2021-05-21T22:10:48.197" v="4579"/>
          <ac:picMkLst>
            <pc:docMk/>
            <pc:sldMk cId="1049271005" sldId="465"/>
            <ac:picMk id="3078" creationId="{24E05414-F423-47EA-A48E-7F5030F1D68E}"/>
          </ac:picMkLst>
        </pc:picChg>
      </pc:sldChg>
      <pc:sldChg chg="new del">
        <pc:chgData name="Yelena Slizhevskaya" userId="c31c118f-cc09-4814-95e2-f268a72c0a23" providerId="ADAL" clId="{4B1D3249-7279-458D-B495-52ECE088F798}" dt="2021-05-21T13:26:41.901" v="1409" actId="2696"/>
        <pc:sldMkLst>
          <pc:docMk/>
          <pc:sldMk cId="1624952513" sldId="465"/>
        </pc:sldMkLst>
      </pc:sldChg>
      <pc:sldChg chg="addSp delSp modSp add mod">
        <pc:chgData name="Yelena Slizhevskaya" userId="c31c118f-cc09-4814-95e2-f268a72c0a23" providerId="ADAL" clId="{4B1D3249-7279-458D-B495-52ECE088F798}" dt="2021-05-21T23:15:04.542" v="6055" actId="20577"/>
        <pc:sldMkLst>
          <pc:docMk/>
          <pc:sldMk cId="2087302627" sldId="466"/>
        </pc:sldMkLst>
        <pc:spChg chg="mod">
          <ac:chgData name="Yelena Slizhevskaya" userId="c31c118f-cc09-4814-95e2-f268a72c0a23" providerId="ADAL" clId="{4B1D3249-7279-458D-B495-52ECE088F798}" dt="2021-05-21T21:59:39.221" v="4406" actId="6549"/>
          <ac:spMkLst>
            <pc:docMk/>
            <pc:sldMk cId="2087302627" sldId="466"/>
            <ac:spMk id="13" creationId="{C9822B70-5154-4C12-AB66-164BD2A51316}"/>
          </ac:spMkLst>
        </pc:spChg>
        <pc:spChg chg="mod">
          <ac:chgData name="Yelena Slizhevskaya" userId="c31c118f-cc09-4814-95e2-f268a72c0a23" providerId="ADAL" clId="{4B1D3249-7279-458D-B495-52ECE088F798}" dt="2021-05-21T22:25:31.776" v="4869" actId="6549"/>
          <ac:spMkLst>
            <pc:docMk/>
            <pc:sldMk cId="2087302627" sldId="466"/>
            <ac:spMk id="14" creationId="{FE7F0E31-28F9-4CF1-8D0F-F66D797B7648}"/>
          </ac:spMkLst>
        </pc:spChg>
        <pc:spChg chg="mod">
          <ac:chgData name="Yelena Slizhevskaya" userId="c31c118f-cc09-4814-95e2-f268a72c0a23" providerId="ADAL" clId="{4B1D3249-7279-458D-B495-52ECE088F798}" dt="2021-05-21T22:30:39.748" v="4996" actId="255"/>
          <ac:spMkLst>
            <pc:docMk/>
            <pc:sldMk cId="2087302627" sldId="466"/>
            <ac:spMk id="15" creationId="{E42C1A79-DBEC-4728-BAEF-4502D6715E37}"/>
          </ac:spMkLst>
        </pc:spChg>
        <pc:graphicFrameChg chg="mod">
          <ac:chgData name="Yelena Slizhevskaya" userId="c31c118f-cc09-4814-95e2-f268a72c0a23" providerId="ADAL" clId="{4B1D3249-7279-458D-B495-52ECE088F798}" dt="2021-05-21T23:15:04.542" v="6055" actId="20577"/>
          <ac:graphicFrameMkLst>
            <pc:docMk/>
            <pc:sldMk cId="2087302627" sldId="466"/>
            <ac:graphicFrameMk id="7" creationId="{D38B8460-FD75-498D-911F-0406ED796336}"/>
          </ac:graphicFrameMkLst>
        </pc:graphicFrameChg>
        <pc:picChg chg="add mod">
          <ac:chgData name="Yelena Slizhevskaya" userId="c31c118f-cc09-4814-95e2-f268a72c0a23" providerId="ADAL" clId="{4B1D3249-7279-458D-B495-52ECE088F798}" dt="2021-05-21T21:57:18.732" v="4356" actId="1036"/>
          <ac:picMkLst>
            <pc:docMk/>
            <pc:sldMk cId="2087302627" sldId="466"/>
            <ac:picMk id="10" creationId="{19E506BE-C698-4955-9969-B75FC92639EE}"/>
          </ac:picMkLst>
        </pc:picChg>
        <pc:picChg chg="del">
          <ac:chgData name="Yelena Slizhevskaya" userId="c31c118f-cc09-4814-95e2-f268a72c0a23" providerId="ADAL" clId="{4B1D3249-7279-458D-B495-52ECE088F798}" dt="2021-05-21T21:57:04.127" v="4330" actId="21"/>
          <ac:picMkLst>
            <pc:docMk/>
            <pc:sldMk cId="2087302627" sldId="466"/>
            <ac:picMk id="16" creationId="{E2983007-846B-4068-B28E-EB0CE677B3C3}"/>
          </ac:picMkLst>
        </pc:picChg>
        <pc:picChg chg="add del mod">
          <ac:chgData name="Yelena Slizhevskaya" userId="c31c118f-cc09-4814-95e2-f268a72c0a23" providerId="ADAL" clId="{4B1D3249-7279-458D-B495-52ECE088F798}" dt="2021-05-21T22:11:31.196" v="4588" actId="21"/>
          <ac:picMkLst>
            <pc:docMk/>
            <pc:sldMk cId="2087302627" sldId="466"/>
            <ac:picMk id="17" creationId="{6A3D2CB4-9371-4D01-8D5E-487CDF9F7D25}"/>
          </ac:picMkLst>
        </pc:picChg>
        <pc:picChg chg="del">
          <ac:chgData name="Yelena Slizhevskaya" userId="c31c118f-cc09-4814-95e2-f268a72c0a23" providerId="ADAL" clId="{4B1D3249-7279-458D-B495-52ECE088F798}" dt="2021-05-21T22:28:48.934" v="4887" actId="21"/>
          <ac:picMkLst>
            <pc:docMk/>
            <pc:sldMk cId="2087302627" sldId="466"/>
            <ac:picMk id="19" creationId="{5A6AE0EF-B306-428C-A8A5-49F0097476AD}"/>
          </ac:picMkLst>
        </pc:picChg>
        <pc:picChg chg="add del mod">
          <ac:chgData name="Yelena Slizhevskaya" userId="c31c118f-cc09-4814-95e2-f268a72c0a23" providerId="ADAL" clId="{4B1D3249-7279-458D-B495-52ECE088F798}" dt="2021-05-21T22:09:13.851" v="4467"/>
          <ac:picMkLst>
            <pc:docMk/>
            <pc:sldMk cId="2087302627" sldId="466"/>
            <ac:picMk id="2050" creationId="{A173C84F-15A0-4B6D-BC2C-EE922241DF78}"/>
          </ac:picMkLst>
        </pc:picChg>
        <pc:picChg chg="add mod">
          <ac:chgData name="Yelena Slizhevskaya" userId="c31c118f-cc09-4814-95e2-f268a72c0a23" providerId="ADAL" clId="{4B1D3249-7279-458D-B495-52ECE088F798}" dt="2021-05-21T22:14:24.747" v="4710" actId="1037"/>
          <ac:picMkLst>
            <pc:docMk/>
            <pc:sldMk cId="2087302627" sldId="466"/>
            <ac:picMk id="2052" creationId="{BFCEE96D-B504-47FE-AE86-DE4615BA6542}"/>
          </ac:picMkLst>
        </pc:picChg>
        <pc:picChg chg="add mod">
          <ac:chgData name="Yelena Slizhevskaya" userId="c31c118f-cc09-4814-95e2-f268a72c0a23" providerId="ADAL" clId="{4B1D3249-7279-458D-B495-52ECE088F798}" dt="2021-05-21T22:31:32.534" v="4997" actId="14100"/>
          <ac:picMkLst>
            <pc:docMk/>
            <pc:sldMk cId="2087302627" sldId="466"/>
            <ac:picMk id="2054" creationId="{A135D0D9-A216-41BF-8537-F69F643498B7}"/>
          </ac:picMkLst>
        </pc:picChg>
      </pc:sldChg>
      <pc:sldChg chg="addSp delSp modSp new mod ord modClrScheme chgLayout">
        <pc:chgData name="Yelena Slizhevskaya" userId="c31c118f-cc09-4814-95e2-f268a72c0a23" providerId="ADAL" clId="{4B1D3249-7279-458D-B495-52ECE088F798}" dt="2021-05-21T22:32:29.166" v="5012"/>
        <pc:sldMkLst>
          <pc:docMk/>
          <pc:sldMk cId="3647253357" sldId="467"/>
        </pc:sldMkLst>
        <pc:spChg chg="del">
          <ac:chgData name="Yelena Slizhevskaya" userId="c31c118f-cc09-4814-95e2-f268a72c0a23" providerId="ADAL" clId="{4B1D3249-7279-458D-B495-52ECE088F798}" dt="2021-05-21T21:55:40.858" v="4326" actId="26606"/>
          <ac:spMkLst>
            <pc:docMk/>
            <pc:sldMk cId="3647253357" sldId="467"/>
            <ac:spMk id="2" creationId="{15962627-05B3-44A2-8EFC-6893E6C6A960}"/>
          </ac:spMkLst>
        </pc:spChg>
        <pc:spChg chg="del">
          <ac:chgData name="Yelena Slizhevskaya" userId="c31c118f-cc09-4814-95e2-f268a72c0a23" providerId="ADAL" clId="{4B1D3249-7279-458D-B495-52ECE088F798}" dt="2021-05-21T21:55:40.858" v="4326" actId="26606"/>
          <ac:spMkLst>
            <pc:docMk/>
            <pc:sldMk cId="3647253357" sldId="467"/>
            <ac:spMk id="3" creationId="{A77D04C1-BD3D-4684-9435-C6FD4E449009}"/>
          </ac:spMkLst>
        </pc:spChg>
        <pc:spChg chg="mod">
          <ac:chgData name="Yelena Slizhevskaya" userId="c31c118f-cc09-4814-95e2-f268a72c0a23" providerId="ADAL" clId="{4B1D3249-7279-458D-B495-52ECE088F798}" dt="2021-05-21T21:55:40.858" v="4326" actId="26606"/>
          <ac:spMkLst>
            <pc:docMk/>
            <pc:sldMk cId="3647253357" sldId="467"/>
            <ac:spMk id="4" creationId="{76E83889-F75C-4532-88B6-9FA319106DF0}"/>
          </ac:spMkLst>
        </pc:spChg>
        <pc:picChg chg="add mod">
          <ac:chgData name="Yelena Slizhevskaya" userId="c31c118f-cc09-4814-95e2-f268a72c0a23" providerId="ADAL" clId="{4B1D3249-7279-458D-B495-52ECE088F798}" dt="2021-05-21T21:55:49.115" v="4328" actId="14100"/>
          <ac:picMkLst>
            <pc:docMk/>
            <pc:sldMk cId="3647253357" sldId="467"/>
            <ac:picMk id="5" creationId="{36EC0E27-F6C8-48F8-837E-D7FBE58CE86F}"/>
          </ac:picMkLst>
        </pc:picChg>
        <pc:picChg chg="add mod">
          <ac:chgData name="Yelena Slizhevskaya" userId="c31c118f-cc09-4814-95e2-f268a72c0a23" providerId="ADAL" clId="{4B1D3249-7279-458D-B495-52ECE088F798}" dt="2021-05-21T22:23:46.775" v="4827" actId="1076"/>
          <ac:picMkLst>
            <pc:docMk/>
            <pc:sldMk cId="3647253357" sldId="467"/>
            <ac:picMk id="6" creationId="{1C7520A1-19A2-4577-9ACF-6D830A7F91FF}"/>
          </ac:picMkLst>
        </pc:picChg>
        <pc:picChg chg="add mod">
          <ac:chgData name="Yelena Slizhevskaya" userId="c31c118f-cc09-4814-95e2-f268a72c0a23" providerId="ADAL" clId="{4B1D3249-7279-458D-B495-52ECE088F798}" dt="2021-05-21T22:27:04.219" v="4883" actId="1076"/>
          <ac:picMkLst>
            <pc:docMk/>
            <pc:sldMk cId="3647253357" sldId="467"/>
            <ac:picMk id="9" creationId="{6BD44CFB-CA1D-4128-85A8-0E5E217DAC24}"/>
          </ac:picMkLst>
        </pc:picChg>
        <pc:picChg chg="add del">
          <ac:chgData name="Yelena Slizhevskaya" userId="c31c118f-cc09-4814-95e2-f268a72c0a23" providerId="ADAL" clId="{4B1D3249-7279-458D-B495-52ECE088F798}" dt="2021-05-21T22:03:51.890" v="4436"/>
          <ac:picMkLst>
            <pc:docMk/>
            <pc:sldMk cId="3647253357" sldId="467"/>
            <ac:picMk id="1026" creationId="{D3B58FA2-F092-48F8-B702-8F386164A26C}"/>
          </ac:picMkLst>
        </pc:picChg>
        <pc:picChg chg="add del">
          <ac:chgData name="Yelena Slizhevskaya" userId="c31c118f-cc09-4814-95e2-f268a72c0a23" providerId="ADAL" clId="{4B1D3249-7279-458D-B495-52ECE088F798}" dt="2021-05-21T22:04:34.593" v="4438" actId="21"/>
          <ac:picMkLst>
            <pc:docMk/>
            <pc:sldMk cId="3647253357" sldId="467"/>
            <ac:picMk id="1028" creationId="{1CAF613C-9978-49B6-9B58-DA1E5A8D7079}"/>
          </ac:picMkLst>
        </pc:picChg>
      </pc:sldChg>
      <pc:sldChg chg="addSp delSp modSp add mod ord setBg">
        <pc:chgData name="Yelena Slizhevskaya" userId="c31c118f-cc09-4814-95e2-f268a72c0a23" providerId="ADAL" clId="{4B1D3249-7279-458D-B495-52ECE088F798}" dt="2021-05-21T23:15:28.762" v="6072" actId="207"/>
        <pc:sldMkLst>
          <pc:docMk/>
          <pc:sldMk cId="585962153" sldId="468"/>
        </pc:sldMkLst>
        <pc:spChg chg="mod">
          <ac:chgData name="Yelena Slizhevskaya" userId="c31c118f-cc09-4814-95e2-f268a72c0a23" providerId="ADAL" clId="{4B1D3249-7279-458D-B495-52ECE088F798}" dt="2021-05-21T23:15:28.762" v="6072" actId="207"/>
          <ac:spMkLst>
            <pc:docMk/>
            <pc:sldMk cId="585962153" sldId="468"/>
            <ac:spMk id="13" creationId="{C9822B70-5154-4C12-AB66-164BD2A51316}"/>
          </ac:spMkLst>
        </pc:spChg>
        <pc:spChg chg="mod">
          <ac:chgData name="Yelena Slizhevskaya" userId="c31c118f-cc09-4814-95e2-f268a72c0a23" providerId="ADAL" clId="{4B1D3249-7279-458D-B495-52ECE088F798}" dt="2021-05-21T23:02:29.423" v="5832" actId="1076"/>
          <ac:spMkLst>
            <pc:docMk/>
            <pc:sldMk cId="585962153" sldId="468"/>
            <ac:spMk id="14" creationId="{FE7F0E31-28F9-4CF1-8D0F-F66D797B7648}"/>
          </ac:spMkLst>
        </pc:spChg>
        <pc:spChg chg="mod">
          <ac:chgData name="Yelena Slizhevskaya" userId="c31c118f-cc09-4814-95e2-f268a72c0a23" providerId="ADAL" clId="{4B1D3249-7279-458D-B495-52ECE088F798}" dt="2021-05-21T23:14:27.388" v="6034" actId="207"/>
          <ac:spMkLst>
            <pc:docMk/>
            <pc:sldMk cId="585962153" sldId="468"/>
            <ac:spMk id="15" creationId="{E42C1A79-DBEC-4728-BAEF-4502D6715E37}"/>
          </ac:spMkLst>
        </pc:spChg>
        <pc:graphicFrameChg chg="mod">
          <ac:chgData name="Yelena Slizhevskaya" userId="c31c118f-cc09-4814-95e2-f268a72c0a23" providerId="ADAL" clId="{4B1D3249-7279-458D-B495-52ECE088F798}" dt="2021-05-21T23:15:15.423" v="6070" actId="20577"/>
          <ac:graphicFrameMkLst>
            <pc:docMk/>
            <pc:sldMk cId="585962153" sldId="468"/>
            <ac:graphicFrameMk id="7" creationId="{D38B8460-FD75-498D-911F-0406ED796336}"/>
          </ac:graphicFrameMkLst>
        </pc:graphicFrameChg>
        <pc:picChg chg="add mod ord">
          <ac:chgData name="Yelena Slizhevskaya" userId="c31c118f-cc09-4814-95e2-f268a72c0a23" providerId="ADAL" clId="{4B1D3249-7279-458D-B495-52ECE088F798}" dt="2021-05-21T23:02:48.830" v="5835" actId="167"/>
          <ac:picMkLst>
            <pc:docMk/>
            <pc:sldMk cId="585962153" sldId="468"/>
            <ac:picMk id="2" creationId="{D8E0687D-BB5A-40C5-BC80-09B9EA7B44E4}"/>
          </ac:picMkLst>
        </pc:picChg>
        <pc:picChg chg="add mod">
          <ac:chgData name="Yelena Slizhevskaya" userId="c31c118f-cc09-4814-95e2-f268a72c0a23" providerId="ADAL" clId="{4B1D3249-7279-458D-B495-52ECE088F798}" dt="2021-05-21T23:13:02.089" v="5988" actId="14100"/>
          <ac:picMkLst>
            <pc:docMk/>
            <pc:sldMk cId="585962153" sldId="468"/>
            <ac:picMk id="3" creationId="{C3833A33-8F19-40B5-8C81-EB9BFA956E1B}"/>
          </ac:picMkLst>
        </pc:picChg>
        <pc:picChg chg="del mod">
          <ac:chgData name="Yelena Slizhevskaya" userId="c31c118f-cc09-4814-95e2-f268a72c0a23" providerId="ADAL" clId="{4B1D3249-7279-458D-B495-52ECE088F798}" dt="2021-05-21T22:45:25.788" v="5338" actId="21"/>
          <ac:picMkLst>
            <pc:docMk/>
            <pc:sldMk cId="585962153" sldId="468"/>
            <ac:picMk id="10" creationId="{19E506BE-C698-4955-9969-B75FC92639EE}"/>
          </ac:picMkLst>
        </pc:picChg>
        <pc:picChg chg="add mod">
          <ac:chgData name="Yelena Slizhevskaya" userId="c31c118f-cc09-4814-95e2-f268a72c0a23" providerId="ADAL" clId="{4B1D3249-7279-458D-B495-52ECE088F798}" dt="2021-05-21T23:02:03.503" v="5829" actId="1076"/>
          <ac:picMkLst>
            <pc:docMk/>
            <pc:sldMk cId="585962153" sldId="468"/>
            <ac:picMk id="11" creationId="{B2E74A2F-9DA6-46E7-821B-758D35322FEE}"/>
          </ac:picMkLst>
        </pc:picChg>
        <pc:picChg chg="del">
          <ac:chgData name="Yelena Slizhevskaya" userId="c31c118f-cc09-4814-95e2-f268a72c0a23" providerId="ADAL" clId="{4B1D3249-7279-458D-B495-52ECE088F798}" dt="2021-05-21T22:46:12.209" v="5441" actId="21"/>
          <ac:picMkLst>
            <pc:docMk/>
            <pc:sldMk cId="585962153" sldId="468"/>
            <ac:picMk id="2052" creationId="{BFCEE96D-B504-47FE-AE86-DE4615BA6542}"/>
          </ac:picMkLst>
        </pc:picChg>
        <pc:picChg chg="del mod">
          <ac:chgData name="Yelena Slizhevskaya" userId="c31c118f-cc09-4814-95e2-f268a72c0a23" providerId="ADAL" clId="{4B1D3249-7279-458D-B495-52ECE088F798}" dt="2021-05-21T23:08:26.961" v="5887" actId="21"/>
          <ac:picMkLst>
            <pc:docMk/>
            <pc:sldMk cId="585962153" sldId="468"/>
            <ac:picMk id="2054" creationId="{A135D0D9-A216-41BF-8537-F69F643498B7}"/>
          </ac:picMkLst>
        </pc:picChg>
      </pc:sldChg>
    </pc:docChg>
  </pc:docChgLst>
  <pc:docChgLst>
    <pc:chgData name="Galina S. Kuznetsova" userId="1e4cc48e-1455-4a2f-8745-1c0838fccdba" providerId="ADAL" clId="{7D8CB1AC-4010-46FD-8C1E-32836DD9CC4B}"/>
    <pc:docChg chg="modSld">
      <pc:chgData name="Galina S. Kuznetsova" userId="1e4cc48e-1455-4a2f-8745-1c0838fccdba" providerId="ADAL" clId="{7D8CB1AC-4010-46FD-8C1E-32836DD9CC4B}" dt="2021-05-25T10:55:32.258" v="295" actId="13926"/>
      <pc:docMkLst>
        <pc:docMk/>
      </pc:docMkLst>
      <pc:sldChg chg="modSp mod">
        <pc:chgData name="Galina S. Kuznetsova" userId="1e4cc48e-1455-4a2f-8745-1c0838fccdba" providerId="ADAL" clId="{7D8CB1AC-4010-46FD-8C1E-32836DD9CC4B}" dt="2021-05-25T10:55:32.258" v="295" actId="13926"/>
        <pc:sldMkLst>
          <pc:docMk/>
          <pc:sldMk cId="0" sldId="369"/>
        </pc:sldMkLst>
        <pc:spChg chg="mod">
          <ac:chgData name="Galina S. Kuznetsova" userId="1e4cc48e-1455-4a2f-8745-1c0838fccdba" providerId="ADAL" clId="{7D8CB1AC-4010-46FD-8C1E-32836DD9CC4B}" dt="2021-05-25T10:55:32.258" v="295" actId="13926"/>
          <ac:spMkLst>
            <pc:docMk/>
            <pc:sldMk cId="0" sldId="369"/>
            <ac:spMk id="3" creationId="{E0DE4E25-CBDC-4113-B489-646E67DC7A09}"/>
          </ac:spMkLst>
        </pc:spChg>
        <pc:spChg chg="mod">
          <ac:chgData name="Galina S. Kuznetsova" userId="1e4cc48e-1455-4a2f-8745-1c0838fccdba" providerId="ADAL" clId="{7D8CB1AC-4010-46FD-8C1E-32836DD9CC4B}" dt="2021-05-25T10:54:53.094" v="259" actId="14100"/>
          <ac:spMkLst>
            <pc:docMk/>
            <pc:sldMk cId="0" sldId="369"/>
            <ac:spMk id="27654" creationId="{161830F9-91C7-48F9-9809-D3BC7351EBE2}"/>
          </ac:spMkLst>
        </pc:spChg>
      </pc:sldChg>
    </pc:docChg>
  </pc:docChgLst>
  <pc:docChgLst>
    <pc:chgData name="Elena Nikulina" userId="b7af4d6e-2170-45b7-853e-44212cae6ba5" providerId="ADAL" clId="{63FAEF08-EDCC-40EC-A863-F7804FF75856}"/>
    <pc:docChg chg="custSel modSld">
      <pc:chgData name="Elena Nikulina" userId="b7af4d6e-2170-45b7-853e-44212cae6ba5" providerId="ADAL" clId="{63FAEF08-EDCC-40EC-A863-F7804FF75856}" dt="2021-05-24T09:48:17.744" v="371" actId="400"/>
      <pc:docMkLst>
        <pc:docMk/>
      </pc:docMkLst>
      <pc:sldChg chg="modSp mod">
        <pc:chgData name="Elena Nikulina" userId="b7af4d6e-2170-45b7-853e-44212cae6ba5" providerId="ADAL" clId="{63FAEF08-EDCC-40EC-A863-F7804FF75856}" dt="2021-05-24T09:48:17.744" v="371" actId="400"/>
        <pc:sldMkLst>
          <pc:docMk/>
          <pc:sldMk cId="0" sldId="369"/>
        </pc:sldMkLst>
        <pc:spChg chg="mod">
          <ac:chgData name="Elena Nikulina" userId="b7af4d6e-2170-45b7-853e-44212cae6ba5" providerId="ADAL" clId="{63FAEF08-EDCC-40EC-A863-F7804FF75856}" dt="2021-05-24T09:48:17.744" v="371" actId="400"/>
          <ac:spMkLst>
            <pc:docMk/>
            <pc:sldMk cId="0" sldId="369"/>
            <ac:spMk id="3" creationId="{E0DE4E25-CBDC-4113-B489-646E67DC7A09}"/>
          </ac:spMkLst>
        </pc:spChg>
        <pc:spChg chg="mod">
          <ac:chgData name="Elena Nikulina" userId="b7af4d6e-2170-45b7-853e-44212cae6ba5" providerId="ADAL" clId="{63FAEF08-EDCC-40EC-A863-F7804FF75856}" dt="2021-05-23T20:57:00.690" v="313" actId="1076"/>
          <ac:spMkLst>
            <pc:docMk/>
            <pc:sldMk cId="0" sldId="369"/>
            <ac:spMk id="27654" creationId="{161830F9-91C7-48F9-9809-D3BC7351EBE2}"/>
          </ac:spMkLst>
        </pc:spChg>
      </pc:sldChg>
      <pc:sldChg chg="modSp mod">
        <pc:chgData name="Elena Nikulina" userId="b7af4d6e-2170-45b7-853e-44212cae6ba5" providerId="ADAL" clId="{63FAEF08-EDCC-40EC-A863-F7804FF75856}" dt="2021-05-23T20:47:32.095" v="27" actId="20577"/>
        <pc:sldMkLst>
          <pc:docMk/>
          <pc:sldMk cId="2187824936" sldId="464"/>
        </pc:sldMkLst>
        <pc:spChg chg="mod">
          <ac:chgData name="Elena Nikulina" userId="b7af4d6e-2170-45b7-853e-44212cae6ba5" providerId="ADAL" clId="{63FAEF08-EDCC-40EC-A863-F7804FF75856}" dt="2021-05-23T20:45:47.125" v="21" actId="6549"/>
          <ac:spMkLst>
            <pc:docMk/>
            <pc:sldMk cId="2187824936" sldId="464"/>
            <ac:spMk id="3" creationId="{768B42E0-18D2-4633-B739-D411A2B35CD1}"/>
          </ac:spMkLst>
        </pc:spChg>
        <pc:graphicFrameChg chg="mod">
          <ac:chgData name="Elena Nikulina" userId="b7af4d6e-2170-45b7-853e-44212cae6ba5" providerId="ADAL" clId="{63FAEF08-EDCC-40EC-A863-F7804FF75856}" dt="2021-05-23T20:47:32.095" v="27" actId="20577"/>
          <ac:graphicFrameMkLst>
            <pc:docMk/>
            <pc:sldMk cId="2187824936" sldId="464"/>
            <ac:graphicFrameMk id="6" creationId="{960361A4-D586-47CF-97CC-F517578EB76F}"/>
          </ac:graphicFrameMkLst>
        </pc:graphicFrameChg>
      </pc:sldChg>
    </pc:docChg>
  </pc:docChgLst>
  <pc:docChgLst>
    <pc:chgData name="Yelena Slizhevskaya" userId="c31c118f-cc09-4814-95e2-f268a72c0a23" providerId="ADAL" clId="{F9CD2BE0-1FB0-45E5-95E5-7DAC59F1191D}"/>
    <pc:docChg chg="custSel addSld delSld modSld sldOrd">
      <pc:chgData name="Yelena Slizhevskaya" userId="c31c118f-cc09-4814-95e2-f268a72c0a23" providerId="ADAL" clId="{F9CD2BE0-1FB0-45E5-95E5-7DAC59F1191D}" dt="2021-05-24T22:44:41.028" v="342" actId="2696"/>
      <pc:docMkLst>
        <pc:docMk/>
      </pc:docMkLst>
      <pc:sldChg chg="modSp">
        <pc:chgData name="Yelena Slizhevskaya" userId="c31c118f-cc09-4814-95e2-f268a72c0a23" providerId="ADAL" clId="{F9CD2BE0-1FB0-45E5-95E5-7DAC59F1191D}" dt="2021-05-24T22:31:04.311" v="113" actId="20577"/>
        <pc:sldMkLst>
          <pc:docMk/>
          <pc:sldMk cId="0" sldId="434"/>
        </pc:sldMkLst>
        <pc:graphicFrameChg chg="mod">
          <ac:chgData name="Yelena Slizhevskaya" userId="c31c118f-cc09-4814-95e2-f268a72c0a23" providerId="ADAL" clId="{F9CD2BE0-1FB0-45E5-95E5-7DAC59F1191D}" dt="2021-05-24T22:31:04.311" v="113" actId="20577"/>
          <ac:graphicFrameMkLst>
            <pc:docMk/>
            <pc:sldMk cId="0" sldId="434"/>
            <ac:graphicFrameMk id="6" creationId="{960361A4-D586-47CF-97CC-F517578EB76F}"/>
          </ac:graphicFrameMkLst>
        </pc:graphicFrameChg>
      </pc:sldChg>
      <pc:sldChg chg="addSp delSp modSp del mod">
        <pc:chgData name="Yelena Slizhevskaya" userId="c31c118f-cc09-4814-95e2-f268a72c0a23" providerId="ADAL" clId="{F9CD2BE0-1FB0-45E5-95E5-7DAC59F1191D}" dt="2021-05-24T22:44:37.172" v="341" actId="2696"/>
        <pc:sldMkLst>
          <pc:docMk/>
          <pc:sldMk cId="0" sldId="435"/>
        </pc:sldMkLst>
        <pc:picChg chg="del">
          <ac:chgData name="Yelena Slizhevskaya" userId="c31c118f-cc09-4814-95e2-f268a72c0a23" providerId="ADAL" clId="{F9CD2BE0-1FB0-45E5-95E5-7DAC59F1191D}" dt="2021-05-24T22:35:50.964" v="116" actId="21"/>
          <ac:picMkLst>
            <pc:docMk/>
            <pc:sldMk cId="0" sldId="435"/>
            <ac:picMk id="2" creationId="{A5369F75-0D20-48EB-AC7B-6A334C3AE509}"/>
          </ac:picMkLst>
        </pc:picChg>
        <pc:picChg chg="add del mod">
          <ac:chgData name="Yelena Slizhevskaya" userId="c31c118f-cc09-4814-95e2-f268a72c0a23" providerId="ADAL" clId="{F9CD2BE0-1FB0-45E5-95E5-7DAC59F1191D}" dt="2021-05-24T22:42:53.093" v="318" actId="21"/>
          <ac:picMkLst>
            <pc:docMk/>
            <pc:sldMk cId="0" sldId="435"/>
            <ac:picMk id="9" creationId="{EF305E7D-465D-4FBB-9471-4FB4F5597F3C}"/>
          </ac:picMkLst>
        </pc:picChg>
        <pc:picChg chg="del mod">
          <ac:chgData name="Yelena Slizhevskaya" userId="c31c118f-cc09-4814-95e2-f268a72c0a23" providerId="ADAL" clId="{F9CD2BE0-1FB0-45E5-95E5-7DAC59F1191D}" dt="2021-05-24T22:37:44.289" v="123" actId="21"/>
          <ac:picMkLst>
            <pc:docMk/>
            <pc:sldMk cId="0" sldId="435"/>
            <ac:picMk id="10" creationId="{3B17B5DE-3057-405A-99A2-E7E3FE5C9BD9}"/>
          </ac:picMkLst>
        </pc:picChg>
      </pc:sldChg>
      <pc:sldChg chg="ord">
        <pc:chgData name="Yelena Slizhevskaya" userId="c31c118f-cc09-4814-95e2-f268a72c0a23" providerId="ADAL" clId="{F9CD2BE0-1FB0-45E5-95E5-7DAC59F1191D}" dt="2021-05-24T09:44:13.759" v="55"/>
        <pc:sldMkLst>
          <pc:docMk/>
          <pc:sldMk cId="1376170186" sldId="462"/>
        </pc:sldMkLst>
      </pc:sldChg>
      <pc:sldChg chg="delSp modSp del mod">
        <pc:chgData name="Yelena Slizhevskaya" userId="c31c118f-cc09-4814-95e2-f268a72c0a23" providerId="ADAL" clId="{F9CD2BE0-1FB0-45E5-95E5-7DAC59F1191D}" dt="2021-05-24T22:44:41.028" v="342" actId="2696"/>
        <pc:sldMkLst>
          <pc:docMk/>
          <pc:sldMk cId="3647253357" sldId="467"/>
        </pc:sldMkLst>
        <pc:picChg chg="del mod">
          <ac:chgData name="Yelena Slizhevskaya" userId="c31c118f-cc09-4814-95e2-f268a72c0a23" providerId="ADAL" clId="{F9CD2BE0-1FB0-45E5-95E5-7DAC59F1191D}" dt="2021-05-24T22:44:01.610" v="333" actId="21"/>
          <ac:picMkLst>
            <pc:docMk/>
            <pc:sldMk cId="3647253357" sldId="467"/>
            <ac:picMk id="5" creationId="{36EC0E27-F6C8-48F8-837E-D7FBE58CE86F}"/>
          </ac:picMkLst>
        </pc:picChg>
        <pc:picChg chg="del mod">
          <ac:chgData name="Yelena Slizhevskaya" userId="c31c118f-cc09-4814-95e2-f268a72c0a23" providerId="ADAL" clId="{F9CD2BE0-1FB0-45E5-95E5-7DAC59F1191D}" dt="2021-05-24T22:42:07.949" v="285" actId="21"/>
          <ac:picMkLst>
            <pc:docMk/>
            <pc:sldMk cId="3647253357" sldId="467"/>
            <ac:picMk id="9" creationId="{6BD44CFB-CA1D-4128-85A8-0E5E217DAC24}"/>
          </ac:picMkLst>
        </pc:picChg>
      </pc:sldChg>
      <pc:sldChg chg="addSp delSp modSp new mod">
        <pc:chgData name="Yelena Slizhevskaya" userId="c31c118f-cc09-4814-95e2-f268a72c0a23" providerId="ADAL" clId="{F9CD2BE0-1FB0-45E5-95E5-7DAC59F1191D}" dt="2021-05-24T22:44:24.995" v="340" actId="1076"/>
        <pc:sldMkLst>
          <pc:docMk/>
          <pc:sldMk cId="1932550416" sldId="469"/>
        </pc:sldMkLst>
        <pc:spChg chg="del">
          <ac:chgData name="Yelena Slizhevskaya" userId="c31c118f-cc09-4814-95e2-f268a72c0a23" providerId="ADAL" clId="{F9CD2BE0-1FB0-45E5-95E5-7DAC59F1191D}" dt="2021-05-24T22:35:33.905" v="115"/>
          <ac:spMkLst>
            <pc:docMk/>
            <pc:sldMk cId="1932550416" sldId="469"/>
            <ac:spMk id="2" creationId="{39F6CD81-7ECE-4AFC-8798-C65D839D97EF}"/>
          </ac:spMkLst>
        </pc:spChg>
        <pc:spChg chg="del">
          <ac:chgData name="Yelena Slizhevskaya" userId="c31c118f-cc09-4814-95e2-f268a72c0a23" providerId="ADAL" clId="{F9CD2BE0-1FB0-45E5-95E5-7DAC59F1191D}" dt="2021-05-24T22:35:33.905" v="115"/>
          <ac:spMkLst>
            <pc:docMk/>
            <pc:sldMk cId="1932550416" sldId="469"/>
            <ac:spMk id="3" creationId="{F57C94EA-3C4B-4DC4-A59F-005C1A1B9BB2}"/>
          </ac:spMkLst>
        </pc:spChg>
        <pc:spChg chg="mod">
          <ac:chgData name="Yelena Slizhevskaya" userId="c31c118f-cc09-4814-95e2-f268a72c0a23" providerId="ADAL" clId="{F9CD2BE0-1FB0-45E5-95E5-7DAC59F1191D}" dt="2021-05-24T22:35:33.905" v="115"/>
          <ac:spMkLst>
            <pc:docMk/>
            <pc:sldMk cId="1932550416" sldId="469"/>
            <ac:spMk id="4" creationId="{8A06D7D4-9687-4232-8F65-9DEE362B4395}"/>
          </ac:spMkLst>
        </pc:spChg>
        <pc:picChg chg="add mod">
          <ac:chgData name="Yelena Slizhevskaya" userId="c31c118f-cc09-4814-95e2-f268a72c0a23" providerId="ADAL" clId="{F9CD2BE0-1FB0-45E5-95E5-7DAC59F1191D}" dt="2021-05-24T22:44:24.995" v="340" actId="1076"/>
          <ac:picMkLst>
            <pc:docMk/>
            <pc:sldMk cId="1932550416" sldId="469"/>
            <ac:picMk id="5" creationId="{8F499F55-F20A-4D34-8F9D-5F5842CF6FCD}"/>
          </ac:picMkLst>
        </pc:picChg>
        <pc:picChg chg="add del mod">
          <ac:chgData name="Yelena Slizhevskaya" userId="c31c118f-cc09-4814-95e2-f268a72c0a23" providerId="ADAL" clId="{F9CD2BE0-1FB0-45E5-95E5-7DAC59F1191D}" dt="2021-05-24T22:42:35.974" v="317" actId="21"/>
          <ac:picMkLst>
            <pc:docMk/>
            <pc:sldMk cId="1932550416" sldId="469"/>
            <ac:picMk id="6" creationId="{C7D47B0C-2957-4694-8FC4-40BFAB8D6F96}"/>
          </ac:picMkLst>
        </pc:picChg>
        <pc:picChg chg="add mod">
          <ac:chgData name="Yelena Slizhevskaya" userId="c31c118f-cc09-4814-95e2-f268a72c0a23" providerId="ADAL" clId="{F9CD2BE0-1FB0-45E5-95E5-7DAC59F1191D}" dt="2021-05-24T22:44:19.878" v="337" actId="14100"/>
          <ac:picMkLst>
            <pc:docMk/>
            <pc:sldMk cId="1932550416" sldId="469"/>
            <ac:picMk id="7" creationId="{38906915-E12C-4EB9-AE44-1B5E5391FF4D}"/>
          </ac:picMkLst>
        </pc:picChg>
      </pc:sldChg>
      <pc:sldChg chg="addSp modSp new mod">
        <pc:chgData name="Yelena Slizhevskaya" userId="c31c118f-cc09-4814-95e2-f268a72c0a23" providerId="ADAL" clId="{F9CD2BE0-1FB0-45E5-95E5-7DAC59F1191D}" dt="2021-05-24T22:43:19.527" v="331" actId="1035"/>
        <pc:sldMkLst>
          <pc:docMk/>
          <pc:sldMk cId="3665764606" sldId="470"/>
        </pc:sldMkLst>
        <pc:picChg chg="add mod">
          <ac:chgData name="Yelena Slizhevskaya" userId="c31c118f-cc09-4814-95e2-f268a72c0a23" providerId="ADAL" clId="{F9CD2BE0-1FB0-45E5-95E5-7DAC59F1191D}" dt="2021-05-24T22:43:19.527" v="331" actId="1035"/>
          <ac:picMkLst>
            <pc:docMk/>
            <pc:sldMk cId="3665764606" sldId="470"/>
            <ac:picMk id="3" creationId="{8F291427-759A-415B-AE6D-E8F3B3D58CBD}"/>
          </ac:picMkLst>
        </pc:picChg>
        <pc:picChg chg="add mod">
          <ac:chgData name="Yelena Slizhevskaya" userId="c31c118f-cc09-4814-95e2-f268a72c0a23" providerId="ADAL" clId="{F9CD2BE0-1FB0-45E5-95E5-7DAC59F1191D}" dt="2021-05-24T22:43:14.342" v="322" actId="1076"/>
          <ac:picMkLst>
            <pc:docMk/>
            <pc:sldMk cId="3665764606" sldId="470"/>
            <ac:picMk id="4" creationId="{A173EBF3-69E9-4E50-84AF-D0C23BA80BB8}"/>
          </ac:picMkLst>
        </pc:picChg>
      </pc:sldChg>
    </pc:docChg>
  </pc:docChgLst>
</pc:chgInfo>
</file>

<file path=ppt/diagrams/_rels/data11.xml.rels><?xml version="1.0" encoding="UTF-8" standalone="yes"?>
<Relationships xmlns="http://schemas.openxmlformats.org/package/2006/relationships"><Relationship Id="rId1" Type="http://schemas.openxmlformats.org/officeDocument/2006/relationships/hyperlink" Target="https://www.pempal.org/knowledge-product/optimizing-unified-chart-accounts-ucoas-design-tips-public-financial-management"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www.pempal.org/knowledge-product/optimizing-unified-chart-accounts-ucoas-design-tips-public-financial-managemen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3D3AFD-9028-4D31-83FF-B56D71BA2C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A3C187E-84F6-4F2C-8FE0-7431DEE07B0C}">
      <dgm:prSet custT="1">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pPr algn="ctr"/>
          <a:r>
            <a:rPr lang="en-US" sz="3600" b="1">
              <a:solidFill>
                <a:srgbClr val="C00000"/>
              </a:solidFill>
              <a:latin typeface="Cambria" panose="02040503050406030204" pitchFamily="18" charset="0"/>
              <a:ea typeface="Cambria" panose="02040503050406030204" pitchFamily="18" charset="0"/>
            </a:rPr>
            <a:t>TCOP</a:t>
          </a:r>
          <a:r>
            <a:rPr lang="en-US" sz="2900" b="1">
              <a:solidFill>
                <a:srgbClr val="C00000"/>
              </a:solidFill>
              <a:latin typeface="Cambria" panose="02040503050406030204" pitchFamily="18" charset="0"/>
              <a:ea typeface="Cambria" panose="02040503050406030204" pitchFamily="18" charset="0"/>
            </a:rPr>
            <a:t> continues to operate 4 key thematic groups</a:t>
          </a:r>
        </a:p>
      </dgm:t>
    </dgm:pt>
    <dgm:pt modelId="{5C9248B1-3721-4DEB-A1DA-60D17DC9A94D}" type="parTrans" cxnId="{451323DF-6492-498E-846C-9BEAF584BA5A}">
      <dgm:prSet/>
      <dgm:spPr/>
      <dgm:t>
        <a:bodyPr/>
        <a:lstStyle/>
        <a:p>
          <a:endParaRPr lang="en-US"/>
        </a:p>
      </dgm:t>
    </dgm:pt>
    <dgm:pt modelId="{B2FE423A-EBF3-4259-B898-81C09C4478CA}" type="sibTrans" cxnId="{451323DF-6492-498E-846C-9BEAF584BA5A}">
      <dgm:prSet/>
      <dgm:spPr/>
      <dgm:t>
        <a:bodyPr/>
        <a:lstStyle/>
        <a:p>
          <a:endParaRPr lang="en-US"/>
        </a:p>
      </dgm:t>
    </dgm:pt>
    <dgm:pt modelId="{1B4F3C78-C639-4DC2-81A8-B9FF60E6651A}" type="pres">
      <dgm:prSet presAssocID="{3F3D3AFD-9028-4D31-83FF-B56D71BA2CD8}" presName="linear" presStyleCnt="0">
        <dgm:presLayoutVars>
          <dgm:animLvl val="lvl"/>
          <dgm:resizeHandles val="exact"/>
        </dgm:presLayoutVars>
      </dgm:prSet>
      <dgm:spPr/>
    </dgm:pt>
    <dgm:pt modelId="{D31DD759-4E4D-4EF4-A6D6-8F3BDCEF533A}" type="pres">
      <dgm:prSet presAssocID="{0A3C187E-84F6-4F2C-8FE0-7431DEE07B0C}" presName="parentText" presStyleLbl="node1" presStyleIdx="0" presStyleCnt="1">
        <dgm:presLayoutVars>
          <dgm:chMax val="0"/>
          <dgm:bulletEnabled val="1"/>
        </dgm:presLayoutVars>
      </dgm:prSet>
      <dgm:spPr/>
    </dgm:pt>
  </dgm:ptLst>
  <dgm:cxnLst>
    <dgm:cxn modelId="{0B34F35D-9026-4557-8AF1-31FC18744F42}" type="presOf" srcId="{3F3D3AFD-9028-4D31-83FF-B56D71BA2CD8}" destId="{1B4F3C78-C639-4DC2-81A8-B9FF60E6651A}" srcOrd="0" destOrd="0" presId="urn:microsoft.com/office/officeart/2005/8/layout/vList2"/>
    <dgm:cxn modelId="{C3598FB5-E1EE-4DF1-9B0A-66CDA9F8BC61}" type="presOf" srcId="{0A3C187E-84F6-4F2C-8FE0-7431DEE07B0C}" destId="{D31DD759-4E4D-4EF4-A6D6-8F3BDCEF533A}" srcOrd="0" destOrd="0" presId="urn:microsoft.com/office/officeart/2005/8/layout/vList2"/>
    <dgm:cxn modelId="{451323DF-6492-498E-846C-9BEAF584BA5A}" srcId="{3F3D3AFD-9028-4D31-83FF-B56D71BA2CD8}" destId="{0A3C187E-84F6-4F2C-8FE0-7431DEE07B0C}" srcOrd="0" destOrd="0" parTransId="{5C9248B1-3721-4DEB-A1DA-60D17DC9A94D}" sibTransId="{B2FE423A-EBF3-4259-B898-81C09C4478CA}"/>
    <dgm:cxn modelId="{0374978A-7B7B-4B39-86F7-E19D1AE61363}" type="presParOf" srcId="{1B4F3C78-C639-4DC2-81A8-B9FF60E6651A}" destId="{D31DD759-4E4D-4EF4-A6D6-8F3BDCEF533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Lst>
  <dgm:cxnLst>
    <dgm:cxn modelId="{C6FE5F44-D18D-46FD-AFB2-1682EA30DEB8}" type="presOf" srcId="{5B956844-44B2-43E1-96B2-6A09842E2AC0}" destId="{32897CB2-C440-48C5-B1CB-556F4AF0CCBC}"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7A4A1C3-3566-4A57-821B-D183F89A985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nSpc>
              <a:spcPct val="90000"/>
            </a:lnSpc>
            <a:spcAft>
              <a:spcPct val="35000"/>
            </a:spcAft>
          </a:pPr>
          <a:r>
            <a:rPr lang="en-US" sz="2000" kern="1200">
              <a:solidFill>
                <a:schemeClr val="lt1"/>
              </a:solidFill>
              <a:latin typeface="Cambria" panose="02040503050406030204" pitchFamily="18" charset="0"/>
              <a:ea typeface="Cambria" panose="02040503050406030204" pitchFamily="18" charset="0"/>
              <a:cs typeface="+mn-cs"/>
            </a:rPr>
            <a:t>Optimizing the Unified Chart of Accounts  Design: Tips for Public Financial Management Practitioners (2020) </a:t>
          </a:r>
        </a:p>
        <a:p>
          <a:pPr>
            <a:lnSpc>
              <a:spcPct val="100000"/>
            </a:lnSpc>
            <a:spcAft>
              <a:spcPts val="0"/>
            </a:spcAft>
          </a:pPr>
          <a:r>
            <a:rPr lang="en-US" sz="1200" kern="1200">
              <a:solidFill>
                <a:schemeClr val="lt1"/>
              </a:solidFill>
              <a:latin typeface="Cambria" panose="02040503050406030204" pitchFamily="18" charset="0"/>
              <a:ea typeface="Cambria" panose="02040503050406030204" pitchFamily="18" charset="0"/>
              <a:cs typeface="+mn-cs"/>
              <a:hlinkClick xmlns:r="http://schemas.openxmlformats.org/officeDocument/2006/relationships" r:id="rId1"/>
            </a:rPr>
            <a:t>https://www.pempal.org/knowledge-product/optimizing-unified-chart-accounts-ucoas-design-tips-public-financial-management</a:t>
          </a:r>
          <a:r>
            <a:rPr lang="en-US" sz="1200" kern="1200">
              <a:solidFill>
                <a:schemeClr val="lt1"/>
              </a:solidFill>
              <a:latin typeface="Cambria" panose="02040503050406030204" pitchFamily="18" charset="0"/>
              <a:ea typeface="Cambria" panose="02040503050406030204" pitchFamily="18" charset="0"/>
              <a:cs typeface="+mn-cs"/>
            </a:rPr>
            <a:t> </a:t>
          </a:r>
          <a:r>
            <a:rPr lang="en-US" sz="2000" kern="1200">
              <a:solidFill>
                <a:schemeClr val="lt1"/>
              </a:solidFill>
              <a:latin typeface="Cambria" panose="02040503050406030204" pitchFamily="18" charset="0"/>
              <a:ea typeface="Cambria" panose="02040503050406030204" pitchFamily="18" charset="0"/>
              <a:cs typeface="+mn-cs"/>
            </a:rPr>
            <a:t> </a:t>
          </a:r>
        </a:p>
      </dgm:t>
    </dgm:pt>
    <dgm:pt modelId="{E36B6DB2-CEB6-41E7-B680-15274D146506}" type="parTrans" cxnId="{A94FF3F2-381C-4D36-BFA5-0331AB71CC6D}">
      <dgm:prSet/>
      <dgm:spPr/>
      <dgm:t>
        <a:bodyPr/>
        <a:lstStyle/>
        <a:p>
          <a:endParaRPr lang="en-US"/>
        </a:p>
      </dgm:t>
    </dgm:pt>
    <dgm:pt modelId="{A4216403-538D-4A57-87B3-A287D4A8EC8C}" type="sibTrans" cxnId="{A94FF3F2-381C-4D36-BFA5-0331AB71CC6D}">
      <dgm:prSet/>
      <dgm:spPr/>
      <dgm:t>
        <a:bodyPr/>
        <a:lstStyle/>
        <a:p>
          <a:endParaRPr lang="en-US"/>
        </a:p>
      </dgm:t>
    </dgm:pt>
    <dgm:pt modelId="{FDCE1500-8D86-438C-A805-E7746FA404D2}">
      <dgm:prSet phldrT="[Text]" custT="1"/>
      <dgm:spPr/>
      <dgm:t>
        <a:bodyPr/>
        <a:lstStyle/>
        <a:p>
          <a:pPr marL="0">
            <a:lnSpc>
              <a:spcPct val="100000"/>
            </a:lnSpc>
            <a:spcAft>
              <a:spcPts val="0"/>
            </a:spcAft>
            <a:buNone/>
          </a:pPr>
          <a:r>
            <a:rPr lang="en-US" sz="1700" b="0" i="0">
              <a:latin typeface="Cambria" panose="02040503050406030204" pitchFamily="18" charset="0"/>
              <a:ea typeface="Cambria" panose="02040503050406030204" pitchFamily="18" charset="0"/>
            </a:rPr>
            <a:t>Special thanks for review and contributions to</a:t>
          </a:r>
          <a:br>
            <a:rPr lang="en-US" sz="1700" b="0" i="0">
              <a:latin typeface="Cambria" panose="02040503050406030204" pitchFamily="18" charset="0"/>
              <a:ea typeface="Cambria" panose="02040503050406030204" pitchFamily="18" charset="0"/>
            </a:rPr>
          </a:br>
          <a:r>
            <a:rPr lang="en-US" sz="1700" b="0" i="0">
              <a:latin typeface="Cambria" panose="02040503050406030204" pitchFamily="18" charset="0"/>
              <a:ea typeface="Cambria" panose="02040503050406030204" pitchFamily="18" charset="0"/>
            </a:rPr>
            <a:t>Mimoza Pilkati </a:t>
          </a:r>
          <a:r>
            <a:rPr lang="en-US" sz="1700" b="1" i="0">
              <a:latin typeface="Cambria" panose="02040503050406030204" pitchFamily="18" charset="0"/>
              <a:ea typeface="Cambria" panose="02040503050406030204" pitchFamily="18" charset="0"/>
            </a:rPr>
            <a:t>(Albania)</a:t>
          </a:r>
          <a:r>
            <a:rPr lang="en-US" sz="1700" b="0" i="0">
              <a:latin typeface="Cambria" panose="02040503050406030204" pitchFamily="18" charset="0"/>
              <a:ea typeface="Cambria" panose="02040503050406030204" pitchFamily="18" charset="0"/>
            </a:rPr>
            <a:t>;</a:t>
          </a:r>
          <a:br>
            <a:rPr lang="en-US" sz="1700" b="0" i="0">
              <a:latin typeface="Cambria" panose="02040503050406030204" pitchFamily="18" charset="0"/>
              <a:ea typeface="Cambria" panose="02040503050406030204" pitchFamily="18" charset="0"/>
            </a:rPr>
          </a:br>
          <a:r>
            <a:rPr lang="en-US" sz="1700" b="0" i="0" err="1">
              <a:latin typeface="Cambria" panose="02040503050406030204" pitchFamily="18" charset="0"/>
              <a:ea typeface="Cambria" panose="02040503050406030204" pitchFamily="18" charset="0"/>
            </a:rPr>
            <a:t>Firuza</a:t>
          </a:r>
          <a:r>
            <a:rPr lang="en-US" sz="1700" b="0" i="0">
              <a:latin typeface="Cambria" panose="02040503050406030204" pitchFamily="18" charset="0"/>
              <a:ea typeface="Cambria" panose="02040503050406030204" pitchFamily="18" charset="0"/>
            </a:rPr>
            <a:t> Abdullayeva </a:t>
          </a:r>
          <a:r>
            <a:rPr lang="en-US" sz="1700" b="1" i="0">
              <a:latin typeface="Cambria" panose="02040503050406030204" pitchFamily="18" charset="0"/>
              <a:ea typeface="Cambria" panose="02040503050406030204" pitchFamily="18" charset="0"/>
            </a:rPr>
            <a:t>(Azerbaijan)</a:t>
          </a:r>
          <a:r>
            <a:rPr lang="en-US" sz="1700" b="0" i="0">
              <a:latin typeface="Cambria" panose="02040503050406030204" pitchFamily="18" charset="0"/>
              <a:ea typeface="Cambria" panose="02040503050406030204" pitchFamily="18" charset="0"/>
            </a:rPr>
            <a:t>; Lyudmila </a:t>
          </a:r>
          <a:r>
            <a:rPr lang="en-US" sz="1700" b="0" i="0" err="1">
              <a:latin typeface="Cambria" panose="02040503050406030204" pitchFamily="18" charset="0"/>
              <a:ea typeface="Cambria" panose="02040503050406030204" pitchFamily="18" charset="0"/>
            </a:rPr>
            <a:t>Guryanova</a:t>
          </a:r>
          <a:r>
            <a:rPr lang="en-US" sz="1700" b="0" i="0">
              <a:latin typeface="Cambria" panose="02040503050406030204" pitchFamily="18" charset="0"/>
              <a:ea typeface="Cambria" panose="02040503050406030204" pitchFamily="18" charset="0"/>
            </a:rPr>
            <a:t>, Natalia </a:t>
          </a:r>
          <a:r>
            <a:rPr lang="en-US" sz="1700" b="0" i="0" err="1">
              <a:latin typeface="Cambria" panose="02040503050406030204" pitchFamily="18" charset="0"/>
              <a:ea typeface="Cambria" panose="02040503050406030204" pitchFamily="18" charset="0"/>
            </a:rPr>
            <a:t>Rusakevich</a:t>
          </a:r>
          <a:r>
            <a:rPr lang="en-US" sz="1700" b="0" i="0">
              <a:latin typeface="Cambria" panose="02040503050406030204" pitchFamily="18" charset="0"/>
              <a:ea typeface="Cambria" panose="02040503050406030204" pitchFamily="18" charset="0"/>
            </a:rPr>
            <a:t> </a:t>
          </a:r>
          <a:r>
            <a:rPr lang="en-US" sz="1700" b="1" i="0">
              <a:latin typeface="Cambria" panose="02040503050406030204" pitchFamily="18" charset="0"/>
              <a:ea typeface="Cambria" panose="02040503050406030204" pitchFamily="18" charset="0"/>
            </a:rPr>
            <a:t>(Belarus)</a:t>
          </a:r>
          <a:r>
            <a:rPr lang="en-US" sz="1700" b="0" i="0">
              <a:latin typeface="Cambria" panose="02040503050406030204" pitchFamily="18" charset="0"/>
              <a:ea typeface="Cambria" panose="02040503050406030204" pitchFamily="18" charset="0"/>
            </a:rPr>
            <a:t>;</a:t>
          </a:r>
          <a:br>
            <a:rPr lang="en-US" sz="1700" b="0" i="0">
              <a:latin typeface="Cambria" panose="02040503050406030204" pitchFamily="18" charset="0"/>
              <a:ea typeface="Cambria" panose="02040503050406030204" pitchFamily="18" charset="0"/>
            </a:rPr>
          </a:br>
          <a:r>
            <a:rPr lang="en-US" sz="1700" b="0" i="0" err="1">
              <a:latin typeface="Cambria" panose="02040503050406030204" pitchFamily="18" charset="0"/>
              <a:ea typeface="Cambria" panose="02040503050406030204" pitchFamily="18" charset="0"/>
            </a:rPr>
            <a:t>Mladenka</a:t>
          </a:r>
          <a:r>
            <a:rPr lang="en-US" sz="1700" b="0" i="0">
              <a:latin typeface="Cambria" panose="02040503050406030204" pitchFamily="18" charset="0"/>
              <a:ea typeface="Cambria" panose="02040503050406030204" pitchFamily="18" charset="0"/>
            </a:rPr>
            <a:t> Karačić </a:t>
          </a:r>
          <a:r>
            <a:rPr lang="en-US" sz="1700" b="1" i="0">
              <a:latin typeface="Cambria" panose="02040503050406030204" pitchFamily="18" charset="0"/>
              <a:ea typeface="Cambria" panose="02040503050406030204" pitchFamily="18" charset="0"/>
            </a:rPr>
            <a:t>(Croatia)</a:t>
          </a:r>
          <a:r>
            <a:rPr lang="en-US" sz="1700" b="0" i="0">
              <a:latin typeface="Cambria" panose="02040503050406030204" pitchFamily="18" charset="0"/>
              <a:ea typeface="Cambria" panose="02040503050406030204" pitchFamily="18" charset="0"/>
            </a:rPr>
            <a:t>;</a:t>
          </a:r>
          <a:br>
            <a:rPr lang="en-US" sz="1700" b="0" i="0">
              <a:latin typeface="Cambria" panose="02040503050406030204" pitchFamily="18" charset="0"/>
              <a:ea typeface="Cambria" panose="02040503050406030204" pitchFamily="18" charset="0"/>
            </a:rPr>
          </a:br>
          <a:r>
            <a:rPr lang="en-US" sz="1700" b="0" i="0" err="1">
              <a:latin typeface="Cambria" panose="02040503050406030204" pitchFamily="18" charset="0"/>
              <a:ea typeface="Cambria" panose="02040503050406030204" pitchFamily="18" charset="0"/>
            </a:rPr>
            <a:t>Zurab</a:t>
          </a:r>
          <a:r>
            <a:rPr lang="en-US" sz="1700" b="0" i="0">
              <a:latin typeface="Cambria" panose="02040503050406030204" pitchFamily="18" charset="0"/>
              <a:ea typeface="Cambria" panose="02040503050406030204" pitchFamily="18" charset="0"/>
            </a:rPr>
            <a:t> Tolordava </a:t>
          </a:r>
          <a:r>
            <a:rPr lang="en-US" sz="1700" b="1" i="0">
              <a:latin typeface="Cambria" panose="02040503050406030204" pitchFamily="18" charset="0"/>
              <a:ea typeface="Cambria" panose="02040503050406030204" pitchFamily="18" charset="0"/>
            </a:rPr>
            <a:t>(Georgia)</a:t>
          </a:r>
          <a:r>
            <a:rPr lang="en-US" sz="1700" b="0" i="0">
              <a:latin typeface="Cambria" panose="02040503050406030204" pitchFamily="18" charset="0"/>
              <a:ea typeface="Cambria" panose="02040503050406030204" pitchFamily="18" charset="0"/>
            </a:rPr>
            <a:t>;</a:t>
          </a:r>
          <a:br>
            <a:rPr lang="en-US" sz="1700" b="0" i="0">
              <a:latin typeface="Cambria" panose="02040503050406030204" pitchFamily="18" charset="0"/>
              <a:ea typeface="Cambria" panose="02040503050406030204" pitchFamily="18" charset="0"/>
            </a:rPr>
          </a:br>
          <a:r>
            <a:rPr lang="en-US" sz="1700" b="0" i="0">
              <a:ln>
                <a:noFill/>
              </a:ln>
              <a:latin typeface="Cambria" panose="02040503050406030204" pitchFamily="18" charset="0"/>
              <a:ea typeface="Cambria" panose="02040503050406030204" pitchFamily="18" charset="0"/>
            </a:rPr>
            <a:t>Angela Voronin</a:t>
          </a:r>
          <a:r>
            <a:rPr lang="en-US" sz="1700" b="0" i="0">
              <a:latin typeface="Cambria" panose="02040503050406030204" pitchFamily="18" charset="0"/>
              <a:ea typeface="Cambria" panose="02040503050406030204" pitchFamily="18" charset="0"/>
            </a:rPr>
            <a:t>, </a:t>
          </a:r>
          <a:r>
            <a:rPr lang="en-US" sz="1700" b="0" i="0" err="1">
              <a:latin typeface="Cambria" panose="02040503050406030204" pitchFamily="18" charset="0"/>
              <a:ea typeface="Cambria" panose="02040503050406030204" pitchFamily="18" charset="0"/>
            </a:rPr>
            <a:t>Nadejda</a:t>
          </a:r>
          <a:r>
            <a:rPr lang="en-US" sz="1700" b="0" i="0">
              <a:latin typeface="Cambria" panose="02040503050406030204" pitchFamily="18" charset="0"/>
              <a:ea typeface="Cambria" panose="02040503050406030204" pitchFamily="18" charset="0"/>
            </a:rPr>
            <a:t> </a:t>
          </a:r>
          <a:r>
            <a:rPr lang="en-US" sz="1700" b="0" i="0" err="1">
              <a:latin typeface="Cambria" panose="02040503050406030204" pitchFamily="18" charset="0"/>
              <a:ea typeface="Cambria" panose="02040503050406030204" pitchFamily="18" charset="0"/>
            </a:rPr>
            <a:t>Slova</a:t>
          </a:r>
          <a:r>
            <a:rPr lang="en-US" sz="1700" b="0" i="0">
              <a:latin typeface="Cambria" panose="02040503050406030204" pitchFamily="18" charset="0"/>
              <a:ea typeface="Cambria" panose="02040503050406030204" pitchFamily="18" charset="0"/>
            </a:rPr>
            <a:t>,</a:t>
          </a:r>
          <a:br>
            <a:rPr lang="en-US" sz="1700" b="0" i="0">
              <a:latin typeface="Cambria" panose="02040503050406030204" pitchFamily="18" charset="0"/>
              <a:ea typeface="Cambria" panose="02040503050406030204" pitchFamily="18" charset="0"/>
            </a:rPr>
          </a:br>
          <a:r>
            <a:rPr lang="en-US" sz="1700" b="0" i="0">
              <a:latin typeface="Cambria" panose="02040503050406030204" pitchFamily="18" charset="0"/>
              <a:ea typeface="Cambria" panose="02040503050406030204" pitchFamily="18" charset="0"/>
            </a:rPr>
            <a:t>Svetlana </a:t>
          </a:r>
          <a:r>
            <a:rPr lang="en-US" sz="1700" b="0" i="0" err="1">
              <a:latin typeface="Cambria" panose="02040503050406030204" pitchFamily="18" charset="0"/>
              <a:ea typeface="Cambria" panose="02040503050406030204" pitchFamily="18" charset="0"/>
            </a:rPr>
            <a:t>Placinta</a:t>
          </a:r>
          <a:r>
            <a:rPr lang="en-US" sz="1700" b="0" i="0">
              <a:latin typeface="Cambria" panose="02040503050406030204" pitchFamily="18" charset="0"/>
              <a:ea typeface="Cambria" panose="02040503050406030204" pitchFamily="18" charset="0"/>
            </a:rPr>
            <a:t> </a:t>
          </a:r>
          <a:r>
            <a:rPr lang="en-US" sz="1700" b="1" i="0">
              <a:latin typeface="Cambria" panose="02040503050406030204" pitchFamily="18" charset="0"/>
              <a:ea typeface="Cambria" panose="02040503050406030204" pitchFamily="18" charset="0"/>
            </a:rPr>
            <a:t>(Moldova)</a:t>
          </a:r>
          <a:r>
            <a:rPr lang="en-US" sz="1700" b="0" i="0">
              <a:latin typeface="Cambria" panose="02040503050406030204" pitchFamily="18" charset="0"/>
              <a:ea typeface="Cambria" panose="02040503050406030204" pitchFamily="18" charset="0"/>
            </a:rPr>
            <a:t>;</a:t>
          </a:r>
          <a:br>
            <a:rPr lang="en-US" sz="1700" b="0" i="0">
              <a:latin typeface="Cambria" panose="02040503050406030204" pitchFamily="18" charset="0"/>
              <a:ea typeface="Cambria" panose="02040503050406030204" pitchFamily="18" charset="0"/>
            </a:rPr>
          </a:br>
          <a:r>
            <a:rPr lang="en-US" sz="1700" b="0" i="0">
              <a:latin typeface="Cambria" panose="02040503050406030204" pitchFamily="18" charset="0"/>
              <a:ea typeface="Cambria" panose="02040503050406030204" pitchFamily="18" charset="0"/>
            </a:rPr>
            <a:t>Anton </a:t>
          </a:r>
          <a:r>
            <a:rPr lang="en-US" sz="1700" b="0" i="0" err="1">
              <a:latin typeface="Cambria" panose="02040503050406030204" pitchFamily="18" charset="0"/>
              <a:ea typeface="Cambria" panose="02040503050406030204" pitchFamily="18" charset="0"/>
            </a:rPr>
            <a:t>Dubovik</a:t>
          </a:r>
          <a:r>
            <a:rPr lang="en-US" sz="1700" b="0" i="0">
              <a:latin typeface="Cambria" panose="02040503050406030204" pitchFamily="18" charset="0"/>
              <a:ea typeface="Cambria" panose="02040503050406030204" pitchFamily="18" charset="0"/>
            </a:rPr>
            <a:t>, Svetlana </a:t>
          </a:r>
          <a:r>
            <a:rPr lang="en-US" sz="1700" b="0" i="0" err="1">
              <a:latin typeface="Cambria" panose="02040503050406030204" pitchFamily="18" charset="0"/>
              <a:ea typeface="Cambria" panose="02040503050406030204" pitchFamily="18" charset="0"/>
            </a:rPr>
            <a:t>Sivets</a:t>
          </a:r>
          <a:br>
            <a:rPr lang="en-US" sz="1700" b="0" i="0">
              <a:latin typeface="Cambria" panose="02040503050406030204" pitchFamily="18" charset="0"/>
              <a:ea typeface="Cambria" panose="02040503050406030204" pitchFamily="18" charset="0"/>
            </a:rPr>
          </a:br>
          <a:r>
            <a:rPr lang="en-US" sz="1700" b="1" i="0">
              <a:latin typeface="Cambria" panose="02040503050406030204" pitchFamily="18" charset="0"/>
              <a:ea typeface="Cambria" panose="02040503050406030204" pitchFamily="18" charset="0"/>
            </a:rPr>
            <a:t>(Russian Federation)</a:t>
          </a:r>
          <a:r>
            <a:rPr lang="en-US" sz="1700" b="0" i="0">
              <a:latin typeface="Cambria" panose="02040503050406030204" pitchFamily="18" charset="0"/>
              <a:ea typeface="Cambria" panose="02040503050406030204" pitchFamily="18" charset="0"/>
            </a:rPr>
            <a:t>;</a:t>
          </a:r>
          <a:br>
            <a:rPr lang="en-US" sz="1700" b="0" i="0">
              <a:latin typeface="Cambria" panose="02040503050406030204" pitchFamily="18" charset="0"/>
              <a:ea typeface="Cambria" panose="02040503050406030204" pitchFamily="18" charset="0"/>
            </a:rPr>
          </a:br>
          <a:r>
            <a:rPr lang="en-US" sz="1700" b="0" i="0">
              <a:latin typeface="Cambria" panose="02040503050406030204" pitchFamily="18" charset="0"/>
              <a:ea typeface="Cambria" panose="02040503050406030204" pitchFamily="18" charset="0"/>
            </a:rPr>
            <a:t>Nataliya </a:t>
          </a:r>
          <a:r>
            <a:rPr lang="en-US" sz="1700" b="0" i="0" err="1">
              <a:latin typeface="Cambria" panose="02040503050406030204" pitchFamily="18" charset="0"/>
              <a:ea typeface="Cambria" panose="02040503050406030204" pitchFamily="18" charset="0"/>
            </a:rPr>
            <a:t>Botsman</a:t>
          </a:r>
          <a:r>
            <a:rPr lang="en-US" sz="1700" b="0" i="0">
              <a:latin typeface="Cambria" panose="02040503050406030204" pitchFamily="18" charset="0"/>
              <a:ea typeface="Cambria" panose="02040503050406030204" pitchFamily="18" charset="0"/>
            </a:rPr>
            <a:t> </a:t>
          </a:r>
          <a:r>
            <a:rPr lang="en-US" sz="1700" b="1" i="0">
              <a:latin typeface="Cambria" panose="02040503050406030204" pitchFamily="18" charset="0"/>
              <a:ea typeface="Cambria" panose="02040503050406030204" pitchFamily="18" charset="0"/>
            </a:rPr>
            <a:t>(Ukraine)</a:t>
          </a:r>
          <a:r>
            <a:rPr lang="en-US" sz="1700" b="0" i="0">
              <a:latin typeface="Cambria" panose="02040503050406030204" pitchFamily="18" charset="0"/>
              <a:ea typeface="Cambria" panose="02040503050406030204" pitchFamily="18" charset="0"/>
            </a:rPr>
            <a:t>; and others</a:t>
          </a:r>
          <a:endParaRPr lang="en-US" sz="1700" b="0">
            <a:latin typeface="Cambria" panose="02040503050406030204" pitchFamily="18" charset="0"/>
            <a:ea typeface="Cambria" panose="02040503050406030204" pitchFamily="18" charset="0"/>
          </a:endParaRPr>
        </a:p>
      </dgm:t>
    </dgm:pt>
    <dgm:pt modelId="{EC5A7647-1189-490B-8AC9-35AE4A0674A9}" type="parTrans" cxnId="{D06F0A68-8D64-449D-BFE4-B61A9804E23C}">
      <dgm:prSet/>
      <dgm:spPr/>
      <dgm:t>
        <a:bodyPr/>
        <a:lstStyle/>
        <a:p>
          <a:endParaRPr lang="en-US"/>
        </a:p>
      </dgm:t>
    </dgm:pt>
    <dgm:pt modelId="{D4E86976-059A-45FD-8EF9-5365CC939522}" type="sibTrans" cxnId="{D06F0A68-8D64-449D-BFE4-B61A9804E23C}">
      <dgm:prSet/>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 modelId="{C1CE3735-1557-45CB-B596-A3DE630DCF3C}" type="pres">
      <dgm:prSet presAssocID="{E7A4A1C3-3566-4A57-821B-D183F89A9857}" presName="linNode" presStyleCnt="0"/>
      <dgm:spPr/>
    </dgm:pt>
    <dgm:pt modelId="{C314A7ED-A91B-4096-B6ED-5D171C4158DD}" type="pres">
      <dgm:prSet presAssocID="{E7A4A1C3-3566-4A57-821B-D183F89A9857}" presName="parentText" presStyleLbl="node1" presStyleIdx="0" presStyleCnt="1" custScaleX="127665" custScaleY="100098" custLinFactNeighborX="-1583" custLinFactNeighborY="1123">
        <dgm:presLayoutVars>
          <dgm:chMax val="1"/>
          <dgm:bulletEnabled val="1"/>
        </dgm:presLayoutVars>
      </dgm:prSet>
      <dgm:spPr/>
    </dgm:pt>
    <dgm:pt modelId="{A8983449-E04B-496F-BA7D-ED80AAAEE3A0}" type="pres">
      <dgm:prSet presAssocID="{E7A4A1C3-3566-4A57-821B-D183F89A9857}" presName="descendantText" presStyleLbl="alignAccFollowNode1" presStyleIdx="0" presStyleCnt="1" custScaleX="120003" custScaleY="125122" custLinFactNeighborX="-4018" custLinFactNeighborY="61">
        <dgm:presLayoutVars>
          <dgm:bulletEnabled val="1"/>
        </dgm:presLayoutVars>
      </dgm:prSet>
      <dgm:spPr/>
    </dgm:pt>
  </dgm:ptLst>
  <dgm:cxnLst>
    <dgm:cxn modelId="{D06F0A68-8D64-449D-BFE4-B61A9804E23C}" srcId="{E7A4A1C3-3566-4A57-821B-D183F89A9857}" destId="{FDCE1500-8D86-438C-A805-E7746FA404D2}" srcOrd="0" destOrd="0" parTransId="{EC5A7647-1189-490B-8AC9-35AE4A0674A9}" sibTransId="{D4E86976-059A-45FD-8EF9-5365CC939522}"/>
    <dgm:cxn modelId="{ACD69D7F-1533-45B1-93C7-483250BABB32}" type="presOf" srcId="{FDCE1500-8D86-438C-A805-E7746FA404D2}" destId="{A8983449-E04B-496F-BA7D-ED80AAAEE3A0}" srcOrd="0" destOrd="0" presId="urn:microsoft.com/office/officeart/2005/8/layout/vList5"/>
    <dgm:cxn modelId="{31CF4991-A583-4044-9FED-C161BAF96C68}" type="presOf" srcId="{5B956844-44B2-43E1-96B2-6A09842E2AC0}" destId="{32897CB2-C440-48C5-B1CB-556F4AF0CCBC}" srcOrd="0" destOrd="0" presId="urn:microsoft.com/office/officeart/2005/8/layout/vList5"/>
    <dgm:cxn modelId="{7600F0B0-3B10-412F-958F-7D23475249A2}" type="presOf" srcId="{E7A4A1C3-3566-4A57-821B-D183F89A9857}" destId="{C314A7ED-A91B-4096-B6ED-5D171C4158DD}" srcOrd="0" destOrd="0" presId="urn:microsoft.com/office/officeart/2005/8/layout/vList5"/>
    <dgm:cxn modelId="{A94FF3F2-381C-4D36-BFA5-0331AB71CC6D}" srcId="{5B956844-44B2-43E1-96B2-6A09842E2AC0}" destId="{E7A4A1C3-3566-4A57-821B-D183F89A9857}" srcOrd="0" destOrd="0" parTransId="{E36B6DB2-CEB6-41E7-B680-15274D146506}" sibTransId="{A4216403-538D-4A57-87B3-A287D4A8EC8C}"/>
    <dgm:cxn modelId="{0C590281-51CA-44D1-9BBA-0A57E68F366D}" type="presParOf" srcId="{32897CB2-C440-48C5-B1CB-556F4AF0CCBC}" destId="{C1CE3735-1557-45CB-B596-A3DE630DCF3C}" srcOrd="0" destOrd="0" presId="urn:microsoft.com/office/officeart/2005/8/layout/vList5"/>
    <dgm:cxn modelId="{62EF7162-9E90-4EFE-9A35-BF9C704DFA36}" type="presParOf" srcId="{C1CE3735-1557-45CB-B596-A3DE630DCF3C}" destId="{C314A7ED-A91B-4096-B6ED-5D171C4158DD}" srcOrd="0" destOrd="0" presId="urn:microsoft.com/office/officeart/2005/8/layout/vList5"/>
    <dgm:cxn modelId="{F00D147F-C569-4E67-AA01-DDD4F191C67C}" type="presParOf" srcId="{C1CE3735-1557-45CB-B596-A3DE630DCF3C}" destId="{A8983449-E04B-496F-BA7D-ED80AAAEE3A0}"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302EAE-08CC-4BD1-B9D0-1218C68DCE3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E5DF3DF-D103-45DF-B9FE-2DECE6C0D4E8}">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a:t>Treasury</a:t>
          </a:r>
        </a:p>
        <a:p>
          <a:r>
            <a:rPr lang="en-US" sz="1800"/>
            <a:t>Function</a:t>
          </a:r>
        </a:p>
      </dgm:t>
    </dgm:pt>
    <dgm:pt modelId="{2E371EDA-2E68-4659-83F7-280911D60550}" type="parTrans" cxnId="{6F73C8FB-5AEC-4578-966D-B607B8FDBB14}">
      <dgm:prSet/>
      <dgm:spPr/>
      <dgm:t>
        <a:bodyPr/>
        <a:lstStyle/>
        <a:p>
          <a:endParaRPr lang="en-US"/>
        </a:p>
      </dgm:t>
    </dgm:pt>
    <dgm:pt modelId="{A8CABE3B-AB7E-4FAD-9846-F592F096DDFE}" type="sibTrans" cxnId="{6F73C8FB-5AEC-4578-966D-B607B8FDBB14}">
      <dgm:prSet/>
      <dgm:spPr/>
      <dgm:t>
        <a:bodyPr/>
        <a:lstStyle/>
        <a:p>
          <a:endParaRPr lang="en-US"/>
        </a:p>
      </dgm:t>
    </dgm:pt>
    <dgm:pt modelId="{09E5FD1A-489B-47A3-9C64-4BF4601F0C19}">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800">
              <a:latin typeface="Cambria" panose="02040503050406030204" pitchFamily="18" charset="0"/>
              <a:ea typeface="Cambria" panose="02040503050406030204" pitchFamily="18" charset="0"/>
            </a:rPr>
            <a:t>Evolution of treasury role and functions</a:t>
          </a:r>
        </a:p>
      </dgm:t>
    </dgm:pt>
    <dgm:pt modelId="{5E999A10-8CF5-4681-AF8A-BA956A6D921A}" type="parTrans" cxnId="{1D8F6B1F-C486-434B-B063-7FC701486571}">
      <dgm:prSet/>
      <dgm:spPr/>
      <dgm:t>
        <a:bodyPr/>
        <a:lstStyle/>
        <a:p>
          <a:endParaRPr lang="en-US"/>
        </a:p>
      </dgm:t>
    </dgm:pt>
    <dgm:pt modelId="{6DCB0FBA-6A40-4C15-B745-6A5AD243A8EC}" type="sibTrans" cxnId="{1D8F6B1F-C486-434B-B063-7FC701486571}">
      <dgm:prSet/>
      <dgm:spPr/>
      <dgm:t>
        <a:bodyPr/>
        <a:lstStyle/>
        <a:p>
          <a:endParaRPr lang="en-US"/>
        </a:p>
      </dgm:t>
    </dgm:pt>
    <dgm:pt modelId="{23273CCD-C4D3-4045-89FF-9C8583B8048F}">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a:t>IT</a:t>
          </a:r>
        </a:p>
      </dgm:t>
    </dgm:pt>
    <dgm:pt modelId="{604E3587-EA44-4341-8C1F-488DF73733E0}" type="parTrans" cxnId="{CE5D67B5-D753-4461-AE43-FA65D20DC424}">
      <dgm:prSet/>
      <dgm:spPr/>
      <dgm:t>
        <a:bodyPr/>
        <a:lstStyle/>
        <a:p>
          <a:endParaRPr lang="en-US"/>
        </a:p>
      </dgm:t>
    </dgm:pt>
    <dgm:pt modelId="{51CE05B2-CEA5-419F-B5EC-CF200B444227}" type="sibTrans" cxnId="{CE5D67B5-D753-4461-AE43-FA65D20DC424}">
      <dgm:prSet/>
      <dgm:spPr/>
      <dgm:t>
        <a:bodyPr/>
        <a:lstStyle/>
        <a:p>
          <a:endParaRPr lang="en-US"/>
        </a:p>
      </dgm:t>
    </dgm:pt>
    <dgm:pt modelId="{80FD3989-A8FA-4489-81AC-650786FE12A3}">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a:latin typeface="Cambria" panose="02040503050406030204" pitchFamily="18" charset="0"/>
              <a:ea typeface="Cambria" panose="02040503050406030204" pitchFamily="18" charset="0"/>
              <a:cs typeface="Times New Roman" pitchFamily="18" charset="0"/>
            </a:rPr>
            <a:t>Use of information technologies in treasury operations</a:t>
          </a:r>
          <a:endParaRPr lang="en-US" sz="2800">
            <a:latin typeface="Cambria" panose="02040503050406030204" pitchFamily="18" charset="0"/>
            <a:ea typeface="Cambria" panose="02040503050406030204" pitchFamily="18" charset="0"/>
          </a:endParaRPr>
        </a:p>
      </dgm:t>
    </dgm:pt>
    <dgm:pt modelId="{2E2EA961-CBF9-451D-883A-DC8EC82F7064}" type="parTrans" cxnId="{414F3814-0E4D-431D-B0B5-24CA86D129A6}">
      <dgm:prSet/>
      <dgm:spPr/>
      <dgm:t>
        <a:bodyPr/>
        <a:lstStyle/>
        <a:p>
          <a:endParaRPr lang="en-US"/>
        </a:p>
      </dgm:t>
    </dgm:pt>
    <dgm:pt modelId="{82A4D3EC-306A-4E18-B23C-C7F481FE6978}" type="sibTrans" cxnId="{414F3814-0E4D-431D-B0B5-24CA86D129A6}">
      <dgm:prSet/>
      <dgm:spPr/>
      <dgm:t>
        <a:bodyPr/>
        <a:lstStyle/>
        <a:p>
          <a:endParaRPr lang="en-US"/>
        </a:p>
      </dgm:t>
    </dgm:pt>
    <dgm:pt modelId="{1FF944BB-62A4-4AD8-9BE7-D7A104BD4CCB}">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1800"/>
            <a:t>Cash</a:t>
          </a:r>
        </a:p>
      </dgm:t>
    </dgm:pt>
    <dgm:pt modelId="{7517981B-BB6D-4BBB-8799-B92148891D12}" type="parTrans" cxnId="{288B31B2-4458-482A-8D4C-494E61A88614}">
      <dgm:prSet/>
      <dgm:spPr/>
      <dgm:t>
        <a:bodyPr/>
        <a:lstStyle/>
        <a:p>
          <a:endParaRPr lang="en-US"/>
        </a:p>
      </dgm:t>
    </dgm:pt>
    <dgm:pt modelId="{D93A7B13-0E62-44FF-AE53-D68A9103C0A2}" type="sibTrans" cxnId="{288B31B2-4458-482A-8D4C-494E61A88614}">
      <dgm:prSet/>
      <dgm:spPr/>
      <dgm:t>
        <a:bodyPr/>
        <a:lstStyle/>
        <a:p>
          <a:endParaRPr lang="en-US"/>
        </a:p>
      </dgm:t>
    </dgm:pt>
    <dgm:pt modelId="{89752519-47B1-4579-AE50-3CDBD31287E5}">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a:latin typeface="Cambria" panose="02040503050406030204" pitchFamily="18" charset="0"/>
              <a:ea typeface="Cambria" panose="02040503050406030204" pitchFamily="18" charset="0"/>
              <a:cs typeface="Times New Roman" pitchFamily="18" charset="0"/>
            </a:rPr>
            <a:t>Cash management</a:t>
          </a:r>
          <a:endParaRPr lang="en-US" sz="2800">
            <a:latin typeface="Cambria" panose="02040503050406030204" pitchFamily="18" charset="0"/>
            <a:ea typeface="Cambria" panose="02040503050406030204" pitchFamily="18" charset="0"/>
          </a:endParaRPr>
        </a:p>
      </dgm:t>
    </dgm:pt>
    <dgm:pt modelId="{E85510A7-0F69-4569-B09C-349D9B735025}" type="parTrans" cxnId="{921A058A-6C39-4669-A67E-5216E89F2F64}">
      <dgm:prSet/>
      <dgm:spPr/>
      <dgm:t>
        <a:bodyPr/>
        <a:lstStyle/>
        <a:p>
          <a:endParaRPr lang="en-US"/>
        </a:p>
      </dgm:t>
    </dgm:pt>
    <dgm:pt modelId="{06B8D264-5977-4A6B-A303-DB76900C2DD9}" type="sibTrans" cxnId="{921A058A-6C39-4669-A67E-5216E89F2F64}">
      <dgm:prSet/>
      <dgm:spPr/>
      <dgm:t>
        <a:bodyPr/>
        <a:lstStyle/>
        <a:p>
          <a:endParaRPr lang="en-US"/>
        </a:p>
      </dgm:t>
    </dgm:pt>
    <dgm:pt modelId="{1268AC14-3BFC-4C7E-BDF4-84CC478330F3}">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000"/>
            <a:t>A/R</a:t>
          </a:r>
        </a:p>
      </dgm:t>
    </dgm:pt>
    <dgm:pt modelId="{3787FD17-A63C-4202-BB6C-99F5176BD17A}" type="parTrans" cxnId="{0CADE960-C9F5-47F0-AA96-AF362E16EE43}">
      <dgm:prSet/>
      <dgm:spPr/>
      <dgm:t>
        <a:bodyPr/>
        <a:lstStyle/>
        <a:p>
          <a:endParaRPr lang="en-US"/>
        </a:p>
      </dgm:t>
    </dgm:pt>
    <dgm:pt modelId="{77BF434C-0A02-43F5-AFD6-8334EA46EB77}" type="sibTrans" cxnId="{0CADE960-C9F5-47F0-AA96-AF362E16EE43}">
      <dgm:prSet/>
      <dgm:spPr/>
      <dgm:t>
        <a:bodyPr/>
        <a:lstStyle/>
        <a:p>
          <a:endParaRPr lang="en-US"/>
        </a:p>
      </dgm:t>
    </dgm:pt>
    <dgm:pt modelId="{FA42365C-DF3D-4AD0-BBD7-1967D11B7190}">
      <dgm:prSet custT="1">
        <dgm:style>
          <a:lnRef idx="2">
            <a:schemeClr val="accent1"/>
          </a:lnRef>
          <a:fillRef idx="1">
            <a:schemeClr val="lt1"/>
          </a:fillRef>
          <a:effectRef idx="0">
            <a:schemeClr val="accent1"/>
          </a:effectRef>
          <a:fontRef idx="minor">
            <a:schemeClr val="dk1"/>
          </a:fontRef>
        </dgm:style>
      </dgm:prSet>
      <dgm:spPr/>
      <dgm:t>
        <a:bodyPr/>
        <a:lstStyle/>
        <a:p>
          <a:endParaRPr lang="en-US" altLang="en-US" sz="2800">
            <a:latin typeface="Calibri" pitchFamily="34" charset="0"/>
            <a:cs typeface="Times New Roman" pitchFamily="18" charset="0"/>
          </a:endParaRPr>
        </a:p>
      </dgm:t>
    </dgm:pt>
    <dgm:pt modelId="{6B488F5E-03D7-4762-BA3C-4065011AA390}" type="parTrans" cxnId="{A3628C0C-63FB-4969-8AD4-9FBE3A52A180}">
      <dgm:prSet/>
      <dgm:spPr/>
      <dgm:t>
        <a:bodyPr/>
        <a:lstStyle/>
        <a:p>
          <a:endParaRPr lang="en-US"/>
        </a:p>
      </dgm:t>
    </dgm:pt>
    <dgm:pt modelId="{4A742E32-9CAF-4D28-B688-E76CCB844A92}" type="sibTrans" cxnId="{A3628C0C-63FB-4969-8AD4-9FBE3A52A180}">
      <dgm:prSet/>
      <dgm:spPr/>
      <dgm:t>
        <a:bodyPr/>
        <a:lstStyle/>
        <a:p>
          <a:endParaRPr lang="en-US"/>
        </a:p>
      </dgm:t>
    </dgm:pt>
    <dgm:pt modelId="{939AF4FE-878A-45B8-A7B4-26E26338C162}">
      <dgm:prSet phldrT="[Text]" custT="1">
        <dgm:style>
          <a:lnRef idx="2">
            <a:schemeClr val="accent1"/>
          </a:lnRef>
          <a:fillRef idx="1">
            <a:schemeClr val="lt1"/>
          </a:fillRef>
          <a:effectRef idx="0">
            <a:schemeClr val="accent1"/>
          </a:effectRef>
          <a:fontRef idx="minor">
            <a:schemeClr val="dk1"/>
          </a:fontRef>
        </dgm:style>
      </dgm:prSet>
      <dgm:spPr/>
      <dgm:t>
        <a:bodyPr/>
        <a:lstStyle/>
        <a:p>
          <a:endParaRPr lang="en-US" sz="2800"/>
        </a:p>
      </dgm:t>
    </dgm:pt>
    <dgm:pt modelId="{0174C759-F38E-4999-AF7E-36B5A96F3552}" type="parTrans" cxnId="{5FF281B9-CD2F-4194-9883-E3436252C589}">
      <dgm:prSet/>
      <dgm:spPr/>
      <dgm:t>
        <a:bodyPr/>
        <a:lstStyle/>
        <a:p>
          <a:endParaRPr lang="en-US"/>
        </a:p>
      </dgm:t>
    </dgm:pt>
    <dgm:pt modelId="{190B8AB9-A789-4564-9EDF-D3E8C513D436}" type="sibTrans" cxnId="{5FF281B9-CD2F-4194-9883-E3436252C589}">
      <dgm:prSet/>
      <dgm:spPr/>
      <dgm:t>
        <a:bodyPr/>
        <a:lstStyle/>
        <a:p>
          <a:endParaRPr lang="en-US"/>
        </a:p>
      </dgm:t>
    </dgm:pt>
    <dgm:pt modelId="{3AAC232B-9655-4F48-90E8-4432AAFD539D}">
      <dgm:prSet custT="1">
        <dgm:style>
          <a:lnRef idx="2">
            <a:schemeClr val="accent1"/>
          </a:lnRef>
          <a:fillRef idx="1">
            <a:schemeClr val="lt1"/>
          </a:fillRef>
          <a:effectRef idx="0">
            <a:schemeClr val="accent1"/>
          </a:effectRef>
          <a:fontRef idx="minor">
            <a:schemeClr val="dk1"/>
          </a:fontRef>
        </dgm:style>
      </dgm:prSet>
      <dgm:spPr/>
      <dgm:t>
        <a:bodyPr/>
        <a:lstStyle/>
        <a:p>
          <a:r>
            <a:rPr lang="en-US" altLang="en-US" sz="2800">
              <a:latin typeface="Cambria" panose="02040503050406030204" pitchFamily="18" charset="0"/>
              <a:ea typeface="Cambria" panose="02040503050406030204" pitchFamily="18" charset="0"/>
              <a:cs typeface="Times New Roman" pitchFamily="18" charset="0"/>
            </a:rPr>
            <a:t>Accounting and reporting in the public sector</a:t>
          </a:r>
          <a:endParaRPr lang="en-US" sz="2800">
            <a:latin typeface="Cambria" panose="02040503050406030204" pitchFamily="18" charset="0"/>
            <a:ea typeface="Cambria" panose="02040503050406030204" pitchFamily="18" charset="0"/>
          </a:endParaRPr>
        </a:p>
      </dgm:t>
    </dgm:pt>
    <dgm:pt modelId="{AC421C6D-78C8-415B-BCE2-71122D3C8F36}" type="parTrans" cxnId="{4878CB4D-CEA4-417F-835A-4A60D64E3EDD}">
      <dgm:prSet/>
      <dgm:spPr/>
      <dgm:t>
        <a:bodyPr/>
        <a:lstStyle/>
        <a:p>
          <a:endParaRPr lang="en-US"/>
        </a:p>
      </dgm:t>
    </dgm:pt>
    <dgm:pt modelId="{FD458E2A-736A-4E5C-A570-A032F612386A}" type="sibTrans" cxnId="{4878CB4D-CEA4-417F-835A-4A60D64E3EDD}">
      <dgm:prSet/>
      <dgm:spPr/>
      <dgm:t>
        <a:bodyPr/>
        <a:lstStyle/>
        <a:p>
          <a:endParaRPr lang="en-US"/>
        </a:p>
      </dgm:t>
    </dgm:pt>
    <dgm:pt modelId="{B0F9D4E4-1C13-4639-ADC1-BE3A556FB140}" type="pres">
      <dgm:prSet presAssocID="{CE302EAE-08CC-4BD1-B9D0-1218C68DCE3A}" presName="linearFlow" presStyleCnt="0">
        <dgm:presLayoutVars>
          <dgm:dir/>
          <dgm:animLvl val="lvl"/>
          <dgm:resizeHandles val="exact"/>
        </dgm:presLayoutVars>
      </dgm:prSet>
      <dgm:spPr/>
    </dgm:pt>
    <dgm:pt modelId="{FE5AC21A-F911-4348-8B4D-D5B4DDAEADF5}" type="pres">
      <dgm:prSet presAssocID="{AE5DF3DF-D103-45DF-B9FE-2DECE6C0D4E8}" presName="composite" presStyleCnt="0"/>
      <dgm:spPr/>
    </dgm:pt>
    <dgm:pt modelId="{7667F4A1-7D81-4749-9BCD-6344E248E1C3}" type="pres">
      <dgm:prSet presAssocID="{AE5DF3DF-D103-45DF-B9FE-2DECE6C0D4E8}" presName="parentText" presStyleLbl="alignNode1" presStyleIdx="0" presStyleCnt="4">
        <dgm:presLayoutVars>
          <dgm:chMax val="1"/>
          <dgm:bulletEnabled val="1"/>
        </dgm:presLayoutVars>
      </dgm:prSet>
      <dgm:spPr/>
    </dgm:pt>
    <dgm:pt modelId="{0D1AD79B-C67C-495B-98B2-886ADCEF7513}" type="pres">
      <dgm:prSet presAssocID="{AE5DF3DF-D103-45DF-B9FE-2DECE6C0D4E8}" presName="descendantText" presStyleLbl="alignAcc1" presStyleIdx="0" presStyleCnt="4">
        <dgm:presLayoutVars>
          <dgm:bulletEnabled val="1"/>
        </dgm:presLayoutVars>
      </dgm:prSet>
      <dgm:spPr/>
    </dgm:pt>
    <dgm:pt modelId="{70C5437B-4B73-4019-850B-B46ABAD39E27}" type="pres">
      <dgm:prSet presAssocID="{A8CABE3B-AB7E-4FAD-9846-F592F096DDFE}" presName="sp" presStyleCnt="0"/>
      <dgm:spPr/>
    </dgm:pt>
    <dgm:pt modelId="{5E022856-8BA8-40AB-B536-A6359C63F878}" type="pres">
      <dgm:prSet presAssocID="{23273CCD-C4D3-4045-89FF-9C8583B8048F}" presName="composite" presStyleCnt="0"/>
      <dgm:spPr/>
    </dgm:pt>
    <dgm:pt modelId="{6494DFB4-2A22-4D68-92AC-876C31F8DDCF}" type="pres">
      <dgm:prSet presAssocID="{23273CCD-C4D3-4045-89FF-9C8583B8048F}" presName="parentText" presStyleLbl="alignNode1" presStyleIdx="1" presStyleCnt="4">
        <dgm:presLayoutVars>
          <dgm:chMax val="1"/>
          <dgm:bulletEnabled val="1"/>
        </dgm:presLayoutVars>
      </dgm:prSet>
      <dgm:spPr/>
    </dgm:pt>
    <dgm:pt modelId="{F2ECB573-55E0-4987-9A32-E394E5AA07AA}" type="pres">
      <dgm:prSet presAssocID="{23273CCD-C4D3-4045-89FF-9C8583B8048F}" presName="descendantText" presStyleLbl="alignAcc1" presStyleIdx="1" presStyleCnt="4">
        <dgm:presLayoutVars>
          <dgm:bulletEnabled val="1"/>
        </dgm:presLayoutVars>
      </dgm:prSet>
      <dgm:spPr/>
    </dgm:pt>
    <dgm:pt modelId="{CADFC75F-51A6-40A9-952F-42555047A21D}" type="pres">
      <dgm:prSet presAssocID="{51CE05B2-CEA5-419F-B5EC-CF200B444227}" presName="sp" presStyleCnt="0"/>
      <dgm:spPr/>
    </dgm:pt>
    <dgm:pt modelId="{53710ADA-05CF-4CF3-A759-00EFB5D49460}" type="pres">
      <dgm:prSet presAssocID="{1FF944BB-62A4-4AD8-9BE7-D7A104BD4CCB}" presName="composite" presStyleCnt="0"/>
      <dgm:spPr/>
    </dgm:pt>
    <dgm:pt modelId="{0EB62167-D0C8-4CFB-B44D-EECB3E96FFA0}" type="pres">
      <dgm:prSet presAssocID="{1FF944BB-62A4-4AD8-9BE7-D7A104BD4CCB}" presName="parentText" presStyleLbl="alignNode1" presStyleIdx="2" presStyleCnt="4" custLinFactNeighborX="5344">
        <dgm:presLayoutVars>
          <dgm:chMax val="1"/>
          <dgm:bulletEnabled val="1"/>
        </dgm:presLayoutVars>
      </dgm:prSet>
      <dgm:spPr/>
    </dgm:pt>
    <dgm:pt modelId="{D3BA68EF-E433-4B7B-A91A-C380F6BBD70E}" type="pres">
      <dgm:prSet presAssocID="{1FF944BB-62A4-4AD8-9BE7-D7A104BD4CCB}" presName="descendantText" presStyleLbl="alignAcc1" presStyleIdx="2" presStyleCnt="4" custLinFactNeighborX="1603" custLinFactNeighborY="-8032">
        <dgm:presLayoutVars>
          <dgm:bulletEnabled val="1"/>
        </dgm:presLayoutVars>
      </dgm:prSet>
      <dgm:spPr/>
    </dgm:pt>
    <dgm:pt modelId="{760BC779-0E20-4FEB-8CFE-09D1424AC916}" type="pres">
      <dgm:prSet presAssocID="{D93A7B13-0E62-44FF-AE53-D68A9103C0A2}" presName="sp" presStyleCnt="0"/>
      <dgm:spPr/>
    </dgm:pt>
    <dgm:pt modelId="{0C2E0904-502C-494B-8125-76AA436BD15A}" type="pres">
      <dgm:prSet presAssocID="{1268AC14-3BFC-4C7E-BDF4-84CC478330F3}" presName="composite" presStyleCnt="0"/>
      <dgm:spPr/>
    </dgm:pt>
    <dgm:pt modelId="{C295F131-C83E-45E8-8CF0-CBE051E9B18B}" type="pres">
      <dgm:prSet presAssocID="{1268AC14-3BFC-4C7E-BDF4-84CC478330F3}" presName="parentText" presStyleLbl="alignNode1" presStyleIdx="3" presStyleCnt="4">
        <dgm:presLayoutVars>
          <dgm:chMax val="1"/>
          <dgm:bulletEnabled val="1"/>
        </dgm:presLayoutVars>
      </dgm:prSet>
      <dgm:spPr/>
    </dgm:pt>
    <dgm:pt modelId="{430734FC-AC1F-4007-BF49-F1BE428C4A6F}" type="pres">
      <dgm:prSet presAssocID="{1268AC14-3BFC-4C7E-BDF4-84CC478330F3}" presName="descendantText" presStyleLbl="alignAcc1" presStyleIdx="3" presStyleCnt="4" custLinFactNeighborY="5145">
        <dgm:presLayoutVars>
          <dgm:bulletEnabled val="1"/>
        </dgm:presLayoutVars>
      </dgm:prSet>
      <dgm:spPr/>
    </dgm:pt>
  </dgm:ptLst>
  <dgm:cxnLst>
    <dgm:cxn modelId="{0A8DEE04-2493-4CE6-8118-776D9AF35213}" type="presOf" srcId="{3AAC232B-9655-4F48-90E8-4432AAFD539D}" destId="{430734FC-AC1F-4007-BF49-F1BE428C4A6F}" srcOrd="0" destOrd="0" presId="urn:microsoft.com/office/officeart/2005/8/layout/chevron2"/>
    <dgm:cxn modelId="{A3628C0C-63FB-4969-8AD4-9FBE3A52A180}" srcId="{1FF944BB-62A4-4AD8-9BE7-D7A104BD4CCB}" destId="{FA42365C-DF3D-4AD0-BBD7-1967D11B7190}" srcOrd="2" destOrd="0" parTransId="{6B488F5E-03D7-4762-BA3C-4065011AA390}" sibTransId="{4A742E32-9CAF-4D28-B688-E76CCB844A92}"/>
    <dgm:cxn modelId="{414F3814-0E4D-431D-B0B5-24CA86D129A6}" srcId="{23273CCD-C4D3-4045-89FF-9C8583B8048F}" destId="{80FD3989-A8FA-4489-81AC-650786FE12A3}" srcOrd="0" destOrd="0" parTransId="{2E2EA961-CBF9-451D-883A-DC8EC82F7064}" sibTransId="{82A4D3EC-306A-4E18-B23C-C7F481FE6978}"/>
    <dgm:cxn modelId="{3ABB2B1B-9A52-40FD-96BF-FBD7D1059DEC}" type="presOf" srcId="{23273CCD-C4D3-4045-89FF-9C8583B8048F}" destId="{6494DFB4-2A22-4D68-92AC-876C31F8DDCF}" srcOrd="0" destOrd="0" presId="urn:microsoft.com/office/officeart/2005/8/layout/chevron2"/>
    <dgm:cxn modelId="{1D8F6B1F-C486-434B-B063-7FC701486571}" srcId="{AE5DF3DF-D103-45DF-B9FE-2DECE6C0D4E8}" destId="{09E5FD1A-489B-47A3-9C64-4BF4601F0C19}" srcOrd="0" destOrd="0" parTransId="{5E999A10-8CF5-4681-AF8A-BA956A6D921A}" sibTransId="{6DCB0FBA-6A40-4C15-B745-6A5AD243A8EC}"/>
    <dgm:cxn modelId="{03492721-6A49-49FF-AA8F-B8C81607B9E6}" type="presOf" srcId="{CE302EAE-08CC-4BD1-B9D0-1218C68DCE3A}" destId="{B0F9D4E4-1C13-4639-ADC1-BE3A556FB140}" srcOrd="0" destOrd="0" presId="urn:microsoft.com/office/officeart/2005/8/layout/chevron2"/>
    <dgm:cxn modelId="{0CADE960-C9F5-47F0-AA96-AF362E16EE43}" srcId="{CE302EAE-08CC-4BD1-B9D0-1218C68DCE3A}" destId="{1268AC14-3BFC-4C7E-BDF4-84CC478330F3}" srcOrd="3" destOrd="0" parTransId="{3787FD17-A63C-4202-BB6C-99F5176BD17A}" sibTransId="{77BF434C-0A02-43F5-AFD6-8334EA46EB77}"/>
    <dgm:cxn modelId="{4878CB4D-CEA4-417F-835A-4A60D64E3EDD}" srcId="{1268AC14-3BFC-4C7E-BDF4-84CC478330F3}" destId="{3AAC232B-9655-4F48-90E8-4432AAFD539D}" srcOrd="0" destOrd="0" parTransId="{AC421C6D-78C8-415B-BCE2-71122D3C8F36}" sibTransId="{FD458E2A-736A-4E5C-A570-A032F612386A}"/>
    <dgm:cxn modelId="{D794E86F-6B53-41FA-9623-49B5DBCFC420}" type="presOf" srcId="{09E5FD1A-489B-47A3-9C64-4BF4601F0C19}" destId="{0D1AD79B-C67C-495B-98B2-886ADCEF7513}" srcOrd="0" destOrd="0" presId="urn:microsoft.com/office/officeart/2005/8/layout/chevron2"/>
    <dgm:cxn modelId="{B7E6747B-4EAF-477B-8640-DA976E8155C5}" type="presOf" srcId="{80FD3989-A8FA-4489-81AC-650786FE12A3}" destId="{F2ECB573-55E0-4987-9A32-E394E5AA07AA}" srcOrd="0" destOrd="0" presId="urn:microsoft.com/office/officeart/2005/8/layout/chevron2"/>
    <dgm:cxn modelId="{921A058A-6C39-4669-A67E-5216E89F2F64}" srcId="{1FF944BB-62A4-4AD8-9BE7-D7A104BD4CCB}" destId="{89752519-47B1-4579-AE50-3CDBD31287E5}" srcOrd="1" destOrd="0" parTransId="{E85510A7-0F69-4569-B09C-349D9B735025}" sibTransId="{06B8D264-5977-4A6B-A303-DB76900C2DD9}"/>
    <dgm:cxn modelId="{50D75492-2BA4-4863-8495-B108A6AB1807}" type="presOf" srcId="{89752519-47B1-4579-AE50-3CDBD31287E5}" destId="{D3BA68EF-E433-4B7B-A91A-C380F6BBD70E}" srcOrd="0" destOrd="1" presId="urn:microsoft.com/office/officeart/2005/8/layout/chevron2"/>
    <dgm:cxn modelId="{B6CC4C9F-6AA3-4E77-A310-A9244B85FB23}" type="presOf" srcId="{1268AC14-3BFC-4C7E-BDF4-84CC478330F3}" destId="{C295F131-C83E-45E8-8CF0-CBE051E9B18B}" srcOrd="0" destOrd="0" presId="urn:microsoft.com/office/officeart/2005/8/layout/chevron2"/>
    <dgm:cxn modelId="{7D4B32B1-5140-48B0-9CAF-C96ECF43E3FE}" type="presOf" srcId="{939AF4FE-878A-45B8-A7B4-26E26338C162}" destId="{D3BA68EF-E433-4B7B-A91A-C380F6BBD70E}" srcOrd="0" destOrd="0" presId="urn:microsoft.com/office/officeart/2005/8/layout/chevron2"/>
    <dgm:cxn modelId="{288B31B2-4458-482A-8D4C-494E61A88614}" srcId="{CE302EAE-08CC-4BD1-B9D0-1218C68DCE3A}" destId="{1FF944BB-62A4-4AD8-9BE7-D7A104BD4CCB}" srcOrd="2" destOrd="0" parTransId="{7517981B-BB6D-4BBB-8799-B92148891D12}" sibTransId="{D93A7B13-0E62-44FF-AE53-D68A9103C0A2}"/>
    <dgm:cxn modelId="{CE5D67B5-D753-4461-AE43-FA65D20DC424}" srcId="{CE302EAE-08CC-4BD1-B9D0-1218C68DCE3A}" destId="{23273CCD-C4D3-4045-89FF-9C8583B8048F}" srcOrd="1" destOrd="0" parTransId="{604E3587-EA44-4341-8C1F-488DF73733E0}" sibTransId="{51CE05B2-CEA5-419F-B5EC-CF200B444227}"/>
    <dgm:cxn modelId="{5FF281B9-CD2F-4194-9883-E3436252C589}" srcId="{1FF944BB-62A4-4AD8-9BE7-D7A104BD4CCB}" destId="{939AF4FE-878A-45B8-A7B4-26E26338C162}" srcOrd="0" destOrd="0" parTransId="{0174C759-F38E-4999-AF7E-36B5A96F3552}" sibTransId="{190B8AB9-A789-4564-9EDF-D3E8C513D436}"/>
    <dgm:cxn modelId="{017F83DC-D9CD-43AA-83EE-FE0250446E4D}" type="presOf" srcId="{AE5DF3DF-D103-45DF-B9FE-2DECE6C0D4E8}" destId="{7667F4A1-7D81-4749-9BCD-6344E248E1C3}" srcOrd="0" destOrd="0" presId="urn:microsoft.com/office/officeart/2005/8/layout/chevron2"/>
    <dgm:cxn modelId="{A84190F3-59C5-4F7B-A773-F994864099FC}" type="presOf" srcId="{FA42365C-DF3D-4AD0-BBD7-1967D11B7190}" destId="{D3BA68EF-E433-4B7B-A91A-C380F6BBD70E}" srcOrd="0" destOrd="2" presId="urn:microsoft.com/office/officeart/2005/8/layout/chevron2"/>
    <dgm:cxn modelId="{0E2047F4-77E0-468D-9978-DF1A86665339}" type="presOf" srcId="{1FF944BB-62A4-4AD8-9BE7-D7A104BD4CCB}" destId="{0EB62167-D0C8-4CFB-B44D-EECB3E96FFA0}" srcOrd="0" destOrd="0" presId="urn:microsoft.com/office/officeart/2005/8/layout/chevron2"/>
    <dgm:cxn modelId="{6F73C8FB-5AEC-4578-966D-B607B8FDBB14}" srcId="{CE302EAE-08CC-4BD1-B9D0-1218C68DCE3A}" destId="{AE5DF3DF-D103-45DF-B9FE-2DECE6C0D4E8}" srcOrd="0" destOrd="0" parTransId="{2E371EDA-2E68-4659-83F7-280911D60550}" sibTransId="{A8CABE3B-AB7E-4FAD-9846-F592F096DDFE}"/>
    <dgm:cxn modelId="{9112FBAE-AFA8-46B4-A83A-76F6B7B770C2}" type="presParOf" srcId="{B0F9D4E4-1C13-4639-ADC1-BE3A556FB140}" destId="{FE5AC21A-F911-4348-8B4D-D5B4DDAEADF5}" srcOrd="0" destOrd="0" presId="urn:microsoft.com/office/officeart/2005/8/layout/chevron2"/>
    <dgm:cxn modelId="{6270ABA3-361D-4050-8ABD-856892C2895C}" type="presParOf" srcId="{FE5AC21A-F911-4348-8B4D-D5B4DDAEADF5}" destId="{7667F4A1-7D81-4749-9BCD-6344E248E1C3}" srcOrd="0" destOrd="0" presId="urn:microsoft.com/office/officeart/2005/8/layout/chevron2"/>
    <dgm:cxn modelId="{575460B9-FB97-493B-996C-5DE8AD708C3F}" type="presParOf" srcId="{FE5AC21A-F911-4348-8B4D-D5B4DDAEADF5}" destId="{0D1AD79B-C67C-495B-98B2-886ADCEF7513}" srcOrd="1" destOrd="0" presId="urn:microsoft.com/office/officeart/2005/8/layout/chevron2"/>
    <dgm:cxn modelId="{F9BA15EF-F554-4C17-AFB4-BE1E6CC41FA0}" type="presParOf" srcId="{B0F9D4E4-1C13-4639-ADC1-BE3A556FB140}" destId="{70C5437B-4B73-4019-850B-B46ABAD39E27}" srcOrd="1" destOrd="0" presId="urn:microsoft.com/office/officeart/2005/8/layout/chevron2"/>
    <dgm:cxn modelId="{F4E37063-661B-42AE-A9A4-D4178C26DF0E}" type="presParOf" srcId="{B0F9D4E4-1C13-4639-ADC1-BE3A556FB140}" destId="{5E022856-8BA8-40AB-B536-A6359C63F878}" srcOrd="2" destOrd="0" presId="urn:microsoft.com/office/officeart/2005/8/layout/chevron2"/>
    <dgm:cxn modelId="{0FBDA993-56B2-48CE-9663-F09FCC88F3C6}" type="presParOf" srcId="{5E022856-8BA8-40AB-B536-A6359C63F878}" destId="{6494DFB4-2A22-4D68-92AC-876C31F8DDCF}" srcOrd="0" destOrd="0" presId="urn:microsoft.com/office/officeart/2005/8/layout/chevron2"/>
    <dgm:cxn modelId="{C61FD1F9-A3AB-4089-BC48-65112A0E6BCC}" type="presParOf" srcId="{5E022856-8BA8-40AB-B536-A6359C63F878}" destId="{F2ECB573-55E0-4987-9A32-E394E5AA07AA}" srcOrd="1" destOrd="0" presId="urn:microsoft.com/office/officeart/2005/8/layout/chevron2"/>
    <dgm:cxn modelId="{8A0F6A8F-EE41-445E-B454-3ED66C839C45}" type="presParOf" srcId="{B0F9D4E4-1C13-4639-ADC1-BE3A556FB140}" destId="{CADFC75F-51A6-40A9-952F-42555047A21D}" srcOrd="3" destOrd="0" presId="urn:microsoft.com/office/officeart/2005/8/layout/chevron2"/>
    <dgm:cxn modelId="{C42B56A6-5653-4FE3-8641-DB143D4589EA}" type="presParOf" srcId="{B0F9D4E4-1C13-4639-ADC1-BE3A556FB140}" destId="{53710ADA-05CF-4CF3-A759-00EFB5D49460}" srcOrd="4" destOrd="0" presId="urn:microsoft.com/office/officeart/2005/8/layout/chevron2"/>
    <dgm:cxn modelId="{2B632178-DCDE-4871-B4FC-D5EEF8FEE5F6}" type="presParOf" srcId="{53710ADA-05CF-4CF3-A759-00EFB5D49460}" destId="{0EB62167-D0C8-4CFB-B44D-EECB3E96FFA0}" srcOrd="0" destOrd="0" presId="urn:microsoft.com/office/officeart/2005/8/layout/chevron2"/>
    <dgm:cxn modelId="{6DBFAC9B-BC08-4824-B1E1-5FCD833227E3}" type="presParOf" srcId="{53710ADA-05CF-4CF3-A759-00EFB5D49460}" destId="{D3BA68EF-E433-4B7B-A91A-C380F6BBD70E}" srcOrd="1" destOrd="0" presId="urn:microsoft.com/office/officeart/2005/8/layout/chevron2"/>
    <dgm:cxn modelId="{F2EED092-41BF-44DA-B641-1C50D3C0FDB8}" type="presParOf" srcId="{B0F9D4E4-1C13-4639-ADC1-BE3A556FB140}" destId="{760BC779-0E20-4FEB-8CFE-09D1424AC916}" srcOrd="5" destOrd="0" presId="urn:microsoft.com/office/officeart/2005/8/layout/chevron2"/>
    <dgm:cxn modelId="{F2F7BD07-1B52-4ED1-A627-1F3CFEEE7A2E}" type="presParOf" srcId="{B0F9D4E4-1C13-4639-ADC1-BE3A556FB140}" destId="{0C2E0904-502C-494B-8125-76AA436BD15A}" srcOrd="6" destOrd="0" presId="urn:microsoft.com/office/officeart/2005/8/layout/chevron2"/>
    <dgm:cxn modelId="{99863118-A93A-4CE5-B54A-292C68EB880A}" type="presParOf" srcId="{0C2E0904-502C-494B-8125-76AA436BD15A}" destId="{C295F131-C83E-45E8-8CF0-CBE051E9B18B}" srcOrd="0" destOrd="0" presId="urn:microsoft.com/office/officeart/2005/8/layout/chevron2"/>
    <dgm:cxn modelId="{70D54831-1AAE-4BA1-90D6-25BB02FD115B}" type="presParOf" srcId="{0C2E0904-502C-494B-8125-76AA436BD15A}" destId="{430734FC-AC1F-4007-BF49-F1BE428C4A6F}" srcOrd="1" destOrd="0" presId="urn:microsoft.com/office/officeart/2005/8/layout/chevron2"/>
  </dgm:cxnLst>
  <dgm:bg>
    <a:effectLst>
      <a:innerShdw blurRad="114300">
        <a:prstClr val="black"/>
      </a:innerShd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BBAB2C-C12E-499E-AFCD-F1B0EC55CB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BF77D-846D-42C8-817E-F2361E10BC57}">
      <dgm:prSet>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r>
            <a:rPr lang="en-US" b="1">
              <a:solidFill>
                <a:srgbClr val="C00000"/>
              </a:solidFill>
              <a:latin typeface="Cambria" panose="02040503050406030204" pitchFamily="18" charset="0"/>
              <a:ea typeface="Cambria" panose="02040503050406030204" pitchFamily="18" charset="0"/>
            </a:rPr>
            <a:t>Activities implemented between April</a:t>
          </a:r>
          <a:r>
            <a:rPr lang="ru-RU" b="1">
              <a:solidFill>
                <a:srgbClr val="C00000"/>
              </a:solidFill>
              <a:latin typeface="Cambria" panose="02040503050406030204" pitchFamily="18" charset="0"/>
              <a:ea typeface="Cambria" panose="02040503050406030204" pitchFamily="18" charset="0"/>
            </a:rPr>
            <a:t> 20</a:t>
          </a:r>
          <a:r>
            <a:rPr lang="en-US" b="1">
              <a:solidFill>
                <a:srgbClr val="C00000"/>
              </a:solidFill>
              <a:latin typeface="Cambria" panose="02040503050406030204" pitchFamily="18" charset="0"/>
              <a:ea typeface="Cambria" panose="02040503050406030204" pitchFamily="18" charset="0"/>
            </a:rPr>
            <a:t>20</a:t>
          </a:r>
          <a:r>
            <a:rPr lang="ru-RU" b="1">
              <a:solidFill>
                <a:srgbClr val="C00000"/>
              </a:solidFill>
              <a:latin typeface="Cambria" panose="02040503050406030204" pitchFamily="18" charset="0"/>
              <a:ea typeface="Cambria" panose="02040503050406030204" pitchFamily="18" charset="0"/>
            </a:rPr>
            <a:t> - </a:t>
          </a:r>
          <a:r>
            <a:rPr lang="en-US" b="1">
              <a:solidFill>
                <a:srgbClr val="C00000"/>
              </a:solidFill>
              <a:latin typeface="Cambria" panose="02040503050406030204" pitchFamily="18" charset="0"/>
              <a:ea typeface="Cambria" panose="02040503050406030204" pitchFamily="18" charset="0"/>
            </a:rPr>
            <a:t>June</a:t>
          </a:r>
          <a:r>
            <a:rPr lang="ru-RU" b="1">
              <a:solidFill>
                <a:srgbClr val="C00000"/>
              </a:solidFill>
              <a:latin typeface="Cambria" panose="02040503050406030204" pitchFamily="18" charset="0"/>
              <a:ea typeface="Cambria" panose="02040503050406030204" pitchFamily="18" charset="0"/>
            </a:rPr>
            <a:t> 20</a:t>
          </a:r>
          <a:r>
            <a:rPr lang="en-US" b="1">
              <a:solidFill>
                <a:srgbClr val="C00000"/>
              </a:solidFill>
              <a:latin typeface="Cambria" panose="02040503050406030204" pitchFamily="18" charset="0"/>
              <a:ea typeface="Cambria" panose="02040503050406030204" pitchFamily="18" charset="0"/>
            </a:rPr>
            <a:t>21</a:t>
          </a:r>
          <a:endParaRPr lang="en-US">
            <a:solidFill>
              <a:srgbClr val="C00000"/>
            </a:solidFill>
            <a:latin typeface="Cambria" panose="02040503050406030204" pitchFamily="18" charset="0"/>
            <a:ea typeface="Cambria" panose="02040503050406030204" pitchFamily="18" charset="0"/>
          </a:endParaRPr>
        </a:p>
      </dgm:t>
    </dgm:pt>
    <dgm:pt modelId="{AEEF6771-3F26-4E9C-8407-7EE8E7D4A75D}" type="parTrans" cxnId="{0FC16E70-DAEA-42E4-839B-40D0B5E063C4}">
      <dgm:prSet/>
      <dgm:spPr/>
      <dgm:t>
        <a:bodyPr/>
        <a:lstStyle/>
        <a:p>
          <a:endParaRPr lang="en-US"/>
        </a:p>
      </dgm:t>
    </dgm:pt>
    <dgm:pt modelId="{D564AFEA-CFB9-41E5-BFAE-68C3704B9C16}" type="sibTrans" cxnId="{0FC16E70-DAEA-42E4-839B-40D0B5E063C4}">
      <dgm:prSet/>
      <dgm:spPr/>
      <dgm:t>
        <a:bodyPr/>
        <a:lstStyle/>
        <a:p>
          <a:endParaRPr lang="en-US"/>
        </a:p>
      </dgm:t>
    </dgm:pt>
    <dgm:pt modelId="{F7EE1AFF-5305-4E54-A073-CF1C0362EDEC}" type="pres">
      <dgm:prSet presAssocID="{C8BBAB2C-C12E-499E-AFCD-F1B0EC55CB88}" presName="linear" presStyleCnt="0">
        <dgm:presLayoutVars>
          <dgm:animLvl val="lvl"/>
          <dgm:resizeHandles val="exact"/>
        </dgm:presLayoutVars>
      </dgm:prSet>
      <dgm:spPr/>
    </dgm:pt>
    <dgm:pt modelId="{4B12D3CE-AFC6-45D0-9034-C41CD33B47B4}" type="pres">
      <dgm:prSet presAssocID="{97EBF77D-846D-42C8-817E-F2361E10BC57}" presName="parentText" presStyleLbl="node1" presStyleIdx="0" presStyleCnt="1">
        <dgm:presLayoutVars>
          <dgm:chMax val="0"/>
          <dgm:bulletEnabled val="1"/>
        </dgm:presLayoutVars>
      </dgm:prSet>
      <dgm:spPr/>
    </dgm:pt>
  </dgm:ptLst>
  <dgm:cxnLst>
    <dgm:cxn modelId="{2092E601-E8E8-4FE9-A297-4AF4AE13B978}" type="presOf" srcId="{C8BBAB2C-C12E-499E-AFCD-F1B0EC55CB88}" destId="{F7EE1AFF-5305-4E54-A073-CF1C0362EDEC}" srcOrd="0" destOrd="0" presId="urn:microsoft.com/office/officeart/2005/8/layout/vList2"/>
    <dgm:cxn modelId="{0FC16E70-DAEA-42E4-839B-40D0B5E063C4}" srcId="{C8BBAB2C-C12E-499E-AFCD-F1B0EC55CB88}" destId="{97EBF77D-846D-42C8-817E-F2361E10BC57}" srcOrd="0" destOrd="0" parTransId="{AEEF6771-3F26-4E9C-8407-7EE8E7D4A75D}" sibTransId="{D564AFEA-CFB9-41E5-BFAE-68C3704B9C16}"/>
    <dgm:cxn modelId="{05807855-CB59-4AE4-BD62-B301AAB3B1BA}" type="presOf" srcId="{97EBF77D-846D-42C8-817E-F2361E10BC57}" destId="{4B12D3CE-AFC6-45D0-9034-C41CD33B47B4}" srcOrd="0" destOrd="0" presId="urn:microsoft.com/office/officeart/2005/8/layout/vList2"/>
    <dgm:cxn modelId="{08F86E61-B54A-4BF8-BB9B-D4C3E9A0ADB2}" type="presParOf" srcId="{F7EE1AFF-5305-4E54-A073-CF1C0362EDEC}" destId="{4B12D3CE-AFC6-45D0-9034-C41CD33B47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Lst>
  <dgm:cxnLst>
    <dgm:cxn modelId="{C6FE5F44-D18D-46FD-AFB2-1682EA30DEB8}" type="presOf" srcId="{5B956844-44B2-43E1-96B2-6A09842E2AC0}" destId="{32897CB2-C440-48C5-B1CB-556F4AF0CCBC}"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956844-44B2-43E1-96B2-6A09842E2A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7A4A1C3-3566-4A57-821B-D183F89A9857}">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200">
              <a:solidFill>
                <a:schemeClr val="tx1"/>
              </a:solidFill>
              <a:latin typeface="Cambria" panose="02040503050406030204" pitchFamily="18" charset="0"/>
              <a:ea typeface="Cambria" panose="02040503050406030204" pitchFamily="18" charset="0"/>
            </a:rPr>
            <a:t>Thematic videoconferences</a:t>
          </a:r>
        </a:p>
      </dgm:t>
    </dgm:pt>
    <dgm:pt modelId="{E36B6DB2-CEB6-41E7-B680-15274D146506}" type="parTrans" cxnId="{A94FF3F2-381C-4D36-BFA5-0331AB71CC6D}">
      <dgm:prSet/>
      <dgm:spPr/>
      <dgm:t>
        <a:bodyPr/>
        <a:lstStyle/>
        <a:p>
          <a:endParaRPr lang="en-US"/>
        </a:p>
      </dgm:t>
    </dgm:pt>
    <dgm:pt modelId="{A4216403-538D-4A57-87B3-A287D4A8EC8C}" type="sibTrans" cxnId="{A94FF3F2-381C-4D36-BFA5-0331AB71CC6D}">
      <dgm:prSet/>
      <dgm:spPr/>
      <dgm:t>
        <a:bodyPr/>
        <a:lstStyle/>
        <a:p>
          <a:endParaRPr lang="en-US"/>
        </a:p>
      </dgm:t>
    </dgm:pt>
    <dgm:pt modelId="{FDCE1500-8D86-438C-A805-E7746FA404D2}">
      <dgm:prSet phldrT="[Text]" custT="1"/>
      <dgm:spPr/>
      <dgm:t>
        <a:bodyPr/>
        <a:lstStyle/>
        <a:p>
          <a:pPr marL="0">
            <a:lnSpc>
              <a:spcPct val="100000"/>
            </a:lnSpc>
            <a:spcAft>
              <a:spcPts val="0"/>
            </a:spcAft>
            <a:buNone/>
          </a:pPr>
          <a:r>
            <a:rPr lang="en-US" sz="2000" b="0" u="none">
              <a:latin typeface="Cambria" panose="02040503050406030204" pitchFamily="18" charset="0"/>
              <a:ea typeface="Cambria" panose="02040503050406030204" pitchFamily="18" charset="0"/>
            </a:rPr>
            <a:t>9 v</a:t>
          </a:r>
          <a:r>
            <a:rPr lang="en-US" sz="2000" u="none">
              <a:latin typeface="Cambria" panose="02040503050406030204" pitchFamily="18" charset="0"/>
              <a:ea typeface="Cambria" panose="02040503050406030204" pitchFamily="18" charset="0"/>
            </a:rPr>
            <a:t>ideoconferences with participation of </a:t>
          </a:r>
          <a:r>
            <a:rPr lang="ru-RU" sz="2000">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292 TCOP members (from 11 to 17 countries each)</a:t>
          </a:r>
          <a:endParaRPr lang="en-US" sz="2000" dirty="0">
            <a:latin typeface="Cambria" panose="02040503050406030204" pitchFamily="18" charset="0"/>
            <a:ea typeface="Cambria" panose="02040503050406030204" pitchFamily="18" charset="0"/>
          </a:endParaRPr>
        </a:p>
      </dgm:t>
    </dgm:pt>
    <dgm:pt modelId="{EC5A7647-1189-490B-8AC9-35AE4A0674A9}" type="parTrans" cxnId="{D06F0A68-8D64-449D-BFE4-B61A9804E23C}">
      <dgm:prSet/>
      <dgm:spPr/>
      <dgm:t>
        <a:bodyPr/>
        <a:lstStyle/>
        <a:p>
          <a:endParaRPr lang="en-US"/>
        </a:p>
      </dgm:t>
    </dgm:pt>
    <dgm:pt modelId="{D4E86976-059A-45FD-8EF9-5365CC939522}" type="sibTrans" cxnId="{D06F0A68-8D64-449D-BFE4-B61A9804E23C}">
      <dgm:prSet/>
      <dgm:spPr/>
      <dgm:t>
        <a:bodyPr/>
        <a:lstStyle/>
        <a:p>
          <a:endParaRPr lang="en-US"/>
        </a:p>
      </dgm:t>
    </dgm:pt>
    <dgm:pt modelId="{39395AC3-44F2-43CA-94C4-C53867CC5DDA}">
      <dgm:prSet phldrT="[Text]"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sz="2400">
              <a:solidFill>
                <a:schemeClr val="tx1"/>
              </a:solidFill>
              <a:latin typeface="Cambria" panose="02040503050406030204" pitchFamily="18" charset="0"/>
              <a:ea typeface="Cambria" panose="02040503050406030204" pitchFamily="18" charset="0"/>
            </a:rPr>
            <a:t>Executive Committee</a:t>
          </a:r>
        </a:p>
      </dgm:t>
    </dgm:pt>
    <dgm:pt modelId="{AAE19C80-A85F-4F8C-B76F-233B34405870}" type="parTrans" cxnId="{90FCD1C3-C67D-4ED5-96A3-06501A38C3E2}">
      <dgm:prSet/>
      <dgm:spPr/>
      <dgm:t>
        <a:bodyPr/>
        <a:lstStyle/>
        <a:p>
          <a:endParaRPr lang="en-US"/>
        </a:p>
      </dgm:t>
    </dgm:pt>
    <dgm:pt modelId="{4B9715A4-187C-4144-A591-23D53F93CB69}" type="sibTrans" cxnId="{90FCD1C3-C67D-4ED5-96A3-06501A38C3E2}">
      <dgm:prSet/>
      <dgm:spPr/>
      <dgm:t>
        <a:bodyPr/>
        <a:lstStyle/>
        <a:p>
          <a:endParaRPr lang="en-US"/>
        </a:p>
      </dgm:t>
    </dgm:pt>
    <dgm:pt modelId="{A2D29BD8-8F11-4A9D-A6D0-2C388278A04F}">
      <dgm:prSet custT="1"/>
      <dgm:spPr/>
      <dgm:t>
        <a:bodyPr/>
        <a:lstStyle/>
        <a:p>
          <a:endParaRPr lang="en-US" sz="2000"/>
        </a:p>
      </dgm:t>
    </dgm:pt>
    <dgm:pt modelId="{03AD2F25-B7A5-43D5-ADB5-20F33B34ADD2}" type="parTrans" cxnId="{8397E79A-502E-4271-94FF-D9A8AABFDAF1}">
      <dgm:prSet/>
      <dgm:spPr/>
      <dgm:t>
        <a:bodyPr/>
        <a:lstStyle/>
        <a:p>
          <a:endParaRPr lang="en-US"/>
        </a:p>
      </dgm:t>
    </dgm:pt>
    <dgm:pt modelId="{A1497D9B-9C70-450F-8000-C7B4CE1DBF81}" type="sibTrans" cxnId="{8397E79A-502E-4271-94FF-D9A8AABFDAF1}">
      <dgm:prSet/>
      <dgm:spPr/>
      <dgm:t>
        <a:bodyPr/>
        <a:lstStyle/>
        <a:p>
          <a:endParaRPr lang="en-US"/>
        </a:p>
      </dgm:t>
    </dgm:pt>
    <dgm:pt modelId="{CCB8495D-04BD-44D9-BC5C-C4C15463EE1E}">
      <dgm:prSet phldrT="[Text]" custT="1"/>
      <dgm:spPr/>
      <dgm:t>
        <a:bodyPr/>
        <a:lstStyle/>
        <a:p>
          <a:endParaRPr lang="en-US" sz="2000"/>
        </a:p>
      </dgm:t>
    </dgm:pt>
    <dgm:pt modelId="{8FC39113-1B81-4AD2-A35E-F84E7A437550}" type="parTrans" cxnId="{85BB834B-3D58-44EC-8FA9-11983D85F52C}">
      <dgm:prSet/>
      <dgm:spPr/>
      <dgm:t>
        <a:bodyPr/>
        <a:lstStyle/>
        <a:p>
          <a:endParaRPr lang="en-US"/>
        </a:p>
      </dgm:t>
    </dgm:pt>
    <dgm:pt modelId="{7E3CFF77-A8D8-4548-B46B-1E5A27231D6D}" type="sibTrans" cxnId="{85BB834B-3D58-44EC-8FA9-11983D85F52C}">
      <dgm:prSet/>
      <dgm:spPr/>
      <dgm:t>
        <a:bodyPr/>
        <a:lstStyle/>
        <a:p>
          <a:endParaRPr lang="en-US"/>
        </a:p>
      </dgm:t>
    </dgm:pt>
    <dgm:pt modelId="{13EE0651-5B89-4202-A773-4E502476BF56}">
      <dgm:prSet custT="1"/>
      <dgm:spPr/>
      <dgm:t>
        <a:bodyPr/>
        <a:lstStyle/>
        <a:p>
          <a:endParaRPr lang="en-US" sz="2000"/>
        </a:p>
      </dgm:t>
    </dgm:pt>
    <dgm:pt modelId="{F3A33C6A-4773-4365-AEE1-5AF70B773D2C}" type="parTrans" cxnId="{5867ED9A-4E83-46B0-B645-81A98DEFCF42}">
      <dgm:prSet/>
      <dgm:spPr/>
      <dgm:t>
        <a:bodyPr/>
        <a:lstStyle/>
        <a:p>
          <a:endParaRPr lang="en-US"/>
        </a:p>
      </dgm:t>
    </dgm:pt>
    <dgm:pt modelId="{44EE37E7-539C-4A94-9FD6-1BB82C40F981}" type="sibTrans" cxnId="{5867ED9A-4E83-46B0-B645-81A98DEFCF42}">
      <dgm:prSet/>
      <dgm:spPr/>
      <dgm:t>
        <a:bodyPr/>
        <a:lstStyle/>
        <a:p>
          <a:endParaRPr lang="en-US"/>
        </a:p>
      </dgm:t>
    </dgm:pt>
    <dgm:pt modelId="{9BB0226F-B089-46EB-84FF-964F7123365C}">
      <dgm:prSet custT="1"/>
      <dgm:spPr/>
      <dgm:t>
        <a:bodyPr/>
        <a:lstStyle/>
        <a:p>
          <a:pPr>
            <a:buNone/>
          </a:pPr>
          <a:r>
            <a:rPr lang="en-US" sz="2000">
              <a:latin typeface="Cambria" panose="02040503050406030204" pitchFamily="18" charset="0"/>
              <a:ea typeface="Cambria" panose="02040503050406030204" pitchFamily="18" charset="0"/>
            </a:rPr>
            <a:t>4</a:t>
          </a:r>
          <a:r>
            <a:rPr lang="ru-RU" sz="2000">
              <a:latin typeface="Cambria" panose="02040503050406030204" pitchFamily="18" charset="0"/>
              <a:ea typeface="Cambria" panose="02040503050406030204" pitchFamily="18" charset="0"/>
            </a:rPr>
            <a:t> </a:t>
          </a:r>
          <a:r>
            <a:rPr lang="en-US" sz="2000">
              <a:latin typeface="Cambria" panose="02040503050406030204" pitchFamily="18" charset="0"/>
              <a:ea typeface="Cambria" panose="02040503050406030204" pitchFamily="18" charset="0"/>
            </a:rPr>
            <a:t>ExCom meetings</a:t>
          </a:r>
          <a:endParaRPr lang="en-US" sz="2000"/>
        </a:p>
      </dgm:t>
    </dgm:pt>
    <dgm:pt modelId="{DF0F74AD-C7F3-4F3B-B4E5-EFE62F6D919D}" type="parTrans" cxnId="{D72AC15B-2C52-42C0-9657-3A91BB1C22D8}">
      <dgm:prSet/>
      <dgm:spPr/>
      <dgm:t>
        <a:bodyPr/>
        <a:lstStyle/>
        <a:p>
          <a:endParaRPr lang="en-US"/>
        </a:p>
      </dgm:t>
    </dgm:pt>
    <dgm:pt modelId="{885EF1AD-216D-4365-A9E9-45CB444CB5A6}" type="sibTrans" cxnId="{D72AC15B-2C52-42C0-9657-3A91BB1C22D8}">
      <dgm:prSet/>
      <dgm:spPr/>
      <dgm:t>
        <a:bodyPr/>
        <a:lstStyle/>
        <a:p>
          <a:endParaRPr lang="en-US"/>
        </a:p>
      </dgm:t>
    </dgm:pt>
    <dgm:pt modelId="{A0645AF7-DD29-45DA-AD48-123517CC2D57}">
      <dgm:prSet custT="1"/>
      <dgm:spPr/>
      <dgm:t>
        <a:bodyPr/>
        <a:lstStyle/>
        <a:p>
          <a:endParaRPr lang="en-US" sz="2000"/>
        </a:p>
      </dgm:t>
    </dgm:pt>
    <dgm:pt modelId="{901D01E2-A276-4B6A-8DA2-584DFCD4C8D8}" type="parTrans" cxnId="{85A445D2-D40E-4514-99C6-A27172F7A26A}">
      <dgm:prSet/>
      <dgm:spPr/>
      <dgm:t>
        <a:bodyPr/>
        <a:lstStyle/>
        <a:p>
          <a:endParaRPr lang="en-US"/>
        </a:p>
      </dgm:t>
    </dgm:pt>
    <dgm:pt modelId="{12E929F0-715D-4632-B576-593D039786E4}" type="sibTrans" cxnId="{85A445D2-D40E-4514-99C6-A27172F7A26A}">
      <dgm:prSet/>
      <dgm:spPr/>
      <dgm:t>
        <a:bodyPr/>
        <a:lstStyle/>
        <a:p>
          <a:endParaRPr lang="en-US"/>
        </a:p>
      </dgm:t>
    </dgm:pt>
    <dgm:pt modelId="{FFB0F5C2-4DCF-429F-9867-01B8F7378CF7}">
      <dgm:prSet custT="1"/>
      <dgm:spPr/>
      <dgm:t>
        <a:bodyPr/>
        <a:lstStyle/>
        <a:p>
          <a:pPr>
            <a:buNone/>
          </a:pPr>
          <a:r>
            <a:rPr lang="ru-RU" sz="2000">
              <a:latin typeface="Cambria" panose="02040503050406030204" pitchFamily="18" charset="0"/>
              <a:ea typeface="Cambria" panose="02040503050406030204" pitchFamily="18" charset="0"/>
            </a:rPr>
            <a:t>(</a:t>
          </a:r>
          <a:r>
            <a:rPr lang="en-US" sz="2000">
              <a:latin typeface="Cambria" panose="02040503050406030204" pitchFamily="18" charset="0"/>
              <a:ea typeface="Cambria" panose="02040503050406030204" pitchFamily="18" charset="0"/>
            </a:rPr>
            <a:t>via videoconferences</a:t>
          </a:r>
          <a:r>
            <a:rPr lang="ru-RU" sz="2000">
              <a:latin typeface="Cambria" panose="02040503050406030204" pitchFamily="18" charset="0"/>
              <a:ea typeface="Cambria" panose="02040503050406030204" pitchFamily="18" charset="0"/>
            </a:rPr>
            <a:t>) </a:t>
          </a:r>
          <a:endParaRPr lang="en-US" sz="2000"/>
        </a:p>
      </dgm:t>
    </dgm:pt>
    <dgm:pt modelId="{99C2E403-B2E4-4F5C-B7FF-C5C0095AF5D4}" type="parTrans" cxnId="{7C5EDDE3-C113-43B8-91A1-A54A29AF691D}">
      <dgm:prSet/>
      <dgm:spPr/>
      <dgm:t>
        <a:bodyPr/>
        <a:lstStyle/>
        <a:p>
          <a:endParaRPr lang="en-US"/>
        </a:p>
      </dgm:t>
    </dgm:pt>
    <dgm:pt modelId="{4C43BA15-A5ED-45AC-AEC2-15CF8CAF2E75}" type="sibTrans" cxnId="{7C5EDDE3-C113-43B8-91A1-A54A29AF691D}">
      <dgm:prSet/>
      <dgm:spPr/>
      <dgm:t>
        <a:bodyPr/>
        <a:lstStyle/>
        <a:p>
          <a:endParaRPr lang="en-US"/>
        </a:p>
      </dgm:t>
    </dgm:pt>
    <dgm:pt modelId="{32897CB2-C440-48C5-B1CB-556F4AF0CCBC}" type="pres">
      <dgm:prSet presAssocID="{5B956844-44B2-43E1-96B2-6A09842E2AC0}" presName="Name0" presStyleCnt="0">
        <dgm:presLayoutVars>
          <dgm:dir/>
          <dgm:animLvl val="lvl"/>
          <dgm:resizeHandles val="exact"/>
        </dgm:presLayoutVars>
      </dgm:prSet>
      <dgm:spPr/>
    </dgm:pt>
    <dgm:pt modelId="{C1CE3735-1557-45CB-B596-A3DE630DCF3C}" type="pres">
      <dgm:prSet presAssocID="{E7A4A1C3-3566-4A57-821B-D183F89A9857}" presName="linNode" presStyleCnt="0"/>
      <dgm:spPr/>
    </dgm:pt>
    <dgm:pt modelId="{C314A7ED-A91B-4096-B6ED-5D171C4158DD}" type="pres">
      <dgm:prSet presAssocID="{E7A4A1C3-3566-4A57-821B-D183F89A9857}" presName="parentText" presStyleLbl="node1" presStyleIdx="0" presStyleCnt="2" custScaleX="100177" custScaleY="39545">
        <dgm:presLayoutVars>
          <dgm:chMax val="1"/>
          <dgm:bulletEnabled val="1"/>
        </dgm:presLayoutVars>
      </dgm:prSet>
      <dgm:spPr/>
    </dgm:pt>
    <dgm:pt modelId="{A8983449-E04B-496F-BA7D-ED80AAAEE3A0}" type="pres">
      <dgm:prSet presAssocID="{E7A4A1C3-3566-4A57-821B-D183F89A9857}" presName="descendantText" presStyleLbl="alignAccFollowNode1" presStyleIdx="0" presStyleCnt="2" custScaleX="105737" custScaleY="39644" custLinFactNeighborX="19" custLinFactNeighborY="-48">
        <dgm:presLayoutVars>
          <dgm:bulletEnabled val="1"/>
        </dgm:presLayoutVars>
      </dgm:prSet>
      <dgm:spPr/>
    </dgm:pt>
    <dgm:pt modelId="{CA0773E2-E065-4D7D-A3AA-16903DF04719}" type="pres">
      <dgm:prSet presAssocID="{A4216403-538D-4A57-87B3-A287D4A8EC8C}" presName="sp" presStyleCnt="0"/>
      <dgm:spPr/>
    </dgm:pt>
    <dgm:pt modelId="{D951A707-2B84-4836-B7E7-499B54B47FBD}" type="pres">
      <dgm:prSet presAssocID="{39395AC3-44F2-43CA-94C4-C53867CC5DDA}" presName="linNode" presStyleCnt="0"/>
      <dgm:spPr/>
    </dgm:pt>
    <dgm:pt modelId="{F5260018-36B2-4B62-B3D4-6808BD49C051}" type="pres">
      <dgm:prSet presAssocID="{39395AC3-44F2-43CA-94C4-C53867CC5DDA}" presName="parentText" presStyleLbl="node1" presStyleIdx="1" presStyleCnt="2" custScaleX="112270" custScaleY="40371">
        <dgm:presLayoutVars>
          <dgm:chMax val="1"/>
          <dgm:bulletEnabled val="1"/>
        </dgm:presLayoutVars>
      </dgm:prSet>
      <dgm:spPr/>
    </dgm:pt>
    <dgm:pt modelId="{39E8FF0F-EA50-4B9D-AE55-13F14B96B741}" type="pres">
      <dgm:prSet presAssocID="{39395AC3-44F2-43CA-94C4-C53867CC5DDA}" presName="descendantText" presStyleLbl="alignAccFollowNode1" presStyleIdx="1" presStyleCnt="2" custScaleX="117928" custScaleY="38929" custLinFactNeighborY="0">
        <dgm:presLayoutVars>
          <dgm:bulletEnabled val="1"/>
        </dgm:presLayoutVars>
      </dgm:prSet>
      <dgm:spPr/>
    </dgm:pt>
  </dgm:ptLst>
  <dgm:cxnLst>
    <dgm:cxn modelId="{245E8B11-0EB6-4FD7-9CAA-1B2AABB6413B}" type="presOf" srcId="{FFB0F5C2-4DCF-429F-9867-01B8F7378CF7}" destId="{39E8FF0F-EA50-4B9D-AE55-13F14B96B741}" srcOrd="0" destOrd="3" presId="urn:microsoft.com/office/officeart/2005/8/layout/vList5"/>
    <dgm:cxn modelId="{D72AC15B-2C52-42C0-9657-3A91BB1C22D8}" srcId="{39395AC3-44F2-43CA-94C4-C53867CC5DDA}" destId="{9BB0226F-B089-46EB-84FF-964F7123365C}" srcOrd="2" destOrd="0" parTransId="{DF0F74AD-C7F3-4F3B-B4E5-EFE62F6D919D}" sibTransId="{885EF1AD-216D-4365-A9E9-45CB444CB5A6}"/>
    <dgm:cxn modelId="{D06F0A68-8D64-449D-BFE4-B61A9804E23C}" srcId="{E7A4A1C3-3566-4A57-821B-D183F89A9857}" destId="{FDCE1500-8D86-438C-A805-E7746FA404D2}" srcOrd="0" destOrd="0" parTransId="{EC5A7647-1189-490B-8AC9-35AE4A0674A9}" sibTransId="{D4E86976-059A-45FD-8EF9-5365CC939522}"/>
    <dgm:cxn modelId="{85BB834B-3D58-44EC-8FA9-11983D85F52C}" srcId="{39395AC3-44F2-43CA-94C4-C53867CC5DDA}" destId="{CCB8495D-04BD-44D9-BC5C-C4C15463EE1E}" srcOrd="0" destOrd="0" parTransId="{8FC39113-1B81-4AD2-A35E-F84E7A437550}" sibTransId="{7E3CFF77-A8D8-4548-B46B-1E5A27231D6D}"/>
    <dgm:cxn modelId="{ACD69D7F-1533-45B1-93C7-483250BABB32}" type="presOf" srcId="{FDCE1500-8D86-438C-A805-E7746FA404D2}" destId="{A8983449-E04B-496F-BA7D-ED80AAAEE3A0}" srcOrd="0" destOrd="0" presId="urn:microsoft.com/office/officeart/2005/8/layout/vList5"/>
    <dgm:cxn modelId="{CDE6EF90-1D60-4822-A6C1-C5AE39181135}" type="presOf" srcId="{13EE0651-5B89-4202-A773-4E502476BF56}" destId="{39E8FF0F-EA50-4B9D-AE55-13F14B96B741}" srcOrd="0" destOrd="4" presId="urn:microsoft.com/office/officeart/2005/8/layout/vList5"/>
    <dgm:cxn modelId="{31CF4991-A583-4044-9FED-C161BAF96C68}" type="presOf" srcId="{5B956844-44B2-43E1-96B2-6A09842E2AC0}" destId="{32897CB2-C440-48C5-B1CB-556F4AF0CCBC}" srcOrd="0" destOrd="0" presId="urn:microsoft.com/office/officeart/2005/8/layout/vList5"/>
    <dgm:cxn modelId="{8397E79A-502E-4271-94FF-D9A8AABFDAF1}" srcId="{39395AC3-44F2-43CA-94C4-C53867CC5DDA}" destId="{A2D29BD8-8F11-4A9D-A6D0-2C388278A04F}" srcOrd="5" destOrd="0" parTransId="{03AD2F25-B7A5-43D5-ADB5-20F33B34ADD2}" sibTransId="{A1497D9B-9C70-450F-8000-C7B4CE1DBF81}"/>
    <dgm:cxn modelId="{5867ED9A-4E83-46B0-B645-81A98DEFCF42}" srcId="{39395AC3-44F2-43CA-94C4-C53867CC5DDA}" destId="{13EE0651-5B89-4202-A773-4E502476BF56}" srcOrd="4" destOrd="0" parTransId="{F3A33C6A-4773-4365-AEE1-5AF70B773D2C}" sibTransId="{44EE37E7-539C-4A94-9FD6-1BB82C40F981}"/>
    <dgm:cxn modelId="{832F409E-AD42-49A6-A9AA-74147C644AE6}" type="presOf" srcId="{39395AC3-44F2-43CA-94C4-C53867CC5DDA}" destId="{F5260018-36B2-4B62-B3D4-6808BD49C051}" srcOrd="0" destOrd="0" presId="urn:microsoft.com/office/officeart/2005/8/layout/vList5"/>
    <dgm:cxn modelId="{DD21E3AE-AB03-4FD8-B396-7150AB6F2392}" type="presOf" srcId="{9BB0226F-B089-46EB-84FF-964F7123365C}" destId="{39E8FF0F-EA50-4B9D-AE55-13F14B96B741}" srcOrd="0" destOrd="2" presId="urn:microsoft.com/office/officeart/2005/8/layout/vList5"/>
    <dgm:cxn modelId="{7600F0B0-3B10-412F-958F-7D23475249A2}" type="presOf" srcId="{E7A4A1C3-3566-4A57-821B-D183F89A9857}" destId="{C314A7ED-A91B-4096-B6ED-5D171C4158DD}" srcOrd="0" destOrd="0" presId="urn:microsoft.com/office/officeart/2005/8/layout/vList5"/>
    <dgm:cxn modelId="{90FCD1C3-C67D-4ED5-96A3-06501A38C3E2}" srcId="{5B956844-44B2-43E1-96B2-6A09842E2AC0}" destId="{39395AC3-44F2-43CA-94C4-C53867CC5DDA}" srcOrd="1" destOrd="0" parTransId="{AAE19C80-A85F-4F8C-B76F-233B34405870}" sibTransId="{4B9715A4-187C-4144-A591-23D53F93CB69}"/>
    <dgm:cxn modelId="{85A445D2-D40E-4514-99C6-A27172F7A26A}" srcId="{39395AC3-44F2-43CA-94C4-C53867CC5DDA}" destId="{A0645AF7-DD29-45DA-AD48-123517CC2D57}" srcOrd="1" destOrd="0" parTransId="{901D01E2-A276-4B6A-8DA2-584DFCD4C8D8}" sibTransId="{12E929F0-715D-4632-B576-593D039786E4}"/>
    <dgm:cxn modelId="{7C5EDDE3-C113-43B8-91A1-A54A29AF691D}" srcId="{39395AC3-44F2-43CA-94C4-C53867CC5DDA}" destId="{FFB0F5C2-4DCF-429F-9867-01B8F7378CF7}" srcOrd="3" destOrd="0" parTransId="{99C2E403-B2E4-4F5C-B7FF-C5C0095AF5D4}" sibTransId="{4C43BA15-A5ED-45AC-AEC2-15CF8CAF2E75}"/>
    <dgm:cxn modelId="{1DFF88EA-501D-4CD1-8050-A9739580DAB7}" type="presOf" srcId="{A0645AF7-DD29-45DA-AD48-123517CC2D57}" destId="{39E8FF0F-EA50-4B9D-AE55-13F14B96B741}" srcOrd="0" destOrd="1" presId="urn:microsoft.com/office/officeart/2005/8/layout/vList5"/>
    <dgm:cxn modelId="{A94FF3F2-381C-4D36-BFA5-0331AB71CC6D}" srcId="{5B956844-44B2-43E1-96B2-6A09842E2AC0}" destId="{E7A4A1C3-3566-4A57-821B-D183F89A9857}" srcOrd="0" destOrd="0" parTransId="{E36B6DB2-CEB6-41E7-B680-15274D146506}" sibTransId="{A4216403-538D-4A57-87B3-A287D4A8EC8C}"/>
    <dgm:cxn modelId="{F4E965F3-BA2C-4537-BCDD-0C5FC0D5C48C}" type="presOf" srcId="{CCB8495D-04BD-44D9-BC5C-C4C15463EE1E}" destId="{39E8FF0F-EA50-4B9D-AE55-13F14B96B741}" srcOrd="0" destOrd="0" presId="urn:microsoft.com/office/officeart/2005/8/layout/vList5"/>
    <dgm:cxn modelId="{666D07F6-131E-4791-852E-356B4980A8BC}" type="presOf" srcId="{A2D29BD8-8F11-4A9D-A6D0-2C388278A04F}" destId="{39E8FF0F-EA50-4B9D-AE55-13F14B96B741}" srcOrd="0" destOrd="5" presId="urn:microsoft.com/office/officeart/2005/8/layout/vList5"/>
    <dgm:cxn modelId="{0C590281-51CA-44D1-9BBA-0A57E68F366D}" type="presParOf" srcId="{32897CB2-C440-48C5-B1CB-556F4AF0CCBC}" destId="{C1CE3735-1557-45CB-B596-A3DE630DCF3C}" srcOrd="0" destOrd="0" presId="urn:microsoft.com/office/officeart/2005/8/layout/vList5"/>
    <dgm:cxn modelId="{62EF7162-9E90-4EFE-9A35-BF9C704DFA36}" type="presParOf" srcId="{C1CE3735-1557-45CB-B596-A3DE630DCF3C}" destId="{C314A7ED-A91B-4096-B6ED-5D171C4158DD}" srcOrd="0" destOrd="0" presId="urn:microsoft.com/office/officeart/2005/8/layout/vList5"/>
    <dgm:cxn modelId="{F00D147F-C569-4E67-AA01-DDD4F191C67C}" type="presParOf" srcId="{C1CE3735-1557-45CB-B596-A3DE630DCF3C}" destId="{A8983449-E04B-496F-BA7D-ED80AAAEE3A0}" srcOrd="1" destOrd="0" presId="urn:microsoft.com/office/officeart/2005/8/layout/vList5"/>
    <dgm:cxn modelId="{7374C9B5-EEB7-49B1-B8CD-C681E8C4708A}" type="presParOf" srcId="{32897CB2-C440-48C5-B1CB-556F4AF0CCBC}" destId="{CA0773E2-E065-4D7D-A3AA-16903DF04719}" srcOrd="1" destOrd="0" presId="urn:microsoft.com/office/officeart/2005/8/layout/vList5"/>
    <dgm:cxn modelId="{DE3AF7E5-B4B2-4CEC-8A73-0100EF5C3366}" type="presParOf" srcId="{32897CB2-C440-48C5-B1CB-556F4AF0CCBC}" destId="{D951A707-2B84-4836-B7E7-499B54B47FBD}" srcOrd="2" destOrd="0" presId="urn:microsoft.com/office/officeart/2005/8/layout/vList5"/>
    <dgm:cxn modelId="{38882C87-4932-4557-A321-7284361FAB2C}" type="presParOf" srcId="{D951A707-2B84-4836-B7E7-499B54B47FBD}" destId="{F5260018-36B2-4B62-B3D4-6808BD49C051}" srcOrd="0" destOrd="0" presId="urn:microsoft.com/office/officeart/2005/8/layout/vList5"/>
    <dgm:cxn modelId="{E9281B72-E497-43BD-850E-818113595E41}" type="presParOf" srcId="{D951A707-2B84-4836-B7E7-499B54B47FBD}" destId="{39E8FF0F-EA50-4B9D-AE55-13F14B96B741}" srcOrd="1"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BBAB2C-C12E-499E-AFCD-F1B0EC55CB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BF77D-846D-42C8-817E-F2361E10BC57}">
      <dgm:prSet custT="1">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pPr algn="ctr"/>
          <a:r>
            <a:rPr lang="en-US" sz="2400" b="1">
              <a:solidFill>
                <a:srgbClr val="C00000"/>
              </a:solidFill>
              <a:latin typeface="Cambria" panose="02040503050406030204" pitchFamily="18" charset="0"/>
              <a:ea typeface="Cambria" panose="02040503050406030204" pitchFamily="18" charset="0"/>
            </a:rPr>
            <a:t>What We Discussed</a:t>
          </a:r>
          <a:endParaRPr lang="en-US" sz="2400">
            <a:solidFill>
              <a:srgbClr val="C00000"/>
            </a:solidFill>
            <a:latin typeface="Cambria" panose="02040503050406030204" pitchFamily="18" charset="0"/>
            <a:ea typeface="Cambria" panose="02040503050406030204" pitchFamily="18" charset="0"/>
          </a:endParaRPr>
        </a:p>
      </dgm:t>
    </dgm:pt>
    <dgm:pt modelId="{AEEF6771-3F26-4E9C-8407-7EE8E7D4A75D}" type="parTrans" cxnId="{0FC16E70-DAEA-42E4-839B-40D0B5E063C4}">
      <dgm:prSet/>
      <dgm:spPr/>
      <dgm:t>
        <a:bodyPr/>
        <a:lstStyle/>
        <a:p>
          <a:endParaRPr lang="en-US"/>
        </a:p>
      </dgm:t>
    </dgm:pt>
    <dgm:pt modelId="{D564AFEA-CFB9-41E5-BFAE-68C3704B9C16}" type="sibTrans" cxnId="{0FC16E70-DAEA-42E4-839B-40D0B5E063C4}">
      <dgm:prSet/>
      <dgm:spPr/>
      <dgm:t>
        <a:bodyPr/>
        <a:lstStyle/>
        <a:p>
          <a:endParaRPr lang="en-US"/>
        </a:p>
      </dgm:t>
    </dgm:pt>
    <dgm:pt modelId="{F7EE1AFF-5305-4E54-A073-CF1C0362EDEC}" type="pres">
      <dgm:prSet presAssocID="{C8BBAB2C-C12E-499E-AFCD-F1B0EC55CB88}" presName="linear" presStyleCnt="0">
        <dgm:presLayoutVars>
          <dgm:animLvl val="lvl"/>
          <dgm:resizeHandles val="exact"/>
        </dgm:presLayoutVars>
      </dgm:prSet>
      <dgm:spPr/>
    </dgm:pt>
    <dgm:pt modelId="{4B12D3CE-AFC6-45D0-9034-C41CD33B47B4}" type="pres">
      <dgm:prSet presAssocID="{97EBF77D-846D-42C8-817E-F2361E10BC57}" presName="parentText" presStyleLbl="node1" presStyleIdx="0" presStyleCnt="1" custScaleX="100000" custLinFactNeighborY="-11037">
        <dgm:presLayoutVars>
          <dgm:chMax val="0"/>
          <dgm:bulletEnabled val="1"/>
        </dgm:presLayoutVars>
      </dgm:prSet>
      <dgm:spPr/>
    </dgm:pt>
  </dgm:ptLst>
  <dgm:cxnLst>
    <dgm:cxn modelId="{2092E601-E8E8-4FE9-A297-4AF4AE13B978}" type="presOf" srcId="{C8BBAB2C-C12E-499E-AFCD-F1B0EC55CB88}" destId="{F7EE1AFF-5305-4E54-A073-CF1C0362EDEC}" srcOrd="0" destOrd="0" presId="urn:microsoft.com/office/officeart/2005/8/layout/vList2"/>
    <dgm:cxn modelId="{0FC16E70-DAEA-42E4-839B-40D0B5E063C4}" srcId="{C8BBAB2C-C12E-499E-AFCD-F1B0EC55CB88}" destId="{97EBF77D-846D-42C8-817E-F2361E10BC57}" srcOrd="0" destOrd="0" parTransId="{AEEF6771-3F26-4E9C-8407-7EE8E7D4A75D}" sibTransId="{D564AFEA-CFB9-41E5-BFAE-68C3704B9C16}"/>
    <dgm:cxn modelId="{05807855-CB59-4AE4-BD62-B301AAB3B1BA}" type="presOf" srcId="{97EBF77D-846D-42C8-817E-F2361E10BC57}" destId="{4B12D3CE-AFC6-45D0-9034-C41CD33B47B4}" srcOrd="0" destOrd="0" presId="urn:microsoft.com/office/officeart/2005/8/layout/vList2"/>
    <dgm:cxn modelId="{08F86E61-B54A-4BF8-BB9B-D4C3E9A0ADB2}" type="presParOf" srcId="{F7EE1AFF-5305-4E54-A073-CF1C0362EDEC}" destId="{4B12D3CE-AFC6-45D0-9034-C41CD33B47B4}"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BBAB2C-C12E-499E-AFCD-F1B0EC55CB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BF77D-846D-42C8-817E-F2361E10BC57}">
      <dgm:prSet custT="1">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pPr algn="ctr"/>
          <a:r>
            <a:rPr lang="en-US" sz="2400" b="1">
              <a:solidFill>
                <a:srgbClr val="C00000"/>
              </a:solidFill>
              <a:latin typeface="Cambria" panose="02040503050406030204" pitchFamily="18" charset="0"/>
              <a:ea typeface="Cambria" panose="02040503050406030204" pitchFamily="18" charset="0"/>
            </a:rPr>
            <a:t>What We Discussed (cont.)</a:t>
          </a:r>
          <a:endParaRPr lang="en-US" sz="2400">
            <a:solidFill>
              <a:srgbClr val="C00000"/>
            </a:solidFill>
            <a:latin typeface="Cambria" panose="02040503050406030204" pitchFamily="18" charset="0"/>
            <a:ea typeface="Cambria" panose="02040503050406030204" pitchFamily="18" charset="0"/>
          </a:endParaRPr>
        </a:p>
      </dgm:t>
    </dgm:pt>
    <dgm:pt modelId="{AEEF6771-3F26-4E9C-8407-7EE8E7D4A75D}" type="parTrans" cxnId="{0FC16E70-DAEA-42E4-839B-40D0B5E063C4}">
      <dgm:prSet/>
      <dgm:spPr/>
      <dgm:t>
        <a:bodyPr/>
        <a:lstStyle/>
        <a:p>
          <a:endParaRPr lang="en-US"/>
        </a:p>
      </dgm:t>
    </dgm:pt>
    <dgm:pt modelId="{D564AFEA-CFB9-41E5-BFAE-68C3704B9C16}" type="sibTrans" cxnId="{0FC16E70-DAEA-42E4-839B-40D0B5E063C4}">
      <dgm:prSet/>
      <dgm:spPr/>
      <dgm:t>
        <a:bodyPr/>
        <a:lstStyle/>
        <a:p>
          <a:endParaRPr lang="en-US"/>
        </a:p>
      </dgm:t>
    </dgm:pt>
    <dgm:pt modelId="{F7EE1AFF-5305-4E54-A073-CF1C0362EDEC}" type="pres">
      <dgm:prSet presAssocID="{C8BBAB2C-C12E-499E-AFCD-F1B0EC55CB88}" presName="linear" presStyleCnt="0">
        <dgm:presLayoutVars>
          <dgm:animLvl val="lvl"/>
          <dgm:resizeHandles val="exact"/>
        </dgm:presLayoutVars>
      </dgm:prSet>
      <dgm:spPr/>
    </dgm:pt>
    <dgm:pt modelId="{4B12D3CE-AFC6-45D0-9034-C41CD33B47B4}" type="pres">
      <dgm:prSet presAssocID="{97EBF77D-846D-42C8-817E-F2361E10BC57}" presName="parentText" presStyleLbl="node1" presStyleIdx="0" presStyleCnt="1" custScaleX="100000" custLinFactNeighborY="-30673">
        <dgm:presLayoutVars>
          <dgm:chMax val="0"/>
          <dgm:bulletEnabled val="1"/>
        </dgm:presLayoutVars>
      </dgm:prSet>
      <dgm:spPr/>
    </dgm:pt>
  </dgm:ptLst>
  <dgm:cxnLst>
    <dgm:cxn modelId="{2092E601-E8E8-4FE9-A297-4AF4AE13B978}" type="presOf" srcId="{C8BBAB2C-C12E-499E-AFCD-F1B0EC55CB88}" destId="{F7EE1AFF-5305-4E54-A073-CF1C0362EDEC}" srcOrd="0" destOrd="0" presId="urn:microsoft.com/office/officeart/2005/8/layout/vList2"/>
    <dgm:cxn modelId="{0FC16E70-DAEA-42E4-839B-40D0B5E063C4}" srcId="{C8BBAB2C-C12E-499E-AFCD-F1B0EC55CB88}" destId="{97EBF77D-846D-42C8-817E-F2361E10BC57}" srcOrd="0" destOrd="0" parTransId="{AEEF6771-3F26-4E9C-8407-7EE8E7D4A75D}" sibTransId="{D564AFEA-CFB9-41E5-BFAE-68C3704B9C16}"/>
    <dgm:cxn modelId="{05807855-CB59-4AE4-BD62-B301AAB3B1BA}" type="presOf" srcId="{97EBF77D-846D-42C8-817E-F2361E10BC57}" destId="{4B12D3CE-AFC6-45D0-9034-C41CD33B47B4}" srcOrd="0" destOrd="0" presId="urn:microsoft.com/office/officeart/2005/8/layout/vList2"/>
    <dgm:cxn modelId="{08F86E61-B54A-4BF8-BB9B-D4C3E9A0ADB2}" type="presParOf" srcId="{F7EE1AFF-5305-4E54-A073-CF1C0362EDEC}" destId="{4B12D3CE-AFC6-45D0-9034-C41CD33B47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BBAB2C-C12E-499E-AFCD-F1B0EC55CB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BF77D-846D-42C8-817E-F2361E10BC57}">
      <dgm:prSet custT="1">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pPr algn="ctr"/>
          <a:r>
            <a:rPr lang="en-US" sz="2400" b="1">
              <a:solidFill>
                <a:srgbClr val="C00000"/>
              </a:solidFill>
              <a:latin typeface="Cambria" panose="02040503050406030204" pitchFamily="18" charset="0"/>
              <a:ea typeface="Cambria" panose="02040503050406030204" pitchFamily="18" charset="0"/>
            </a:rPr>
            <a:t>What We Discussed (cont.)</a:t>
          </a:r>
          <a:endParaRPr lang="en-US" sz="2400">
            <a:solidFill>
              <a:srgbClr val="C00000"/>
            </a:solidFill>
            <a:latin typeface="Cambria" panose="02040503050406030204" pitchFamily="18" charset="0"/>
            <a:ea typeface="Cambria" panose="02040503050406030204" pitchFamily="18" charset="0"/>
          </a:endParaRPr>
        </a:p>
      </dgm:t>
    </dgm:pt>
    <dgm:pt modelId="{AEEF6771-3F26-4E9C-8407-7EE8E7D4A75D}" type="parTrans" cxnId="{0FC16E70-DAEA-42E4-839B-40D0B5E063C4}">
      <dgm:prSet/>
      <dgm:spPr/>
      <dgm:t>
        <a:bodyPr/>
        <a:lstStyle/>
        <a:p>
          <a:endParaRPr lang="en-US"/>
        </a:p>
      </dgm:t>
    </dgm:pt>
    <dgm:pt modelId="{D564AFEA-CFB9-41E5-BFAE-68C3704B9C16}" type="sibTrans" cxnId="{0FC16E70-DAEA-42E4-839B-40D0B5E063C4}">
      <dgm:prSet/>
      <dgm:spPr/>
      <dgm:t>
        <a:bodyPr/>
        <a:lstStyle/>
        <a:p>
          <a:endParaRPr lang="en-US"/>
        </a:p>
      </dgm:t>
    </dgm:pt>
    <dgm:pt modelId="{F7EE1AFF-5305-4E54-A073-CF1C0362EDEC}" type="pres">
      <dgm:prSet presAssocID="{C8BBAB2C-C12E-499E-AFCD-F1B0EC55CB88}" presName="linear" presStyleCnt="0">
        <dgm:presLayoutVars>
          <dgm:animLvl val="lvl"/>
          <dgm:resizeHandles val="exact"/>
        </dgm:presLayoutVars>
      </dgm:prSet>
      <dgm:spPr/>
    </dgm:pt>
    <dgm:pt modelId="{4B12D3CE-AFC6-45D0-9034-C41CD33B47B4}" type="pres">
      <dgm:prSet presAssocID="{97EBF77D-846D-42C8-817E-F2361E10BC57}" presName="parentText" presStyleLbl="node1" presStyleIdx="0" presStyleCnt="1" custScaleX="100000" custLinFactNeighborY="-30673">
        <dgm:presLayoutVars>
          <dgm:chMax val="0"/>
          <dgm:bulletEnabled val="1"/>
        </dgm:presLayoutVars>
      </dgm:prSet>
      <dgm:spPr/>
    </dgm:pt>
  </dgm:ptLst>
  <dgm:cxnLst>
    <dgm:cxn modelId="{2092E601-E8E8-4FE9-A297-4AF4AE13B978}" type="presOf" srcId="{C8BBAB2C-C12E-499E-AFCD-F1B0EC55CB88}" destId="{F7EE1AFF-5305-4E54-A073-CF1C0362EDEC}" srcOrd="0" destOrd="0" presId="urn:microsoft.com/office/officeart/2005/8/layout/vList2"/>
    <dgm:cxn modelId="{0FC16E70-DAEA-42E4-839B-40D0B5E063C4}" srcId="{C8BBAB2C-C12E-499E-AFCD-F1B0EC55CB88}" destId="{97EBF77D-846D-42C8-817E-F2361E10BC57}" srcOrd="0" destOrd="0" parTransId="{AEEF6771-3F26-4E9C-8407-7EE8E7D4A75D}" sibTransId="{D564AFEA-CFB9-41E5-BFAE-68C3704B9C16}"/>
    <dgm:cxn modelId="{05807855-CB59-4AE4-BD62-B301AAB3B1BA}" type="presOf" srcId="{97EBF77D-846D-42C8-817E-F2361E10BC57}" destId="{4B12D3CE-AFC6-45D0-9034-C41CD33B47B4}" srcOrd="0" destOrd="0" presId="urn:microsoft.com/office/officeart/2005/8/layout/vList2"/>
    <dgm:cxn modelId="{08F86E61-B54A-4BF8-BB9B-D4C3E9A0ADB2}" type="presParOf" srcId="{F7EE1AFF-5305-4E54-A073-CF1C0362EDEC}" destId="{4B12D3CE-AFC6-45D0-9034-C41CD33B47B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BBAB2C-C12E-499E-AFCD-F1B0EC55CB8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EBF77D-846D-42C8-817E-F2361E10BC57}">
      <dgm:prSet>
        <dgm:style>
          <a:lnRef idx="2">
            <a:schemeClr val="accent1"/>
          </a:lnRef>
          <a:fillRef idx="1">
            <a:schemeClr val="lt1"/>
          </a:fillRef>
          <a:effectRef idx="0">
            <a:schemeClr val="accent1"/>
          </a:effectRef>
          <a:fontRef idx="minor">
            <a:schemeClr val="dk1"/>
          </a:fontRef>
        </dgm:style>
      </dgm:prSet>
      <dgm:spPr>
        <a:ln>
          <a:solidFill>
            <a:schemeClr val="bg1"/>
          </a:solidFill>
        </a:ln>
      </dgm:spPr>
      <dgm:t>
        <a:bodyPr/>
        <a:lstStyle/>
        <a:p>
          <a:pPr algn="ctr">
            <a:buFontTx/>
            <a:buNone/>
          </a:pPr>
          <a:r>
            <a:rPr lang="en-US" altLang="en-US" b="1">
              <a:solidFill>
                <a:srgbClr val="C00000"/>
              </a:solidFill>
              <a:latin typeface="Cambria" panose="02040503050406030204" pitchFamily="18" charset="0"/>
              <a:ea typeface="Cambria" panose="02040503050406030204" pitchFamily="18" charset="0"/>
              <a:cs typeface="Times New Roman" panose="02020603050405020304" pitchFamily="18" charset="0"/>
            </a:rPr>
            <a:t> TCOP Knowledge Products, FY2020-2021</a:t>
          </a:r>
          <a:endParaRPr lang="en-US">
            <a:solidFill>
              <a:schemeClr val="accent1">
                <a:lumMod val="50000"/>
              </a:schemeClr>
            </a:solidFill>
            <a:latin typeface="Cambria" panose="02040503050406030204" pitchFamily="18" charset="0"/>
            <a:ea typeface="Cambria" panose="02040503050406030204" pitchFamily="18" charset="0"/>
          </a:endParaRPr>
        </a:p>
      </dgm:t>
    </dgm:pt>
    <dgm:pt modelId="{AEEF6771-3F26-4E9C-8407-7EE8E7D4A75D}" type="parTrans" cxnId="{0FC16E70-DAEA-42E4-839B-40D0B5E063C4}">
      <dgm:prSet/>
      <dgm:spPr/>
      <dgm:t>
        <a:bodyPr/>
        <a:lstStyle/>
        <a:p>
          <a:endParaRPr lang="en-US"/>
        </a:p>
      </dgm:t>
    </dgm:pt>
    <dgm:pt modelId="{D564AFEA-CFB9-41E5-BFAE-68C3704B9C16}" type="sibTrans" cxnId="{0FC16E70-DAEA-42E4-839B-40D0B5E063C4}">
      <dgm:prSet/>
      <dgm:spPr/>
      <dgm:t>
        <a:bodyPr/>
        <a:lstStyle/>
        <a:p>
          <a:endParaRPr lang="en-US"/>
        </a:p>
      </dgm:t>
    </dgm:pt>
    <dgm:pt modelId="{F7EE1AFF-5305-4E54-A073-CF1C0362EDEC}" type="pres">
      <dgm:prSet presAssocID="{C8BBAB2C-C12E-499E-AFCD-F1B0EC55CB88}" presName="linear" presStyleCnt="0">
        <dgm:presLayoutVars>
          <dgm:animLvl val="lvl"/>
          <dgm:resizeHandles val="exact"/>
        </dgm:presLayoutVars>
      </dgm:prSet>
      <dgm:spPr/>
    </dgm:pt>
    <dgm:pt modelId="{4B12D3CE-AFC6-45D0-9034-C41CD33B47B4}" type="pres">
      <dgm:prSet presAssocID="{97EBF77D-846D-42C8-817E-F2361E10BC57}" presName="parentText" presStyleLbl="node1" presStyleIdx="0" presStyleCnt="1">
        <dgm:presLayoutVars>
          <dgm:chMax val="0"/>
          <dgm:bulletEnabled val="1"/>
        </dgm:presLayoutVars>
      </dgm:prSet>
      <dgm:spPr/>
    </dgm:pt>
  </dgm:ptLst>
  <dgm:cxnLst>
    <dgm:cxn modelId="{2092E601-E8E8-4FE9-A297-4AF4AE13B978}" type="presOf" srcId="{C8BBAB2C-C12E-499E-AFCD-F1B0EC55CB88}" destId="{F7EE1AFF-5305-4E54-A073-CF1C0362EDEC}" srcOrd="0" destOrd="0" presId="urn:microsoft.com/office/officeart/2005/8/layout/vList2"/>
    <dgm:cxn modelId="{0FC16E70-DAEA-42E4-839B-40D0B5E063C4}" srcId="{C8BBAB2C-C12E-499E-AFCD-F1B0EC55CB88}" destId="{97EBF77D-846D-42C8-817E-F2361E10BC57}" srcOrd="0" destOrd="0" parTransId="{AEEF6771-3F26-4E9C-8407-7EE8E7D4A75D}" sibTransId="{D564AFEA-CFB9-41E5-BFAE-68C3704B9C16}"/>
    <dgm:cxn modelId="{05807855-CB59-4AE4-BD62-B301AAB3B1BA}" type="presOf" srcId="{97EBF77D-846D-42C8-817E-F2361E10BC57}" destId="{4B12D3CE-AFC6-45D0-9034-C41CD33B47B4}" srcOrd="0" destOrd="0" presId="urn:microsoft.com/office/officeart/2005/8/layout/vList2"/>
    <dgm:cxn modelId="{08F86E61-B54A-4BF8-BB9B-D4C3E9A0ADB2}" type="presParOf" srcId="{F7EE1AFF-5305-4E54-A073-CF1C0362EDEC}" destId="{4B12D3CE-AFC6-45D0-9034-C41CD33B47B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DD759-4E4D-4EF4-A6D6-8F3BDCEF533A}">
      <dsp:nvSpPr>
        <dsp:cNvPr id="0" name=""/>
        <dsp:cNvSpPr/>
      </dsp:nvSpPr>
      <dsp:spPr>
        <a:xfrm>
          <a:off x="0" y="442"/>
          <a:ext cx="7884368" cy="948911"/>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rgbClr val="C00000"/>
              </a:solidFill>
              <a:latin typeface="Cambria" panose="02040503050406030204" pitchFamily="18" charset="0"/>
              <a:ea typeface="Cambria" panose="02040503050406030204" pitchFamily="18" charset="0"/>
            </a:rPr>
            <a:t>TCOP</a:t>
          </a:r>
          <a:r>
            <a:rPr lang="en-US" sz="2900" b="1" kern="1200">
              <a:solidFill>
                <a:srgbClr val="C00000"/>
              </a:solidFill>
              <a:latin typeface="Cambria" panose="02040503050406030204" pitchFamily="18" charset="0"/>
              <a:ea typeface="Cambria" panose="02040503050406030204" pitchFamily="18" charset="0"/>
            </a:rPr>
            <a:t> continues to operate 4 key thematic groups</a:t>
          </a:r>
        </a:p>
      </dsp:txBody>
      <dsp:txXfrm>
        <a:off x="46322" y="46764"/>
        <a:ext cx="7791724" cy="8562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3449-E04B-496F-BA7D-ED80AAAEE3A0}">
      <dsp:nvSpPr>
        <dsp:cNvPr id="0" name=""/>
        <dsp:cNvSpPr/>
      </dsp:nvSpPr>
      <dsp:spPr>
        <a:xfrm rot="5400000">
          <a:off x="3395343" y="-699530"/>
          <a:ext cx="3239391" cy="464478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171450" algn="l" defTabSz="755650">
            <a:lnSpc>
              <a:spcPct val="100000"/>
            </a:lnSpc>
            <a:spcBef>
              <a:spcPct val="0"/>
            </a:spcBef>
            <a:spcAft>
              <a:spcPts val="0"/>
            </a:spcAft>
            <a:buNone/>
          </a:pPr>
          <a:r>
            <a:rPr lang="en-US" sz="1700" b="0" i="0" kern="1200">
              <a:latin typeface="Cambria" panose="02040503050406030204" pitchFamily="18" charset="0"/>
              <a:ea typeface="Cambria" panose="02040503050406030204" pitchFamily="18" charset="0"/>
            </a:rPr>
            <a:t>Special thanks for review and contributions to</a:t>
          </a:r>
          <a:br>
            <a:rPr lang="en-US" sz="1700" b="0" i="0" kern="1200">
              <a:latin typeface="Cambria" panose="02040503050406030204" pitchFamily="18" charset="0"/>
              <a:ea typeface="Cambria" panose="02040503050406030204" pitchFamily="18" charset="0"/>
            </a:rPr>
          </a:br>
          <a:r>
            <a:rPr lang="en-US" sz="1700" b="0" i="0" kern="1200">
              <a:latin typeface="Cambria" panose="02040503050406030204" pitchFamily="18" charset="0"/>
              <a:ea typeface="Cambria" panose="02040503050406030204" pitchFamily="18" charset="0"/>
            </a:rPr>
            <a:t>Mimoza Pilkati </a:t>
          </a:r>
          <a:r>
            <a:rPr lang="en-US" sz="1700" b="1" i="0" kern="1200">
              <a:latin typeface="Cambria" panose="02040503050406030204" pitchFamily="18" charset="0"/>
              <a:ea typeface="Cambria" panose="02040503050406030204" pitchFamily="18" charset="0"/>
            </a:rPr>
            <a:t>(Albania)</a:t>
          </a:r>
          <a:r>
            <a:rPr lang="en-US" sz="1700" b="0" i="0" kern="1200">
              <a:latin typeface="Cambria" panose="02040503050406030204" pitchFamily="18" charset="0"/>
              <a:ea typeface="Cambria" panose="02040503050406030204" pitchFamily="18" charset="0"/>
            </a:rPr>
            <a:t>;</a:t>
          </a:r>
          <a:br>
            <a:rPr lang="en-US" sz="1700" b="0" i="0" kern="1200">
              <a:latin typeface="Cambria" panose="02040503050406030204" pitchFamily="18" charset="0"/>
              <a:ea typeface="Cambria" panose="02040503050406030204" pitchFamily="18" charset="0"/>
            </a:rPr>
          </a:br>
          <a:r>
            <a:rPr lang="en-US" sz="1700" b="0" i="0" kern="1200" err="1">
              <a:latin typeface="Cambria" panose="02040503050406030204" pitchFamily="18" charset="0"/>
              <a:ea typeface="Cambria" panose="02040503050406030204" pitchFamily="18" charset="0"/>
            </a:rPr>
            <a:t>Firuza</a:t>
          </a:r>
          <a:r>
            <a:rPr lang="en-US" sz="1700" b="0" i="0" kern="1200">
              <a:latin typeface="Cambria" panose="02040503050406030204" pitchFamily="18" charset="0"/>
              <a:ea typeface="Cambria" panose="02040503050406030204" pitchFamily="18" charset="0"/>
            </a:rPr>
            <a:t> Abdullayeva </a:t>
          </a:r>
          <a:r>
            <a:rPr lang="en-US" sz="1700" b="1" i="0" kern="1200">
              <a:latin typeface="Cambria" panose="02040503050406030204" pitchFamily="18" charset="0"/>
              <a:ea typeface="Cambria" panose="02040503050406030204" pitchFamily="18" charset="0"/>
            </a:rPr>
            <a:t>(Azerbaijan)</a:t>
          </a:r>
          <a:r>
            <a:rPr lang="en-US" sz="1700" b="0" i="0" kern="1200">
              <a:latin typeface="Cambria" panose="02040503050406030204" pitchFamily="18" charset="0"/>
              <a:ea typeface="Cambria" panose="02040503050406030204" pitchFamily="18" charset="0"/>
            </a:rPr>
            <a:t>; Lyudmila </a:t>
          </a:r>
          <a:r>
            <a:rPr lang="en-US" sz="1700" b="0" i="0" kern="1200" err="1">
              <a:latin typeface="Cambria" panose="02040503050406030204" pitchFamily="18" charset="0"/>
              <a:ea typeface="Cambria" panose="02040503050406030204" pitchFamily="18" charset="0"/>
            </a:rPr>
            <a:t>Guryanova</a:t>
          </a:r>
          <a:r>
            <a:rPr lang="en-US" sz="1700" b="0" i="0" kern="1200">
              <a:latin typeface="Cambria" panose="02040503050406030204" pitchFamily="18" charset="0"/>
              <a:ea typeface="Cambria" panose="02040503050406030204" pitchFamily="18" charset="0"/>
            </a:rPr>
            <a:t>, Natalia </a:t>
          </a:r>
          <a:r>
            <a:rPr lang="en-US" sz="1700" b="0" i="0" kern="1200" err="1">
              <a:latin typeface="Cambria" panose="02040503050406030204" pitchFamily="18" charset="0"/>
              <a:ea typeface="Cambria" panose="02040503050406030204" pitchFamily="18" charset="0"/>
            </a:rPr>
            <a:t>Rusakevich</a:t>
          </a:r>
          <a:r>
            <a:rPr lang="en-US" sz="1700" b="0" i="0" kern="1200">
              <a:latin typeface="Cambria" panose="02040503050406030204" pitchFamily="18" charset="0"/>
              <a:ea typeface="Cambria" panose="02040503050406030204" pitchFamily="18" charset="0"/>
            </a:rPr>
            <a:t> </a:t>
          </a:r>
          <a:r>
            <a:rPr lang="en-US" sz="1700" b="1" i="0" kern="1200">
              <a:latin typeface="Cambria" panose="02040503050406030204" pitchFamily="18" charset="0"/>
              <a:ea typeface="Cambria" panose="02040503050406030204" pitchFamily="18" charset="0"/>
            </a:rPr>
            <a:t>(Belarus)</a:t>
          </a:r>
          <a:r>
            <a:rPr lang="en-US" sz="1700" b="0" i="0" kern="1200">
              <a:latin typeface="Cambria" panose="02040503050406030204" pitchFamily="18" charset="0"/>
              <a:ea typeface="Cambria" panose="02040503050406030204" pitchFamily="18" charset="0"/>
            </a:rPr>
            <a:t>;</a:t>
          </a:r>
          <a:br>
            <a:rPr lang="en-US" sz="1700" b="0" i="0" kern="1200">
              <a:latin typeface="Cambria" panose="02040503050406030204" pitchFamily="18" charset="0"/>
              <a:ea typeface="Cambria" panose="02040503050406030204" pitchFamily="18" charset="0"/>
            </a:rPr>
          </a:br>
          <a:r>
            <a:rPr lang="en-US" sz="1700" b="0" i="0" kern="1200" err="1">
              <a:latin typeface="Cambria" panose="02040503050406030204" pitchFamily="18" charset="0"/>
              <a:ea typeface="Cambria" panose="02040503050406030204" pitchFamily="18" charset="0"/>
            </a:rPr>
            <a:t>Mladenka</a:t>
          </a:r>
          <a:r>
            <a:rPr lang="en-US" sz="1700" b="0" i="0" kern="1200">
              <a:latin typeface="Cambria" panose="02040503050406030204" pitchFamily="18" charset="0"/>
              <a:ea typeface="Cambria" panose="02040503050406030204" pitchFamily="18" charset="0"/>
            </a:rPr>
            <a:t> Karačić </a:t>
          </a:r>
          <a:r>
            <a:rPr lang="en-US" sz="1700" b="1" i="0" kern="1200">
              <a:latin typeface="Cambria" panose="02040503050406030204" pitchFamily="18" charset="0"/>
              <a:ea typeface="Cambria" panose="02040503050406030204" pitchFamily="18" charset="0"/>
            </a:rPr>
            <a:t>(Croatia)</a:t>
          </a:r>
          <a:r>
            <a:rPr lang="en-US" sz="1700" b="0" i="0" kern="1200">
              <a:latin typeface="Cambria" panose="02040503050406030204" pitchFamily="18" charset="0"/>
              <a:ea typeface="Cambria" panose="02040503050406030204" pitchFamily="18" charset="0"/>
            </a:rPr>
            <a:t>;</a:t>
          </a:r>
          <a:br>
            <a:rPr lang="en-US" sz="1700" b="0" i="0" kern="1200">
              <a:latin typeface="Cambria" panose="02040503050406030204" pitchFamily="18" charset="0"/>
              <a:ea typeface="Cambria" panose="02040503050406030204" pitchFamily="18" charset="0"/>
            </a:rPr>
          </a:br>
          <a:r>
            <a:rPr lang="en-US" sz="1700" b="0" i="0" kern="1200" err="1">
              <a:latin typeface="Cambria" panose="02040503050406030204" pitchFamily="18" charset="0"/>
              <a:ea typeface="Cambria" panose="02040503050406030204" pitchFamily="18" charset="0"/>
            </a:rPr>
            <a:t>Zurab</a:t>
          </a:r>
          <a:r>
            <a:rPr lang="en-US" sz="1700" b="0" i="0" kern="1200">
              <a:latin typeface="Cambria" panose="02040503050406030204" pitchFamily="18" charset="0"/>
              <a:ea typeface="Cambria" panose="02040503050406030204" pitchFamily="18" charset="0"/>
            </a:rPr>
            <a:t> Tolordava </a:t>
          </a:r>
          <a:r>
            <a:rPr lang="en-US" sz="1700" b="1" i="0" kern="1200">
              <a:latin typeface="Cambria" panose="02040503050406030204" pitchFamily="18" charset="0"/>
              <a:ea typeface="Cambria" panose="02040503050406030204" pitchFamily="18" charset="0"/>
            </a:rPr>
            <a:t>(Georgia)</a:t>
          </a:r>
          <a:r>
            <a:rPr lang="en-US" sz="1700" b="0" i="0" kern="1200">
              <a:latin typeface="Cambria" panose="02040503050406030204" pitchFamily="18" charset="0"/>
              <a:ea typeface="Cambria" panose="02040503050406030204" pitchFamily="18" charset="0"/>
            </a:rPr>
            <a:t>;</a:t>
          </a:r>
          <a:br>
            <a:rPr lang="en-US" sz="1700" b="0" i="0" kern="1200">
              <a:latin typeface="Cambria" panose="02040503050406030204" pitchFamily="18" charset="0"/>
              <a:ea typeface="Cambria" panose="02040503050406030204" pitchFamily="18" charset="0"/>
            </a:rPr>
          </a:br>
          <a:r>
            <a:rPr lang="en-US" sz="1700" b="0" i="0" kern="1200">
              <a:ln>
                <a:noFill/>
              </a:ln>
              <a:latin typeface="Cambria" panose="02040503050406030204" pitchFamily="18" charset="0"/>
              <a:ea typeface="Cambria" panose="02040503050406030204" pitchFamily="18" charset="0"/>
            </a:rPr>
            <a:t>Angela Voronin</a:t>
          </a:r>
          <a:r>
            <a:rPr lang="en-US" sz="1700" b="0" i="0" kern="1200">
              <a:latin typeface="Cambria" panose="02040503050406030204" pitchFamily="18" charset="0"/>
              <a:ea typeface="Cambria" panose="02040503050406030204" pitchFamily="18" charset="0"/>
            </a:rPr>
            <a:t>, </a:t>
          </a:r>
          <a:r>
            <a:rPr lang="en-US" sz="1700" b="0" i="0" kern="1200" err="1">
              <a:latin typeface="Cambria" panose="02040503050406030204" pitchFamily="18" charset="0"/>
              <a:ea typeface="Cambria" panose="02040503050406030204" pitchFamily="18" charset="0"/>
            </a:rPr>
            <a:t>Nadejda</a:t>
          </a:r>
          <a:r>
            <a:rPr lang="en-US" sz="1700" b="0" i="0" kern="1200">
              <a:latin typeface="Cambria" panose="02040503050406030204" pitchFamily="18" charset="0"/>
              <a:ea typeface="Cambria" panose="02040503050406030204" pitchFamily="18" charset="0"/>
            </a:rPr>
            <a:t> </a:t>
          </a:r>
          <a:r>
            <a:rPr lang="en-US" sz="1700" b="0" i="0" kern="1200" err="1">
              <a:latin typeface="Cambria" panose="02040503050406030204" pitchFamily="18" charset="0"/>
              <a:ea typeface="Cambria" panose="02040503050406030204" pitchFamily="18" charset="0"/>
            </a:rPr>
            <a:t>Slova</a:t>
          </a:r>
          <a:r>
            <a:rPr lang="en-US" sz="1700" b="0" i="0" kern="1200">
              <a:latin typeface="Cambria" panose="02040503050406030204" pitchFamily="18" charset="0"/>
              <a:ea typeface="Cambria" panose="02040503050406030204" pitchFamily="18" charset="0"/>
            </a:rPr>
            <a:t>,</a:t>
          </a:r>
          <a:br>
            <a:rPr lang="en-US" sz="1700" b="0" i="0" kern="1200">
              <a:latin typeface="Cambria" panose="02040503050406030204" pitchFamily="18" charset="0"/>
              <a:ea typeface="Cambria" panose="02040503050406030204" pitchFamily="18" charset="0"/>
            </a:rPr>
          </a:br>
          <a:r>
            <a:rPr lang="en-US" sz="1700" b="0" i="0" kern="1200">
              <a:latin typeface="Cambria" panose="02040503050406030204" pitchFamily="18" charset="0"/>
              <a:ea typeface="Cambria" panose="02040503050406030204" pitchFamily="18" charset="0"/>
            </a:rPr>
            <a:t>Svetlana </a:t>
          </a:r>
          <a:r>
            <a:rPr lang="en-US" sz="1700" b="0" i="0" kern="1200" err="1">
              <a:latin typeface="Cambria" panose="02040503050406030204" pitchFamily="18" charset="0"/>
              <a:ea typeface="Cambria" panose="02040503050406030204" pitchFamily="18" charset="0"/>
            </a:rPr>
            <a:t>Placinta</a:t>
          </a:r>
          <a:r>
            <a:rPr lang="en-US" sz="1700" b="0" i="0" kern="1200">
              <a:latin typeface="Cambria" panose="02040503050406030204" pitchFamily="18" charset="0"/>
              <a:ea typeface="Cambria" panose="02040503050406030204" pitchFamily="18" charset="0"/>
            </a:rPr>
            <a:t> </a:t>
          </a:r>
          <a:r>
            <a:rPr lang="en-US" sz="1700" b="1" i="0" kern="1200">
              <a:latin typeface="Cambria" panose="02040503050406030204" pitchFamily="18" charset="0"/>
              <a:ea typeface="Cambria" panose="02040503050406030204" pitchFamily="18" charset="0"/>
            </a:rPr>
            <a:t>(Moldova)</a:t>
          </a:r>
          <a:r>
            <a:rPr lang="en-US" sz="1700" b="0" i="0" kern="1200">
              <a:latin typeface="Cambria" panose="02040503050406030204" pitchFamily="18" charset="0"/>
              <a:ea typeface="Cambria" panose="02040503050406030204" pitchFamily="18" charset="0"/>
            </a:rPr>
            <a:t>;</a:t>
          </a:r>
          <a:br>
            <a:rPr lang="en-US" sz="1700" b="0" i="0" kern="1200">
              <a:latin typeface="Cambria" panose="02040503050406030204" pitchFamily="18" charset="0"/>
              <a:ea typeface="Cambria" panose="02040503050406030204" pitchFamily="18" charset="0"/>
            </a:rPr>
          </a:br>
          <a:r>
            <a:rPr lang="en-US" sz="1700" b="0" i="0" kern="1200">
              <a:latin typeface="Cambria" panose="02040503050406030204" pitchFamily="18" charset="0"/>
              <a:ea typeface="Cambria" panose="02040503050406030204" pitchFamily="18" charset="0"/>
            </a:rPr>
            <a:t>Anton </a:t>
          </a:r>
          <a:r>
            <a:rPr lang="en-US" sz="1700" b="0" i="0" kern="1200" err="1">
              <a:latin typeface="Cambria" panose="02040503050406030204" pitchFamily="18" charset="0"/>
              <a:ea typeface="Cambria" panose="02040503050406030204" pitchFamily="18" charset="0"/>
            </a:rPr>
            <a:t>Dubovik</a:t>
          </a:r>
          <a:r>
            <a:rPr lang="en-US" sz="1700" b="0" i="0" kern="1200">
              <a:latin typeface="Cambria" panose="02040503050406030204" pitchFamily="18" charset="0"/>
              <a:ea typeface="Cambria" panose="02040503050406030204" pitchFamily="18" charset="0"/>
            </a:rPr>
            <a:t>, Svetlana </a:t>
          </a:r>
          <a:r>
            <a:rPr lang="en-US" sz="1700" b="0" i="0" kern="1200" err="1">
              <a:latin typeface="Cambria" panose="02040503050406030204" pitchFamily="18" charset="0"/>
              <a:ea typeface="Cambria" panose="02040503050406030204" pitchFamily="18" charset="0"/>
            </a:rPr>
            <a:t>Sivets</a:t>
          </a:r>
          <a:br>
            <a:rPr lang="en-US" sz="1700" b="0" i="0" kern="1200">
              <a:latin typeface="Cambria" panose="02040503050406030204" pitchFamily="18" charset="0"/>
              <a:ea typeface="Cambria" panose="02040503050406030204" pitchFamily="18" charset="0"/>
            </a:rPr>
          </a:br>
          <a:r>
            <a:rPr lang="en-US" sz="1700" b="1" i="0" kern="1200">
              <a:latin typeface="Cambria" panose="02040503050406030204" pitchFamily="18" charset="0"/>
              <a:ea typeface="Cambria" panose="02040503050406030204" pitchFamily="18" charset="0"/>
            </a:rPr>
            <a:t>(Russian Federation)</a:t>
          </a:r>
          <a:r>
            <a:rPr lang="en-US" sz="1700" b="0" i="0" kern="1200">
              <a:latin typeface="Cambria" panose="02040503050406030204" pitchFamily="18" charset="0"/>
              <a:ea typeface="Cambria" panose="02040503050406030204" pitchFamily="18" charset="0"/>
            </a:rPr>
            <a:t>;</a:t>
          </a:r>
          <a:br>
            <a:rPr lang="en-US" sz="1700" b="0" i="0" kern="1200">
              <a:latin typeface="Cambria" panose="02040503050406030204" pitchFamily="18" charset="0"/>
              <a:ea typeface="Cambria" panose="02040503050406030204" pitchFamily="18" charset="0"/>
            </a:rPr>
          </a:br>
          <a:r>
            <a:rPr lang="en-US" sz="1700" b="0" i="0" kern="1200">
              <a:latin typeface="Cambria" panose="02040503050406030204" pitchFamily="18" charset="0"/>
              <a:ea typeface="Cambria" panose="02040503050406030204" pitchFamily="18" charset="0"/>
            </a:rPr>
            <a:t>Nataliya </a:t>
          </a:r>
          <a:r>
            <a:rPr lang="en-US" sz="1700" b="0" i="0" kern="1200" err="1">
              <a:latin typeface="Cambria" panose="02040503050406030204" pitchFamily="18" charset="0"/>
              <a:ea typeface="Cambria" panose="02040503050406030204" pitchFamily="18" charset="0"/>
            </a:rPr>
            <a:t>Botsman</a:t>
          </a:r>
          <a:r>
            <a:rPr lang="en-US" sz="1700" b="0" i="0" kern="1200">
              <a:latin typeface="Cambria" panose="02040503050406030204" pitchFamily="18" charset="0"/>
              <a:ea typeface="Cambria" panose="02040503050406030204" pitchFamily="18" charset="0"/>
            </a:rPr>
            <a:t> </a:t>
          </a:r>
          <a:r>
            <a:rPr lang="en-US" sz="1700" b="1" i="0" kern="1200">
              <a:latin typeface="Cambria" panose="02040503050406030204" pitchFamily="18" charset="0"/>
              <a:ea typeface="Cambria" panose="02040503050406030204" pitchFamily="18" charset="0"/>
            </a:rPr>
            <a:t>(Ukraine)</a:t>
          </a:r>
          <a:r>
            <a:rPr lang="en-US" sz="1700" b="0" i="0" kern="1200">
              <a:latin typeface="Cambria" panose="02040503050406030204" pitchFamily="18" charset="0"/>
              <a:ea typeface="Cambria" panose="02040503050406030204" pitchFamily="18" charset="0"/>
            </a:rPr>
            <a:t>; and others</a:t>
          </a:r>
          <a:endParaRPr lang="en-US" sz="1700" b="0" kern="1200">
            <a:latin typeface="Cambria" panose="02040503050406030204" pitchFamily="18" charset="0"/>
            <a:ea typeface="Cambria" panose="02040503050406030204" pitchFamily="18" charset="0"/>
          </a:endParaRPr>
        </a:p>
      </dsp:txBody>
      <dsp:txXfrm rot="-5400000">
        <a:off x="2692646" y="161301"/>
        <a:ext cx="4486651" cy="2923123"/>
      </dsp:txXfrm>
    </dsp:sp>
    <dsp:sp modelId="{C314A7ED-A91B-4096-B6ED-5D171C4158DD}">
      <dsp:nvSpPr>
        <dsp:cNvPr id="0" name=""/>
        <dsp:cNvSpPr/>
      </dsp:nvSpPr>
      <dsp:spPr>
        <a:xfrm>
          <a:off x="0" y="3161"/>
          <a:ext cx="2779507" cy="3239404"/>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lt1"/>
              </a:solidFill>
              <a:latin typeface="Cambria" panose="02040503050406030204" pitchFamily="18" charset="0"/>
              <a:ea typeface="Cambria" panose="02040503050406030204" pitchFamily="18" charset="0"/>
              <a:cs typeface="+mn-cs"/>
            </a:rPr>
            <a:t>Optimizing the Unified Chart of Accounts  Design: Tips for Public Financial Management Practitioners (2020) </a:t>
          </a:r>
        </a:p>
        <a:p>
          <a:pPr marL="0" lvl="0" indent="0" algn="ctr" defTabSz="889000">
            <a:lnSpc>
              <a:spcPct val="100000"/>
            </a:lnSpc>
            <a:spcBef>
              <a:spcPct val="0"/>
            </a:spcBef>
            <a:spcAft>
              <a:spcPts val="0"/>
            </a:spcAft>
            <a:buNone/>
          </a:pPr>
          <a:r>
            <a:rPr lang="en-US" sz="1200" kern="1200">
              <a:solidFill>
                <a:schemeClr val="lt1"/>
              </a:solidFill>
              <a:latin typeface="Cambria" panose="02040503050406030204" pitchFamily="18" charset="0"/>
              <a:ea typeface="Cambria" panose="02040503050406030204" pitchFamily="18" charset="0"/>
              <a:cs typeface="+mn-cs"/>
              <a:hlinkClick xmlns:r="http://schemas.openxmlformats.org/officeDocument/2006/relationships" r:id="rId1"/>
            </a:rPr>
            <a:t>https://www.pempal.org/knowledge-product/optimizing-unified-chart-accounts-ucoas-design-tips-public-financial-management</a:t>
          </a:r>
          <a:r>
            <a:rPr lang="en-US" sz="1200" kern="1200">
              <a:solidFill>
                <a:schemeClr val="lt1"/>
              </a:solidFill>
              <a:latin typeface="Cambria" panose="02040503050406030204" pitchFamily="18" charset="0"/>
              <a:ea typeface="Cambria" panose="02040503050406030204" pitchFamily="18" charset="0"/>
              <a:cs typeface="+mn-cs"/>
            </a:rPr>
            <a:t> </a:t>
          </a:r>
          <a:r>
            <a:rPr lang="en-US" sz="2000" kern="1200">
              <a:solidFill>
                <a:schemeClr val="lt1"/>
              </a:solidFill>
              <a:latin typeface="Cambria" panose="02040503050406030204" pitchFamily="18" charset="0"/>
              <a:ea typeface="Cambria" panose="02040503050406030204" pitchFamily="18" charset="0"/>
              <a:cs typeface="+mn-cs"/>
            </a:rPr>
            <a:t> </a:t>
          </a:r>
        </a:p>
      </dsp:txBody>
      <dsp:txXfrm>
        <a:off x="135684" y="138845"/>
        <a:ext cx="2508139" cy="2968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7F4A1-7D81-4749-9BCD-6344E248E1C3}">
      <dsp:nvSpPr>
        <dsp:cNvPr id="0" name=""/>
        <dsp:cNvSpPr/>
      </dsp:nvSpPr>
      <dsp:spPr>
        <a:xfrm rot="5400000">
          <a:off x="-205064" y="209080"/>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Treasury</a:t>
          </a:r>
        </a:p>
        <a:p>
          <a:pPr marL="0" lvl="0" indent="0" algn="ctr" defTabSz="800100">
            <a:lnSpc>
              <a:spcPct val="90000"/>
            </a:lnSpc>
            <a:spcBef>
              <a:spcPct val="0"/>
            </a:spcBef>
            <a:spcAft>
              <a:spcPct val="35000"/>
            </a:spcAft>
            <a:buNone/>
          </a:pPr>
          <a:r>
            <a:rPr lang="en-US" sz="1800" kern="1200"/>
            <a:t>Function</a:t>
          </a:r>
        </a:p>
      </dsp:txBody>
      <dsp:txXfrm rot="-5400000">
        <a:off x="1" y="482500"/>
        <a:ext cx="956967" cy="410129"/>
      </dsp:txXfrm>
    </dsp:sp>
    <dsp:sp modelId="{0D1AD79B-C67C-495B-98B2-886ADCEF7513}">
      <dsp:nvSpPr>
        <dsp:cNvPr id="0" name=""/>
        <dsp:cNvSpPr/>
      </dsp:nvSpPr>
      <dsp:spPr>
        <a:xfrm rot="5400000">
          <a:off x="3886371" y="-2925387"/>
          <a:ext cx="889080"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a:latin typeface="Cambria" panose="02040503050406030204" pitchFamily="18" charset="0"/>
              <a:ea typeface="Cambria" panose="02040503050406030204" pitchFamily="18" charset="0"/>
            </a:rPr>
            <a:t>Evolution of treasury role and functions</a:t>
          </a:r>
        </a:p>
      </dsp:txBody>
      <dsp:txXfrm rot="-5400000">
        <a:off x="956968" y="47417"/>
        <a:ext cx="6704487" cy="802278"/>
      </dsp:txXfrm>
    </dsp:sp>
    <dsp:sp modelId="{6494DFB4-2A22-4D68-92AC-876C31F8DDCF}">
      <dsp:nvSpPr>
        <dsp:cNvPr id="0" name=""/>
        <dsp:cNvSpPr/>
      </dsp:nvSpPr>
      <dsp:spPr>
        <a:xfrm rot="5400000">
          <a:off x="-205064" y="1430890"/>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IT</a:t>
          </a:r>
        </a:p>
      </dsp:txBody>
      <dsp:txXfrm rot="-5400000">
        <a:off x="1" y="1704310"/>
        <a:ext cx="956967" cy="410129"/>
      </dsp:txXfrm>
    </dsp:sp>
    <dsp:sp modelId="{F2ECB573-55E0-4987-9A32-E394E5AA07AA}">
      <dsp:nvSpPr>
        <dsp:cNvPr id="0" name=""/>
        <dsp:cNvSpPr/>
      </dsp:nvSpPr>
      <dsp:spPr>
        <a:xfrm rot="5400000">
          <a:off x="3886605" y="-1703811"/>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a:latin typeface="Cambria" panose="02040503050406030204" pitchFamily="18" charset="0"/>
              <a:ea typeface="Cambria" panose="02040503050406030204" pitchFamily="18" charset="0"/>
              <a:cs typeface="Times New Roman" pitchFamily="18" charset="0"/>
            </a:rPr>
            <a:t>Use of information technologies in treasury operations</a:t>
          </a:r>
          <a:endParaRPr lang="en-US" sz="2800" kern="1200">
            <a:latin typeface="Cambria" panose="02040503050406030204" pitchFamily="18" charset="0"/>
            <a:ea typeface="Cambria" panose="02040503050406030204" pitchFamily="18" charset="0"/>
          </a:endParaRPr>
        </a:p>
      </dsp:txBody>
      <dsp:txXfrm rot="-5400000">
        <a:off x="956967" y="1269205"/>
        <a:ext cx="6704510" cy="801856"/>
      </dsp:txXfrm>
    </dsp:sp>
    <dsp:sp modelId="{0EB62167-D0C8-4CFB-B44D-EECB3E96FFA0}">
      <dsp:nvSpPr>
        <dsp:cNvPr id="0" name=""/>
        <dsp:cNvSpPr/>
      </dsp:nvSpPr>
      <dsp:spPr>
        <a:xfrm rot="5400000">
          <a:off x="-153924" y="2652701"/>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Cash</a:t>
          </a:r>
        </a:p>
      </dsp:txBody>
      <dsp:txXfrm rot="-5400000">
        <a:off x="51141" y="2926121"/>
        <a:ext cx="956967" cy="410129"/>
      </dsp:txXfrm>
    </dsp:sp>
    <dsp:sp modelId="{D3BA68EF-E433-4B7B-A91A-C380F6BBD70E}">
      <dsp:nvSpPr>
        <dsp:cNvPr id="0" name=""/>
        <dsp:cNvSpPr/>
      </dsp:nvSpPr>
      <dsp:spPr>
        <a:xfrm rot="5400000">
          <a:off x="3886605" y="-553374"/>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lang="en-US" sz="2800" kern="1200"/>
        </a:p>
        <a:p>
          <a:pPr marL="285750" lvl="1" indent="-285750" algn="l" defTabSz="1244600">
            <a:lnSpc>
              <a:spcPct val="90000"/>
            </a:lnSpc>
            <a:spcBef>
              <a:spcPct val="0"/>
            </a:spcBef>
            <a:spcAft>
              <a:spcPct val="15000"/>
            </a:spcAft>
            <a:buChar char="•"/>
          </a:pPr>
          <a:r>
            <a:rPr lang="en-US" altLang="en-US" sz="2800" kern="1200">
              <a:latin typeface="Cambria" panose="02040503050406030204" pitchFamily="18" charset="0"/>
              <a:ea typeface="Cambria" panose="02040503050406030204" pitchFamily="18" charset="0"/>
              <a:cs typeface="Times New Roman" pitchFamily="18" charset="0"/>
            </a:rPr>
            <a:t>Cash management</a:t>
          </a:r>
          <a:endParaRPr lang="en-US" sz="2800" kern="1200">
            <a:latin typeface="Cambria" panose="02040503050406030204" pitchFamily="18" charset="0"/>
            <a:ea typeface="Cambria" panose="02040503050406030204" pitchFamily="18" charset="0"/>
          </a:endParaRPr>
        </a:p>
        <a:p>
          <a:pPr marL="285750" lvl="1" indent="-285750" algn="l" defTabSz="1244600">
            <a:lnSpc>
              <a:spcPct val="90000"/>
            </a:lnSpc>
            <a:spcBef>
              <a:spcPct val="0"/>
            </a:spcBef>
            <a:spcAft>
              <a:spcPct val="15000"/>
            </a:spcAft>
            <a:buChar char="•"/>
          </a:pPr>
          <a:endParaRPr lang="en-US" altLang="en-US" sz="2800" kern="1200">
            <a:latin typeface="Calibri" pitchFamily="34" charset="0"/>
            <a:cs typeface="Times New Roman" pitchFamily="18" charset="0"/>
          </a:endParaRPr>
        </a:p>
      </dsp:txBody>
      <dsp:txXfrm rot="-5400000">
        <a:off x="956967" y="2419642"/>
        <a:ext cx="6704510" cy="801856"/>
      </dsp:txXfrm>
    </dsp:sp>
    <dsp:sp modelId="{C295F131-C83E-45E8-8CF0-CBE051E9B18B}">
      <dsp:nvSpPr>
        <dsp:cNvPr id="0" name=""/>
        <dsp:cNvSpPr/>
      </dsp:nvSpPr>
      <dsp:spPr>
        <a:xfrm rot="5400000">
          <a:off x="-205064" y="3874511"/>
          <a:ext cx="1367096" cy="956967"/>
        </a:xfrm>
        <a:prstGeom prst="chevron">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t>A/R</a:t>
          </a:r>
        </a:p>
      </dsp:txBody>
      <dsp:txXfrm rot="-5400000">
        <a:off x="1" y="4147931"/>
        <a:ext cx="956967" cy="410129"/>
      </dsp:txXfrm>
    </dsp:sp>
    <dsp:sp modelId="{430734FC-AC1F-4007-BF49-F1BE428C4A6F}">
      <dsp:nvSpPr>
        <dsp:cNvPr id="0" name=""/>
        <dsp:cNvSpPr/>
      </dsp:nvSpPr>
      <dsp:spPr>
        <a:xfrm rot="5400000">
          <a:off x="3886605" y="785528"/>
          <a:ext cx="888612" cy="6747888"/>
        </a:xfrm>
        <a:prstGeom prst="round2Same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altLang="en-US" sz="2800" kern="1200">
              <a:latin typeface="Cambria" panose="02040503050406030204" pitchFamily="18" charset="0"/>
              <a:ea typeface="Cambria" panose="02040503050406030204" pitchFamily="18" charset="0"/>
              <a:cs typeface="Times New Roman" pitchFamily="18" charset="0"/>
            </a:rPr>
            <a:t>Accounting and reporting in the public sector</a:t>
          </a:r>
          <a:endParaRPr lang="en-US" sz="2800" kern="1200">
            <a:latin typeface="Cambria" panose="02040503050406030204" pitchFamily="18" charset="0"/>
            <a:ea typeface="Cambria" panose="02040503050406030204" pitchFamily="18" charset="0"/>
          </a:endParaRPr>
        </a:p>
      </dsp:txBody>
      <dsp:txXfrm rot="-5400000">
        <a:off x="956967" y="3758544"/>
        <a:ext cx="6704510" cy="801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D3CE-AFC6-45D0-9034-C41CD33B47B4}">
      <dsp:nvSpPr>
        <dsp:cNvPr id="0" name=""/>
        <dsp:cNvSpPr/>
      </dsp:nvSpPr>
      <dsp:spPr>
        <a:xfrm>
          <a:off x="0" y="193205"/>
          <a:ext cx="7674595" cy="538200"/>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solidFill>
                <a:srgbClr val="C00000"/>
              </a:solidFill>
              <a:latin typeface="Cambria" panose="02040503050406030204" pitchFamily="18" charset="0"/>
              <a:ea typeface="Cambria" panose="02040503050406030204" pitchFamily="18" charset="0"/>
            </a:rPr>
            <a:t>Activities implemented between April</a:t>
          </a:r>
          <a:r>
            <a:rPr lang="ru-RU" sz="2300" b="1" kern="1200">
              <a:solidFill>
                <a:srgbClr val="C00000"/>
              </a:solidFill>
              <a:latin typeface="Cambria" panose="02040503050406030204" pitchFamily="18" charset="0"/>
              <a:ea typeface="Cambria" panose="02040503050406030204" pitchFamily="18" charset="0"/>
            </a:rPr>
            <a:t> 20</a:t>
          </a:r>
          <a:r>
            <a:rPr lang="en-US" sz="2300" b="1" kern="1200">
              <a:solidFill>
                <a:srgbClr val="C00000"/>
              </a:solidFill>
              <a:latin typeface="Cambria" panose="02040503050406030204" pitchFamily="18" charset="0"/>
              <a:ea typeface="Cambria" panose="02040503050406030204" pitchFamily="18" charset="0"/>
            </a:rPr>
            <a:t>20</a:t>
          </a:r>
          <a:r>
            <a:rPr lang="ru-RU" sz="2300" b="1" kern="1200">
              <a:solidFill>
                <a:srgbClr val="C00000"/>
              </a:solidFill>
              <a:latin typeface="Cambria" panose="02040503050406030204" pitchFamily="18" charset="0"/>
              <a:ea typeface="Cambria" panose="02040503050406030204" pitchFamily="18" charset="0"/>
            </a:rPr>
            <a:t> - </a:t>
          </a:r>
          <a:r>
            <a:rPr lang="en-US" sz="2300" b="1" kern="1200">
              <a:solidFill>
                <a:srgbClr val="C00000"/>
              </a:solidFill>
              <a:latin typeface="Cambria" panose="02040503050406030204" pitchFamily="18" charset="0"/>
              <a:ea typeface="Cambria" panose="02040503050406030204" pitchFamily="18" charset="0"/>
            </a:rPr>
            <a:t>June</a:t>
          </a:r>
          <a:r>
            <a:rPr lang="ru-RU" sz="2300" b="1" kern="1200">
              <a:solidFill>
                <a:srgbClr val="C00000"/>
              </a:solidFill>
              <a:latin typeface="Cambria" panose="02040503050406030204" pitchFamily="18" charset="0"/>
              <a:ea typeface="Cambria" panose="02040503050406030204" pitchFamily="18" charset="0"/>
            </a:rPr>
            <a:t> 20</a:t>
          </a:r>
          <a:r>
            <a:rPr lang="en-US" sz="2300" b="1" kern="1200">
              <a:solidFill>
                <a:srgbClr val="C00000"/>
              </a:solidFill>
              <a:latin typeface="Cambria" panose="02040503050406030204" pitchFamily="18" charset="0"/>
              <a:ea typeface="Cambria" panose="02040503050406030204" pitchFamily="18" charset="0"/>
            </a:rPr>
            <a:t>21</a:t>
          </a:r>
          <a:endParaRPr lang="en-US" sz="2300" kern="1200">
            <a:solidFill>
              <a:srgbClr val="C00000"/>
            </a:solidFill>
            <a:latin typeface="Cambria" panose="02040503050406030204" pitchFamily="18" charset="0"/>
            <a:ea typeface="Cambria" panose="02040503050406030204" pitchFamily="18" charset="0"/>
          </a:endParaRPr>
        </a:p>
      </dsp:txBody>
      <dsp:txXfrm>
        <a:off x="26273" y="219478"/>
        <a:ext cx="7622049" cy="4856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83449-E04B-496F-BA7D-ED80AAAEE3A0}">
      <dsp:nvSpPr>
        <dsp:cNvPr id="0" name=""/>
        <dsp:cNvSpPr/>
      </dsp:nvSpPr>
      <dsp:spPr>
        <a:xfrm rot="5400000">
          <a:off x="4388217" y="-1619209"/>
          <a:ext cx="814350" cy="464166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228600" algn="l" defTabSz="889000">
            <a:lnSpc>
              <a:spcPct val="100000"/>
            </a:lnSpc>
            <a:spcBef>
              <a:spcPct val="0"/>
            </a:spcBef>
            <a:spcAft>
              <a:spcPts val="0"/>
            </a:spcAft>
            <a:buNone/>
          </a:pPr>
          <a:r>
            <a:rPr lang="en-US" sz="2000" b="0" u="none" kern="1200">
              <a:latin typeface="Cambria" panose="02040503050406030204" pitchFamily="18" charset="0"/>
              <a:ea typeface="Cambria" panose="02040503050406030204" pitchFamily="18" charset="0"/>
            </a:rPr>
            <a:t>9 v</a:t>
          </a:r>
          <a:r>
            <a:rPr lang="en-US" sz="2000" u="none" kern="1200">
              <a:latin typeface="Cambria" panose="02040503050406030204" pitchFamily="18" charset="0"/>
              <a:ea typeface="Cambria" panose="02040503050406030204" pitchFamily="18" charset="0"/>
            </a:rPr>
            <a:t>ideoconferences with participation of </a:t>
          </a:r>
          <a:r>
            <a:rPr lang="ru-RU" sz="2000" kern="1200">
              <a:latin typeface="Cambria" panose="02040503050406030204" pitchFamily="18" charset="0"/>
              <a:ea typeface="Cambria" panose="02040503050406030204" pitchFamily="18" charset="0"/>
            </a:rPr>
            <a:t> </a:t>
          </a:r>
          <a:r>
            <a:rPr lang="en-US" sz="2000" kern="1200">
              <a:latin typeface="Cambria" panose="02040503050406030204" pitchFamily="18" charset="0"/>
              <a:ea typeface="Cambria" panose="02040503050406030204" pitchFamily="18" charset="0"/>
            </a:rPr>
            <a:t>292 TCOP members (from 11 to 17 countries each)</a:t>
          </a:r>
          <a:endParaRPr lang="en-US" sz="2000" kern="1200" dirty="0">
            <a:latin typeface="Cambria" panose="02040503050406030204" pitchFamily="18" charset="0"/>
            <a:ea typeface="Cambria" panose="02040503050406030204" pitchFamily="18" charset="0"/>
          </a:endParaRPr>
        </a:p>
      </dsp:txBody>
      <dsp:txXfrm rot="-5400000">
        <a:off x="2474560" y="334201"/>
        <a:ext cx="4601912" cy="734844"/>
      </dsp:txXfrm>
    </dsp:sp>
    <dsp:sp modelId="{C314A7ED-A91B-4096-B6ED-5D171C4158DD}">
      <dsp:nvSpPr>
        <dsp:cNvPr id="0" name=""/>
        <dsp:cNvSpPr/>
      </dsp:nvSpPr>
      <dsp:spPr>
        <a:xfrm>
          <a:off x="457" y="194910"/>
          <a:ext cx="2473645" cy="1015396"/>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a:solidFill>
                <a:schemeClr val="tx1"/>
              </a:solidFill>
              <a:latin typeface="Cambria" panose="02040503050406030204" pitchFamily="18" charset="0"/>
              <a:ea typeface="Cambria" panose="02040503050406030204" pitchFamily="18" charset="0"/>
            </a:rPr>
            <a:t>Thematic videoconferences</a:t>
          </a:r>
        </a:p>
      </dsp:txBody>
      <dsp:txXfrm>
        <a:off x="50025" y="244478"/>
        <a:ext cx="2374509" cy="916260"/>
      </dsp:txXfrm>
    </dsp:sp>
    <dsp:sp modelId="{39E8FF0F-EA50-4B9D-AE55-13F14B96B741}">
      <dsp:nvSpPr>
        <dsp:cNvPr id="0" name=""/>
        <dsp:cNvSpPr/>
      </dsp:nvSpPr>
      <dsp:spPr>
        <a:xfrm rot="5400000">
          <a:off x="4396441" y="-458678"/>
          <a:ext cx="799663" cy="46313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None/>
          </a:pPr>
          <a:r>
            <a:rPr lang="en-US" sz="2000" kern="1200">
              <a:latin typeface="Cambria" panose="02040503050406030204" pitchFamily="18" charset="0"/>
              <a:ea typeface="Cambria" panose="02040503050406030204" pitchFamily="18" charset="0"/>
            </a:rPr>
            <a:t>4</a:t>
          </a:r>
          <a:r>
            <a:rPr lang="ru-RU" sz="2000" kern="1200">
              <a:latin typeface="Cambria" panose="02040503050406030204" pitchFamily="18" charset="0"/>
              <a:ea typeface="Cambria" panose="02040503050406030204" pitchFamily="18" charset="0"/>
            </a:rPr>
            <a:t> </a:t>
          </a:r>
          <a:r>
            <a:rPr lang="en-US" sz="2000" kern="1200">
              <a:latin typeface="Cambria" panose="02040503050406030204" pitchFamily="18" charset="0"/>
              <a:ea typeface="Cambria" panose="02040503050406030204" pitchFamily="18" charset="0"/>
            </a:rPr>
            <a:t>ExCom meetings</a:t>
          </a:r>
          <a:endParaRPr lang="en-US" sz="2000" kern="1200"/>
        </a:p>
        <a:p>
          <a:pPr marL="228600" lvl="1" indent="-228600" algn="l" defTabSz="889000">
            <a:lnSpc>
              <a:spcPct val="90000"/>
            </a:lnSpc>
            <a:spcBef>
              <a:spcPct val="0"/>
            </a:spcBef>
            <a:spcAft>
              <a:spcPct val="15000"/>
            </a:spcAft>
            <a:buNone/>
          </a:pPr>
          <a:r>
            <a:rPr lang="ru-RU" sz="2000" kern="1200">
              <a:latin typeface="Cambria" panose="02040503050406030204" pitchFamily="18" charset="0"/>
              <a:ea typeface="Cambria" panose="02040503050406030204" pitchFamily="18" charset="0"/>
            </a:rPr>
            <a:t>(</a:t>
          </a:r>
          <a:r>
            <a:rPr lang="en-US" sz="2000" kern="1200">
              <a:latin typeface="Cambria" panose="02040503050406030204" pitchFamily="18" charset="0"/>
              <a:ea typeface="Cambria" panose="02040503050406030204" pitchFamily="18" charset="0"/>
            </a:rPr>
            <a:t>via videoconferences</a:t>
          </a:r>
          <a:r>
            <a:rPr lang="ru-RU" sz="2000" kern="1200">
              <a:latin typeface="Cambria" panose="02040503050406030204" pitchFamily="18" charset="0"/>
              <a:ea typeface="Cambria" panose="02040503050406030204" pitchFamily="18" charset="0"/>
            </a:rPr>
            <a:t>) </a:t>
          </a: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rot="-5400000">
        <a:off x="2480599" y="1496200"/>
        <a:ext cx="4592311" cy="721591"/>
      </dsp:txXfrm>
    </dsp:sp>
    <dsp:sp modelId="{F5260018-36B2-4B62-B3D4-6808BD49C051}">
      <dsp:nvSpPr>
        <dsp:cNvPr id="0" name=""/>
        <dsp:cNvSpPr/>
      </dsp:nvSpPr>
      <dsp:spPr>
        <a:xfrm>
          <a:off x="457" y="1338691"/>
          <a:ext cx="2480142" cy="1036605"/>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latin typeface="Cambria" panose="02040503050406030204" pitchFamily="18" charset="0"/>
              <a:ea typeface="Cambria" panose="02040503050406030204" pitchFamily="18" charset="0"/>
            </a:rPr>
            <a:t>Executive Committee</a:t>
          </a:r>
        </a:p>
      </dsp:txBody>
      <dsp:txXfrm>
        <a:off x="51060" y="1389294"/>
        <a:ext cx="2378936" cy="935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D3CE-AFC6-45D0-9034-C41CD33B47B4}">
      <dsp:nvSpPr>
        <dsp:cNvPr id="0" name=""/>
        <dsp:cNvSpPr/>
      </dsp:nvSpPr>
      <dsp:spPr>
        <a:xfrm>
          <a:off x="0" y="96527"/>
          <a:ext cx="7810959" cy="280525"/>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C00000"/>
              </a:solidFill>
              <a:latin typeface="Cambria" panose="02040503050406030204" pitchFamily="18" charset="0"/>
              <a:ea typeface="Cambria" panose="02040503050406030204" pitchFamily="18" charset="0"/>
            </a:rPr>
            <a:t>What We Discussed</a:t>
          </a:r>
          <a:endParaRPr lang="en-US" sz="2400" kern="1200">
            <a:solidFill>
              <a:srgbClr val="C00000"/>
            </a:solidFill>
            <a:latin typeface="Cambria" panose="02040503050406030204" pitchFamily="18" charset="0"/>
            <a:ea typeface="Cambria" panose="02040503050406030204" pitchFamily="18" charset="0"/>
          </a:endParaRPr>
        </a:p>
      </dsp:txBody>
      <dsp:txXfrm>
        <a:off x="13694" y="110221"/>
        <a:ext cx="7783571" cy="253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D3CE-AFC6-45D0-9034-C41CD33B47B4}">
      <dsp:nvSpPr>
        <dsp:cNvPr id="0" name=""/>
        <dsp:cNvSpPr/>
      </dsp:nvSpPr>
      <dsp:spPr>
        <a:xfrm>
          <a:off x="0" y="41443"/>
          <a:ext cx="7810959" cy="280525"/>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C00000"/>
              </a:solidFill>
              <a:latin typeface="Cambria" panose="02040503050406030204" pitchFamily="18" charset="0"/>
              <a:ea typeface="Cambria" panose="02040503050406030204" pitchFamily="18" charset="0"/>
            </a:rPr>
            <a:t>What We Discussed (cont.)</a:t>
          </a:r>
          <a:endParaRPr lang="en-US" sz="2400" kern="1200">
            <a:solidFill>
              <a:srgbClr val="C00000"/>
            </a:solidFill>
            <a:latin typeface="Cambria" panose="02040503050406030204" pitchFamily="18" charset="0"/>
            <a:ea typeface="Cambria" panose="02040503050406030204" pitchFamily="18" charset="0"/>
          </a:endParaRPr>
        </a:p>
      </dsp:txBody>
      <dsp:txXfrm>
        <a:off x="13694" y="55137"/>
        <a:ext cx="7783571" cy="2531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D3CE-AFC6-45D0-9034-C41CD33B47B4}">
      <dsp:nvSpPr>
        <dsp:cNvPr id="0" name=""/>
        <dsp:cNvSpPr/>
      </dsp:nvSpPr>
      <dsp:spPr>
        <a:xfrm>
          <a:off x="0" y="41443"/>
          <a:ext cx="7810959" cy="280525"/>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solidFill>
                <a:srgbClr val="C00000"/>
              </a:solidFill>
              <a:latin typeface="Cambria" panose="02040503050406030204" pitchFamily="18" charset="0"/>
              <a:ea typeface="Cambria" panose="02040503050406030204" pitchFamily="18" charset="0"/>
            </a:rPr>
            <a:t>What We Discussed (cont.)</a:t>
          </a:r>
          <a:endParaRPr lang="en-US" sz="2400" kern="1200">
            <a:solidFill>
              <a:srgbClr val="C00000"/>
            </a:solidFill>
            <a:latin typeface="Cambria" panose="02040503050406030204" pitchFamily="18" charset="0"/>
            <a:ea typeface="Cambria" panose="02040503050406030204" pitchFamily="18" charset="0"/>
          </a:endParaRPr>
        </a:p>
      </dsp:txBody>
      <dsp:txXfrm>
        <a:off x="13694" y="55137"/>
        <a:ext cx="7783571" cy="2531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2D3CE-AFC6-45D0-9034-C41CD33B47B4}">
      <dsp:nvSpPr>
        <dsp:cNvPr id="0" name=""/>
        <dsp:cNvSpPr/>
      </dsp:nvSpPr>
      <dsp:spPr>
        <a:xfrm>
          <a:off x="0" y="111305"/>
          <a:ext cx="7674595" cy="702000"/>
        </a:xfrm>
        <a:prstGeom prst="roundRect">
          <a:avLst/>
        </a:prstGeom>
        <a:solidFill>
          <a:schemeClr val="lt1"/>
        </a:solidFill>
        <a:ln w="25400" cap="flat" cmpd="sng" algn="ctr">
          <a:solidFill>
            <a:schemeClr val="bg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Tx/>
            <a:buNone/>
          </a:pPr>
          <a:r>
            <a:rPr lang="en-US" altLang="en-US" sz="3000" b="1" kern="1200">
              <a:solidFill>
                <a:srgbClr val="C00000"/>
              </a:solidFill>
              <a:latin typeface="Cambria" panose="02040503050406030204" pitchFamily="18" charset="0"/>
              <a:ea typeface="Cambria" panose="02040503050406030204" pitchFamily="18" charset="0"/>
              <a:cs typeface="Times New Roman" panose="02020603050405020304" pitchFamily="18" charset="0"/>
            </a:rPr>
            <a:t> TCOP Knowledge Products, FY2020-2021</a:t>
          </a:r>
          <a:endParaRPr lang="en-US" sz="3000" kern="1200">
            <a:solidFill>
              <a:schemeClr val="accent1">
                <a:lumMod val="50000"/>
              </a:schemeClr>
            </a:solidFill>
            <a:latin typeface="Cambria" panose="02040503050406030204" pitchFamily="18" charset="0"/>
            <a:ea typeface="Cambria" panose="02040503050406030204" pitchFamily="18" charset="0"/>
          </a:endParaRPr>
        </a:p>
      </dsp:txBody>
      <dsp:txXfrm>
        <a:off x="34269" y="145574"/>
        <a:ext cx="7606057" cy="6334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965568-4B26-4E76-9FFE-A0C1EB8123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0F3BF504-35D5-4AA8-8135-5308B8D93AC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15A7E4FF-6F7D-4EFC-94B8-25408FF614E4}" type="datetimeFigureOut">
              <a:rPr lang="en-US"/>
              <a:pPr>
                <a:defRPr/>
              </a:pPr>
              <a:t>5/25/2021</a:t>
            </a:fld>
            <a:endParaRPr lang="en-US"/>
          </a:p>
        </p:txBody>
      </p:sp>
      <p:sp>
        <p:nvSpPr>
          <p:cNvPr id="4" name="Footer Placeholder 3">
            <a:extLst>
              <a:ext uri="{FF2B5EF4-FFF2-40B4-BE49-F238E27FC236}">
                <a16:creationId xmlns:a16="http://schemas.microsoft.com/office/drawing/2014/main" id="{D1BEC86B-6301-4841-8D54-1FF92ADE20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0A2FCF0-A9D2-4AB9-B2AF-DAFC878B550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923AB57-73ED-4646-BA41-AF6CA58E6A78}" type="slidenum">
              <a:rPr lang="en-US" altLang="en-US"/>
              <a:pPr>
                <a:defRPr/>
              </a:pPr>
              <a:t>‹#›</a:t>
            </a:fld>
            <a:endParaRPr lang="en-US" altLang="en-US"/>
          </a:p>
        </p:txBody>
      </p:sp>
    </p:spTree>
    <p:extLst>
      <p:ext uri="{BB962C8B-B14F-4D97-AF65-F5344CB8AC3E}">
        <p14:creationId xmlns:p14="http://schemas.microsoft.com/office/powerpoint/2010/main" val="4277328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83B9CC-795D-4465-B669-4917F9AC48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ru-RU"/>
          </a:p>
        </p:txBody>
      </p:sp>
      <p:sp>
        <p:nvSpPr>
          <p:cNvPr id="3" name="Date Placeholder 2">
            <a:extLst>
              <a:ext uri="{FF2B5EF4-FFF2-40B4-BE49-F238E27FC236}">
                <a16:creationId xmlns:a16="http://schemas.microsoft.com/office/drawing/2014/main" id="{31A46252-E9B0-4FDC-842B-D7F9BEA37D5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8E72D9E6-38EE-45E6-9C81-B4D91A002BEE}" type="datetimeFigureOut">
              <a:rPr lang="ru-RU"/>
              <a:pPr>
                <a:defRPr/>
              </a:pPr>
              <a:t>25.05.2021</a:t>
            </a:fld>
            <a:endParaRPr lang="ru-RU"/>
          </a:p>
        </p:txBody>
      </p:sp>
      <p:sp>
        <p:nvSpPr>
          <p:cNvPr id="4" name="Slide Image Placeholder 3">
            <a:extLst>
              <a:ext uri="{FF2B5EF4-FFF2-40B4-BE49-F238E27FC236}">
                <a16:creationId xmlns:a16="http://schemas.microsoft.com/office/drawing/2014/main" id="{3C19525E-C953-4653-B69E-40DA2DD6265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Notes Placeholder 4">
            <a:extLst>
              <a:ext uri="{FF2B5EF4-FFF2-40B4-BE49-F238E27FC236}">
                <a16:creationId xmlns:a16="http://schemas.microsoft.com/office/drawing/2014/main" id="{42B0B63E-2F93-435B-950A-2F3AF57FFA0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ru-RU" noProof="0"/>
          </a:p>
        </p:txBody>
      </p:sp>
      <p:sp>
        <p:nvSpPr>
          <p:cNvPr id="6" name="Footer Placeholder 5">
            <a:extLst>
              <a:ext uri="{FF2B5EF4-FFF2-40B4-BE49-F238E27FC236}">
                <a16:creationId xmlns:a16="http://schemas.microsoft.com/office/drawing/2014/main" id="{B1D3D671-061C-4FE4-9F3B-82F8552F3F7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ru-RU"/>
          </a:p>
        </p:txBody>
      </p:sp>
      <p:sp>
        <p:nvSpPr>
          <p:cNvPr id="7" name="Slide Number Placeholder 6">
            <a:extLst>
              <a:ext uri="{FF2B5EF4-FFF2-40B4-BE49-F238E27FC236}">
                <a16:creationId xmlns:a16="http://schemas.microsoft.com/office/drawing/2014/main" id="{04413705-6F84-4987-AE37-9784306FCA6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9DF7E5C-DC66-4C1C-B4FB-0CAAA5882F0D}" type="slidenum">
              <a:rPr lang="ru-RU" altLang="en-US"/>
              <a:pPr>
                <a:defRPr/>
              </a:pPr>
              <a:t>‹#›</a:t>
            </a:fld>
            <a:endParaRPr lang="ru-RU" altLang="en-US"/>
          </a:p>
        </p:txBody>
      </p:sp>
    </p:spTree>
    <p:extLst>
      <p:ext uri="{BB962C8B-B14F-4D97-AF65-F5344CB8AC3E}">
        <p14:creationId xmlns:p14="http://schemas.microsoft.com/office/powerpoint/2010/main" val="148318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E81DE58-5716-4EAE-B481-0C7BBE8645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5E1B36BA-56C9-444E-8090-37788583EF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a:p>
        </p:txBody>
      </p:sp>
      <p:sp>
        <p:nvSpPr>
          <p:cNvPr id="5124" name="Slide Number Placeholder 3">
            <a:extLst>
              <a:ext uri="{FF2B5EF4-FFF2-40B4-BE49-F238E27FC236}">
                <a16:creationId xmlns:a16="http://schemas.microsoft.com/office/drawing/2014/main" id="{ED49A56A-488B-42B8-BC48-79128528A0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E071FE-9F4F-43F2-90E8-3E9B042A45C2}" type="slidenum">
              <a:rPr lang="en-US" altLang="en-US" smtClean="0"/>
              <a:pPr/>
              <a:t>1</a:t>
            </a:fld>
            <a:endParaRPr lang="en-US" altLang="en-US"/>
          </a:p>
        </p:txBody>
      </p:sp>
    </p:spTree>
    <p:extLst>
      <p:ext uri="{BB962C8B-B14F-4D97-AF65-F5344CB8AC3E}">
        <p14:creationId xmlns:p14="http://schemas.microsoft.com/office/powerpoint/2010/main" val="3151835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A932211-83A2-4C5B-B8CA-334C6E0A38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C42240E0-2DA9-45F5-88BD-4B8E2061B0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2" name="Slide Number Placeholder 3">
            <a:extLst>
              <a:ext uri="{FF2B5EF4-FFF2-40B4-BE49-F238E27FC236}">
                <a16:creationId xmlns:a16="http://schemas.microsoft.com/office/drawing/2014/main" id="{76D80FD9-3E34-4201-BCAE-0B6CEFE942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001D80-6A34-40C4-8654-F197BF5F268B}" type="slidenum">
              <a:rPr lang="ru-RU" altLang="en-US" smtClean="0"/>
              <a:pPr/>
              <a:t>13</a:t>
            </a:fld>
            <a:endParaRPr lang="ru-RU" altLang="en-US"/>
          </a:p>
        </p:txBody>
      </p:sp>
    </p:spTree>
    <p:extLst>
      <p:ext uri="{BB962C8B-B14F-4D97-AF65-F5344CB8AC3E}">
        <p14:creationId xmlns:p14="http://schemas.microsoft.com/office/powerpoint/2010/main" val="28989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C3C5DC8-81D3-4F0E-9B61-4E0D7CEBF8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93EA4CA-0B5F-457D-BEAA-196134E5F29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a:p>
        </p:txBody>
      </p:sp>
      <p:sp>
        <p:nvSpPr>
          <p:cNvPr id="29700" name="Slide Number Placeholder 3">
            <a:extLst>
              <a:ext uri="{FF2B5EF4-FFF2-40B4-BE49-F238E27FC236}">
                <a16:creationId xmlns:a16="http://schemas.microsoft.com/office/drawing/2014/main" id="{4F277BDA-A5F2-452E-9C96-219897BFBC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EAE428-8255-4E15-83A4-A2790B7C2A71}" type="slidenum">
              <a:rPr lang="en-US" altLang="en-US" smtClean="0"/>
              <a:pPr/>
              <a:t>14</a:t>
            </a:fld>
            <a:endParaRPr lang="en-US" altLang="en-US"/>
          </a:p>
        </p:txBody>
      </p:sp>
    </p:spTree>
    <p:extLst>
      <p:ext uri="{BB962C8B-B14F-4D97-AF65-F5344CB8AC3E}">
        <p14:creationId xmlns:p14="http://schemas.microsoft.com/office/powerpoint/2010/main" val="257700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E9752B9B-9F62-4880-9F09-E1F3C2CC10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2FCC8D2C-7348-469C-BECD-FB23EDBC5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6FB27418-3CB7-4775-8777-AA76330706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DC070C-ED54-42BA-83F1-3E203631B971}" type="slidenum">
              <a:rPr lang="ru-RU" altLang="en-US" smtClean="0"/>
              <a:pPr/>
              <a:t>2</a:t>
            </a:fld>
            <a:endParaRPr lang="ru-RU" altLang="en-US"/>
          </a:p>
        </p:txBody>
      </p:sp>
    </p:spTree>
    <p:extLst>
      <p:ext uri="{BB962C8B-B14F-4D97-AF65-F5344CB8AC3E}">
        <p14:creationId xmlns:p14="http://schemas.microsoft.com/office/powerpoint/2010/main" val="937236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3</a:t>
            </a:fld>
            <a:endParaRPr lang="ru-RU" altLang="en-US"/>
          </a:p>
        </p:txBody>
      </p:sp>
    </p:spTree>
    <p:extLst>
      <p:ext uri="{BB962C8B-B14F-4D97-AF65-F5344CB8AC3E}">
        <p14:creationId xmlns:p14="http://schemas.microsoft.com/office/powerpoint/2010/main" val="7722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5</a:t>
            </a:fld>
            <a:endParaRPr lang="ru-RU" altLang="en-US"/>
          </a:p>
        </p:txBody>
      </p:sp>
    </p:spTree>
    <p:extLst>
      <p:ext uri="{BB962C8B-B14F-4D97-AF65-F5344CB8AC3E}">
        <p14:creationId xmlns:p14="http://schemas.microsoft.com/office/powerpoint/2010/main" val="423105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7</a:t>
            </a:fld>
            <a:endParaRPr lang="ru-RU" altLang="en-US"/>
          </a:p>
        </p:txBody>
      </p:sp>
    </p:spTree>
    <p:extLst>
      <p:ext uri="{BB962C8B-B14F-4D97-AF65-F5344CB8AC3E}">
        <p14:creationId xmlns:p14="http://schemas.microsoft.com/office/powerpoint/2010/main" val="65511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DF7E5C-DC66-4C1C-B4FB-0CAAA5882F0D}" type="slidenum">
              <a:rPr kumimoji="0" lang="ru-RU"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260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9DF7E5C-DC66-4C1C-B4FB-0CAAA5882F0D}" type="slidenum">
              <a:rPr kumimoji="0" lang="ru-RU"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ru-RU"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4454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11</a:t>
            </a:fld>
            <a:endParaRPr lang="ru-RU" altLang="en-US"/>
          </a:p>
        </p:txBody>
      </p:sp>
    </p:spTree>
    <p:extLst>
      <p:ext uri="{BB962C8B-B14F-4D97-AF65-F5344CB8AC3E}">
        <p14:creationId xmlns:p14="http://schemas.microsoft.com/office/powerpoint/2010/main" val="367646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9DF7E5C-DC66-4C1C-B4FB-0CAAA5882F0D}" type="slidenum">
              <a:rPr lang="ru-RU" altLang="en-US" smtClean="0"/>
              <a:pPr>
                <a:defRPr/>
              </a:pPr>
              <a:t>12</a:t>
            </a:fld>
            <a:endParaRPr lang="ru-RU" altLang="en-US"/>
          </a:p>
        </p:txBody>
      </p:sp>
    </p:spTree>
    <p:extLst>
      <p:ext uri="{BB962C8B-B14F-4D97-AF65-F5344CB8AC3E}">
        <p14:creationId xmlns:p14="http://schemas.microsoft.com/office/powerpoint/2010/main" val="3487649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C3235A7A-1FE8-4D4B-A430-54AB1835E4B2}" type="datetime1">
              <a:rPr lang="ru-RU" smtClean="0"/>
              <a:pPr>
                <a:defRPr/>
              </a:pPr>
              <a:t>25.05.2021</a:t>
            </a:fld>
            <a:endParaRPr lang="ru-RU"/>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277351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F1CF2E29-1A85-4EF0-B9D1-22B1B169E09E}" type="datetime1">
              <a:rPr lang="ru-RU" smtClean="0"/>
              <a:pPr>
                <a:defRPr/>
              </a:pPr>
              <a:t>25.05.2021</a:t>
            </a:fld>
            <a:endParaRPr lang="ru-RU"/>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5053779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8E4ED00-5DD7-4A7C-9626-6AAF77450D7A}" type="datetime1">
              <a:rPr lang="ru-RU" smtClean="0"/>
              <a:pPr>
                <a:defRPr/>
              </a:pPr>
              <a:t>25.05.2021</a:t>
            </a:fld>
            <a:endParaRPr lang="ru-RU"/>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70229401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8D11-1EB6-4FA0-BCEB-30DCBF620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11081-53AC-4383-8F6F-1CAA1F518C87}"/>
              </a:ext>
            </a:extLst>
          </p:cNvPr>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4" name="Footer Placeholder 3">
            <a:extLst>
              <a:ext uri="{FF2B5EF4-FFF2-40B4-BE49-F238E27FC236}">
                <a16:creationId xmlns:a16="http://schemas.microsoft.com/office/drawing/2014/main" id="{D8ACAC68-0A75-4BE1-A19A-728013C876ED}"/>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3ECED226-1008-4DA8-A955-EEF678DAF2A4}"/>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0474415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5B96-01CE-469D-977A-9992FD5F9D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26B86A-A33E-4CF4-A66E-DFEEA8A3E87D}"/>
              </a:ext>
            </a:extLst>
          </p:cNvPr>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4" name="Footer Placeholder 3">
            <a:extLst>
              <a:ext uri="{FF2B5EF4-FFF2-40B4-BE49-F238E27FC236}">
                <a16:creationId xmlns:a16="http://schemas.microsoft.com/office/drawing/2014/main" id="{26DF7120-BE71-46F7-85A5-6A1CD4B52EDB}"/>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958F9338-B658-48B9-9B3B-B898A051C677}"/>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pic>
        <p:nvPicPr>
          <p:cNvPr id="6" name="Picture 3">
            <a:extLst>
              <a:ext uri="{FF2B5EF4-FFF2-40B4-BE49-F238E27FC236}">
                <a16:creationId xmlns:a16="http://schemas.microsoft.com/office/drawing/2014/main" id="{957CF810-53B9-4FA5-A487-05D8EDDBCF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1352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0115166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10080442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8779944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6685989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25.05.2021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5047466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25.05.2021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3801149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D0F484DE-9C7A-44A7-A0DA-8BD06BCA19EA}" type="datetime1">
              <a:rPr lang="ru-RU" smtClean="0"/>
              <a:pPr>
                <a:defRPr/>
              </a:pPr>
              <a:t>25.05.2021</a:t>
            </a:fld>
            <a:endParaRPr lang="ru-RU"/>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3181312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25.05.2021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13974216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78944662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8858696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5182805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377243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0987023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291344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7208606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41688183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250949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0F5C76F5-B9FA-46EA-AEED-19AA729F8067}" type="datetime1">
              <a:rPr lang="ru-RU" smtClean="0"/>
              <a:pPr>
                <a:defRPr/>
              </a:pPr>
              <a:t>25.05.2021</a:t>
            </a:fld>
            <a:endParaRPr lang="ru-RU"/>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23743712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14208502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42582411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1541546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23641421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25.05.2021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30324528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25.05.2021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4587416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25.05.2021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28889243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7065037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18128200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33156238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A6350702-D5C5-4B7E-B60E-B5DC0865EFBF}" type="datetime1">
              <a:rPr lang="ru-RU" smtClean="0"/>
              <a:pPr>
                <a:defRPr/>
              </a:pPr>
              <a:t>25.05.2021</a:t>
            </a:fld>
            <a:endParaRPr lang="ru-RU"/>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18529406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327272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5908992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1129396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1296584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16167765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18066135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F4A43642-FB17-48D7-803C-219FF3D606B3}"/>
              </a:ext>
            </a:extLst>
          </p:cNvPr>
          <p:cNvSpPr>
            <a:spLocks noGrp="1"/>
          </p:cNvSpPr>
          <p:nvPr>
            <p:ph type="dt" sz="half" idx="10"/>
          </p:nvPr>
        </p:nvSpPr>
        <p:spPr/>
        <p:txBody>
          <a:bodyPr/>
          <a:lstStyle>
            <a:lvl1pPr>
              <a:defRPr/>
            </a:lvl1pPr>
          </a:lstStyle>
          <a:p>
            <a:pPr>
              <a:defRPr/>
            </a:pPr>
            <a:fld id="{C3235A7A-1FE8-4D4B-A430-54AB1835E4B2}" type="datetime1">
              <a:rPr lang="ru-RU" smtClean="0"/>
              <a:pPr>
                <a:defRPr/>
              </a:pPr>
              <a:t>25.05.2021</a:t>
            </a:fld>
            <a:endParaRPr lang="ru-RU"/>
          </a:p>
        </p:txBody>
      </p:sp>
      <p:sp>
        <p:nvSpPr>
          <p:cNvPr id="5" name="Footer Placeholder 4">
            <a:extLst>
              <a:ext uri="{FF2B5EF4-FFF2-40B4-BE49-F238E27FC236}">
                <a16:creationId xmlns:a16="http://schemas.microsoft.com/office/drawing/2014/main" id="{0CB011A5-AA64-461C-90C2-77C7BF042EBD}"/>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DD5D668-49B4-4318-A13F-A0283E4B0362}"/>
              </a:ext>
            </a:extLst>
          </p:cNvPr>
          <p:cNvSpPr>
            <a:spLocks noGrp="1"/>
          </p:cNvSpPr>
          <p:nvPr>
            <p:ph type="sldNum" sz="quarter" idx="12"/>
          </p:nvPr>
        </p:nvSpPr>
        <p:spPr/>
        <p:txBody>
          <a:bodyPr/>
          <a:lstStyle>
            <a:lvl1pPr>
              <a:defRPr/>
            </a:lvl1p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8571322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F3AE1371-6BB2-49BB-9AE0-14A23F04A622}"/>
              </a:ext>
            </a:extLst>
          </p:cNvPr>
          <p:cNvSpPr>
            <a:spLocks noGrp="1"/>
          </p:cNvSpPr>
          <p:nvPr>
            <p:ph type="dt" sz="half" idx="10"/>
          </p:nvPr>
        </p:nvSpPr>
        <p:spPr/>
        <p:txBody>
          <a:bodyPr/>
          <a:lstStyle>
            <a:lvl1pPr>
              <a:defRPr/>
            </a:lvl1pPr>
          </a:lstStyle>
          <a:p>
            <a:pPr>
              <a:defRPr/>
            </a:pPr>
            <a:fld id="{D0F484DE-9C7A-44A7-A0DA-8BD06BCA19EA}" type="datetime1">
              <a:rPr lang="ru-RU" smtClean="0"/>
              <a:pPr>
                <a:defRPr/>
              </a:pPr>
              <a:t>25.05.2021</a:t>
            </a:fld>
            <a:endParaRPr lang="ru-RU"/>
          </a:p>
        </p:txBody>
      </p:sp>
      <p:sp>
        <p:nvSpPr>
          <p:cNvPr id="5" name="Footer Placeholder 4">
            <a:extLst>
              <a:ext uri="{FF2B5EF4-FFF2-40B4-BE49-F238E27FC236}">
                <a16:creationId xmlns:a16="http://schemas.microsoft.com/office/drawing/2014/main" id="{4B0012B0-E4BD-4C82-8AB2-152E7D0A1275}"/>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2D138B9B-6C09-42AE-8840-3265E1B6225A}"/>
              </a:ext>
            </a:extLst>
          </p:cNvPr>
          <p:cNvSpPr>
            <a:spLocks noGrp="1"/>
          </p:cNvSpPr>
          <p:nvPr>
            <p:ph type="sldNum" sz="quarter" idx="12"/>
          </p:nvPr>
        </p:nvSpPr>
        <p:spPr/>
        <p:txBody>
          <a:bodyPr/>
          <a:lstStyle>
            <a:lvl1pPr>
              <a:defRPr/>
            </a:lvl1p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427450356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2D5AEE-4435-4ACE-900E-F67FB8C3F14B}"/>
              </a:ext>
            </a:extLst>
          </p:cNvPr>
          <p:cNvSpPr>
            <a:spLocks noGrp="1"/>
          </p:cNvSpPr>
          <p:nvPr>
            <p:ph type="dt" sz="half" idx="10"/>
          </p:nvPr>
        </p:nvSpPr>
        <p:spPr/>
        <p:txBody>
          <a:bodyPr/>
          <a:lstStyle>
            <a:lvl1pPr>
              <a:defRPr/>
            </a:lvl1pPr>
          </a:lstStyle>
          <a:p>
            <a:pPr>
              <a:defRPr/>
            </a:pPr>
            <a:fld id="{0F5C76F5-B9FA-46EA-AEED-19AA729F8067}" type="datetime1">
              <a:rPr lang="ru-RU" smtClean="0"/>
              <a:pPr>
                <a:defRPr/>
              </a:pPr>
              <a:t>25.05.2021</a:t>
            </a:fld>
            <a:endParaRPr lang="ru-RU"/>
          </a:p>
        </p:txBody>
      </p:sp>
      <p:sp>
        <p:nvSpPr>
          <p:cNvPr id="5" name="Footer Placeholder 4">
            <a:extLst>
              <a:ext uri="{FF2B5EF4-FFF2-40B4-BE49-F238E27FC236}">
                <a16:creationId xmlns:a16="http://schemas.microsoft.com/office/drawing/2014/main" id="{BB01E367-DFB8-4FCE-AFC8-439DEBAF2CF7}"/>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02E3357E-28B8-4BA4-8546-2766B9FBBE2C}"/>
              </a:ext>
            </a:extLst>
          </p:cNvPr>
          <p:cNvSpPr>
            <a:spLocks noGrp="1"/>
          </p:cNvSpPr>
          <p:nvPr>
            <p:ph type="sldNum" sz="quarter" idx="12"/>
          </p:nvPr>
        </p:nvSpPr>
        <p:spPr/>
        <p:txBody>
          <a:bodyPr/>
          <a:lstStyle>
            <a:lvl1pPr>
              <a:defRPr/>
            </a:lvl1p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28894577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3">
            <a:extLst>
              <a:ext uri="{FF2B5EF4-FFF2-40B4-BE49-F238E27FC236}">
                <a16:creationId xmlns:a16="http://schemas.microsoft.com/office/drawing/2014/main" id="{2A194372-DC83-4BFB-BAFA-FB91F973C72A}"/>
              </a:ext>
            </a:extLst>
          </p:cNvPr>
          <p:cNvSpPr>
            <a:spLocks noGrp="1"/>
          </p:cNvSpPr>
          <p:nvPr>
            <p:ph type="dt" sz="half" idx="10"/>
          </p:nvPr>
        </p:nvSpPr>
        <p:spPr/>
        <p:txBody>
          <a:bodyPr/>
          <a:lstStyle>
            <a:lvl1pPr>
              <a:defRPr/>
            </a:lvl1pPr>
          </a:lstStyle>
          <a:p>
            <a:pPr>
              <a:defRPr/>
            </a:pPr>
            <a:fld id="{A6350702-D5C5-4B7E-B60E-B5DC0865EFBF}" type="datetime1">
              <a:rPr lang="ru-RU" smtClean="0"/>
              <a:pPr>
                <a:defRPr/>
              </a:pPr>
              <a:t>25.05.2021</a:t>
            </a:fld>
            <a:endParaRPr lang="ru-RU"/>
          </a:p>
        </p:txBody>
      </p:sp>
      <p:sp>
        <p:nvSpPr>
          <p:cNvPr id="6" name="Footer Placeholder 4">
            <a:extLst>
              <a:ext uri="{FF2B5EF4-FFF2-40B4-BE49-F238E27FC236}">
                <a16:creationId xmlns:a16="http://schemas.microsoft.com/office/drawing/2014/main" id="{04248320-515C-4425-9250-9E0114E18143}"/>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D7DFFC55-0B97-4C68-86B0-18F95CCCA9C8}"/>
              </a:ext>
            </a:extLst>
          </p:cNvPr>
          <p:cNvSpPr>
            <a:spLocks noGrp="1"/>
          </p:cNvSpPr>
          <p:nvPr>
            <p:ph type="sldNum" sz="quarter" idx="12"/>
          </p:nvPr>
        </p:nvSpPr>
        <p:spPr/>
        <p:txBody>
          <a:bodyPr/>
          <a:lstStyle>
            <a:lvl1pPr>
              <a:defRPr/>
            </a:lvl1p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334981286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02ED90CD-9806-404D-B311-33D92C88CCF4}" type="datetime1">
              <a:rPr lang="ru-RU" smtClean="0"/>
              <a:pPr>
                <a:defRPr/>
              </a:pPr>
              <a:t>25.05.2021</a:t>
            </a:fld>
            <a:endParaRPr lang="ru-RU"/>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6017728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3">
            <a:extLst>
              <a:ext uri="{FF2B5EF4-FFF2-40B4-BE49-F238E27FC236}">
                <a16:creationId xmlns:a16="http://schemas.microsoft.com/office/drawing/2014/main" id="{4D56A3ED-CC2E-4EE9-832B-FFFE5AE57BE4}"/>
              </a:ext>
            </a:extLst>
          </p:cNvPr>
          <p:cNvSpPr>
            <a:spLocks noGrp="1"/>
          </p:cNvSpPr>
          <p:nvPr>
            <p:ph type="dt" sz="half" idx="10"/>
          </p:nvPr>
        </p:nvSpPr>
        <p:spPr/>
        <p:txBody>
          <a:bodyPr/>
          <a:lstStyle>
            <a:lvl1pPr>
              <a:defRPr/>
            </a:lvl1pPr>
          </a:lstStyle>
          <a:p>
            <a:pPr>
              <a:defRPr/>
            </a:pPr>
            <a:fld id="{02ED90CD-9806-404D-B311-33D92C88CCF4}" type="datetime1">
              <a:rPr lang="ru-RU" smtClean="0"/>
              <a:pPr>
                <a:defRPr/>
              </a:pPr>
              <a:t>25.05.2021</a:t>
            </a:fld>
            <a:endParaRPr lang="ru-RU"/>
          </a:p>
        </p:txBody>
      </p:sp>
      <p:sp>
        <p:nvSpPr>
          <p:cNvPr id="8" name="Footer Placeholder 4">
            <a:extLst>
              <a:ext uri="{FF2B5EF4-FFF2-40B4-BE49-F238E27FC236}">
                <a16:creationId xmlns:a16="http://schemas.microsoft.com/office/drawing/2014/main" id="{1D8CB449-5A5C-4757-B581-B6F97B72743C}"/>
              </a:ext>
            </a:extLst>
          </p:cNvPr>
          <p:cNvSpPr>
            <a:spLocks noGrp="1"/>
          </p:cNvSpPr>
          <p:nvPr>
            <p:ph type="ftr" sz="quarter" idx="11"/>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F98568A1-CF8F-40AB-85CF-1DD294E02F22}"/>
              </a:ext>
            </a:extLst>
          </p:cNvPr>
          <p:cNvSpPr>
            <a:spLocks noGrp="1"/>
          </p:cNvSpPr>
          <p:nvPr>
            <p:ph type="sldNum" sz="quarter" idx="12"/>
          </p:nvPr>
        </p:nvSpPr>
        <p:spPr/>
        <p:txBody>
          <a:bodyPr/>
          <a:lstStyle>
            <a:lvl1pPr>
              <a:defRPr/>
            </a:lvl1p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36402989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EFA194E8-7B69-489D-8072-3BC09E24720C}" type="datetime1">
              <a:rPr lang="ru-RU" smtClean="0"/>
              <a:pPr>
                <a:defRPr/>
              </a:pPr>
              <a:t>25.05.2021</a:t>
            </a:fld>
            <a:endParaRPr lang="ru-RU"/>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47442865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88D11-1EB6-4FA0-BCEB-30DCBF620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C11081-53AC-4383-8F6F-1CAA1F518C87}"/>
              </a:ext>
            </a:extLst>
          </p:cNvPr>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4" name="Footer Placeholder 3">
            <a:extLst>
              <a:ext uri="{FF2B5EF4-FFF2-40B4-BE49-F238E27FC236}">
                <a16:creationId xmlns:a16="http://schemas.microsoft.com/office/drawing/2014/main" id="{D8ACAC68-0A75-4BE1-A19A-728013C876ED}"/>
              </a:ext>
            </a:extLst>
          </p:cNvPr>
          <p:cNvSpPr>
            <a:spLocks noGrp="1"/>
          </p:cNvSpPr>
          <p:nvPr>
            <p:ph type="ftr" sz="quarter" idx="11"/>
          </p:nvPr>
        </p:nvSpPr>
        <p:spPr/>
        <p:txBody>
          <a:bodyPr/>
          <a:lstStyle/>
          <a:p>
            <a:pPr>
              <a:defRPr/>
            </a:pPr>
            <a:endParaRPr lang="ru-RU"/>
          </a:p>
        </p:txBody>
      </p:sp>
      <p:sp>
        <p:nvSpPr>
          <p:cNvPr id="5" name="Slide Number Placeholder 4">
            <a:extLst>
              <a:ext uri="{FF2B5EF4-FFF2-40B4-BE49-F238E27FC236}">
                <a16:creationId xmlns:a16="http://schemas.microsoft.com/office/drawing/2014/main" id="{3ECED226-1008-4DA8-A955-EEF678DAF2A4}"/>
              </a:ext>
            </a:extLst>
          </p:cNvPr>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2384343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A429B569-7426-41FA-8FC3-7F4FE12D0646}" type="datetime1">
              <a:rPr lang="ru-RU" smtClean="0"/>
              <a:pPr>
                <a:defRPr/>
              </a:pPr>
              <a:t>25.05.2021</a:t>
            </a:fld>
            <a:endParaRPr lang="ru-RU"/>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3A541A2D-ED5A-4864-A429-27F6C096175A}" type="slidenum">
              <a:rPr lang="ru-RU" altLang="en-US" smtClean="0"/>
              <a:pPr>
                <a:defRPr/>
              </a:pPr>
              <a:t>‹#›</a:t>
            </a:fld>
            <a:endParaRPr lang="ru-RU" altLang="en-US"/>
          </a:p>
        </p:txBody>
      </p:sp>
      <p:pic>
        <p:nvPicPr>
          <p:cNvPr id="5" name="Picture 3">
            <a:extLst>
              <a:ext uri="{FF2B5EF4-FFF2-40B4-BE49-F238E27FC236}">
                <a16:creationId xmlns:a16="http://schemas.microsoft.com/office/drawing/2014/main" id="{BD27F39D-8AD6-4A12-BAFC-7561808FDA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26514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A84E02A2-3C46-4430-A403-38FCBC11EB3D}" type="datetime1">
              <a:rPr lang="ru-RU" smtClean="0"/>
              <a:pPr>
                <a:defRPr/>
              </a:pPr>
              <a:t>25.05.2021</a:t>
            </a:fld>
            <a:endParaRPr lang="ru-RU"/>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33181597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8CC15386-E553-4C6C-9F65-43A280330DB8}" type="datetime1">
              <a:rPr lang="ru-RU" smtClean="0"/>
              <a:pPr>
                <a:defRPr/>
              </a:pPr>
              <a:t>25.05.2021</a:t>
            </a:fld>
            <a:endParaRPr lang="ru-RU"/>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259742026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8DA04BBF-A9F7-4F89-8EAA-A35EE109F15A}"/>
              </a:ext>
            </a:extLst>
          </p:cNvPr>
          <p:cNvSpPr>
            <a:spLocks noGrp="1"/>
          </p:cNvSpPr>
          <p:nvPr>
            <p:ph type="dt" sz="half" idx="10"/>
          </p:nvPr>
        </p:nvSpPr>
        <p:spPr/>
        <p:txBody>
          <a:bodyPr/>
          <a:lstStyle>
            <a:lvl1pPr>
              <a:defRPr/>
            </a:lvl1pPr>
          </a:lstStyle>
          <a:p>
            <a:pPr>
              <a:defRPr/>
            </a:pPr>
            <a:fld id="{F1CF2E29-1A85-4EF0-B9D1-22B1B169E09E}" type="datetime1">
              <a:rPr lang="ru-RU" smtClean="0"/>
              <a:pPr>
                <a:defRPr/>
              </a:pPr>
              <a:t>25.05.2021</a:t>
            </a:fld>
            <a:endParaRPr lang="ru-RU"/>
          </a:p>
        </p:txBody>
      </p:sp>
      <p:sp>
        <p:nvSpPr>
          <p:cNvPr id="5" name="Footer Placeholder 4">
            <a:extLst>
              <a:ext uri="{FF2B5EF4-FFF2-40B4-BE49-F238E27FC236}">
                <a16:creationId xmlns:a16="http://schemas.microsoft.com/office/drawing/2014/main" id="{EA7D511C-0118-4CB9-9C72-7841DEEB7060}"/>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A03435D6-AEE4-4F23-B1B8-39052ED5FD60}"/>
              </a:ext>
            </a:extLst>
          </p:cNvPr>
          <p:cNvSpPr>
            <a:spLocks noGrp="1"/>
          </p:cNvSpPr>
          <p:nvPr>
            <p:ph type="sldNum" sz="quarter" idx="12"/>
          </p:nvPr>
        </p:nvSpPr>
        <p:spPr/>
        <p:txBody>
          <a:bodyPr/>
          <a:lstStyle>
            <a:lvl1pPr>
              <a:defRPr/>
            </a:lvl1p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2462145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E00DA8-9E8C-4074-81DC-E333BACEB5F7}"/>
              </a:ext>
            </a:extLst>
          </p:cNvPr>
          <p:cNvSpPr>
            <a:spLocks noGrp="1"/>
          </p:cNvSpPr>
          <p:nvPr>
            <p:ph type="dt" sz="half" idx="10"/>
          </p:nvPr>
        </p:nvSpPr>
        <p:spPr/>
        <p:txBody>
          <a:bodyPr/>
          <a:lstStyle>
            <a:lvl1pPr>
              <a:defRPr/>
            </a:lvl1pPr>
          </a:lstStyle>
          <a:p>
            <a:pPr>
              <a:defRPr/>
            </a:pPr>
            <a:fld id="{E8E4ED00-5DD7-4A7C-9626-6AAF77450D7A}" type="datetime1">
              <a:rPr lang="ru-RU" smtClean="0"/>
              <a:pPr>
                <a:defRPr/>
              </a:pPr>
              <a:t>25.05.2021</a:t>
            </a:fld>
            <a:endParaRPr lang="ru-RU"/>
          </a:p>
        </p:txBody>
      </p:sp>
      <p:sp>
        <p:nvSpPr>
          <p:cNvPr id="5" name="Footer Placeholder 4">
            <a:extLst>
              <a:ext uri="{FF2B5EF4-FFF2-40B4-BE49-F238E27FC236}">
                <a16:creationId xmlns:a16="http://schemas.microsoft.com/office/drawing/2014/main" id="{9DE1E923-A684-4D96-9CD5-23A50281289A}"/>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11024E27-857D-4ADA-81E2-264C602F2C19}"/>
              </a:ext>
            </a:extLst>
          </p:cNvPr>
          <p:cNvSpPr>
            <a:spLocks noGrp="1"/>
          </p:cNvSpPr>
          <p:nvPr>
            <p:ph type="sldNum" sz="quarter" idx="12"/>
          </p:nvPr>
        </p:nvSpPr>
        <p:spPr/>
        <p:txBody>
          <a:bodyPr/>
          <a:lstStyle>
            <a:lvl1pPr>
              <a:defRPr/>
            </a:lvl1p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225568666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49925872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5449895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3">
            <a:extLst>
              <a:ext uri="{FF2B5EF4-FFF2-40B4-BE49-F238E27FC236}">
                <a16:creationId xmlns:a16="http://schemas.microsoft.com/office/drawing/2014/main" id="{EDF81F96-05DC-40AE-873F-01C173210D57}"/>
              </a:ext>
            </a:extLst>
          </p:cNvPr>
          <p:cNvSpPr>
            <a:spLocks noGrp="1"/>
          </p:cNvSpPr>
          <p:nvPr>
            <p:ph type="dt" sz="half" idx="10"/>
          </p:nvPr>
        </p:nvSpPr>
        <p:spPr/>
        <p:txBody>
          <a:bodyPr/>
          <a:lstStyle>
            <a:lvl1pPr>
              <a:defRPr/>
            </a:lvl1pPr>
          </a:lstStyle>
          <a:p>
            <a:pPr>
              <a:defRPr/>
            </a:pPr>
            <a:fld id="{EFA194E8-7B69-489D-8072-3BC09E24720C}" type="datetime1">
              <a:rPr lang="ru-RU" smtClean="0"/>
              <a:pPr>
                <a:defRPr/>
              </a:pPr>
              <a:t>25.05.2021</a:t>
            </a:fld>
            <a:endParaRPr lang="ru-RU"/>
          </a:p>
        </p:txBody>
      </p:sp>
      <p:sp>
        <p:nvSpPr>
          <p:cNvPr id="4" name="Footer Placeholder 4">
            <a:extLst>
              <a:ext uri="{FF2B5EF4-FFF2-40B4-BE49-F238E27FC236}">
                <a16:creationId xmlns:a16="http://schemas.microsoft.com/office/drawing/2014/main" id="{D87CED54-580B-45A5-9AF9-560167AED562}"/>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CEA1CC6F-9496-4031-B774-1DDF46F75F3E}"/>
              </a:ext>
            </a:extLst>
          </p:cNvPr>
          <p:cNvSpPr>
            <a:spLocks noGrp="1"/>
          </p:cNvSpPr>
          <p:nvPr>
            <p:ph type="sldNum" sz="quarter" idx="12"/>
          </p:nvPr>
        </p:nvSpPr>
        <p:spPr/>
        <p:txBody>
          <a:bodyPr/>
          <a:lstStyle>
            <a:lvl1pPr>
              <a:defRPr/>
            </a:lvl1p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28551685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42287690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1004554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25.05.2021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257040841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25.05.2021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10817706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25.05.2021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66477480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221892520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4503752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2513542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03130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32586901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ABF9AF-8CDB-43C5-8262-7892F93033DE}"/>
              </a:ext>
            </a:extLst>
          </p:cNvPr>
          <p:cNvSpPr>
            <a:spLocks noGrp="1"/>
          </p:cNvSpPr>
          <p:nvPr>
            <p:ph type="dt" sz="half" idx="10"/>
          </p:nvPr>
        </p:nvSpPr>
        <p:spPr/>
        <p:txBody>
          <a:bodyPr/>
          <a:lstStyle>
            <a:lvl1pPr>
              <a:defRPr/>
            </a:lvl1pPr>
          </a:lstStyle>
          <a:p>
            <a:pPr>
              <a:defRPr/>
            </a:pPr>
            <a:fld id="{A429B569-7426-41FA-8FC3-7F4FE12D0646}" type="datetime1">
              <a:rPr lang="ru-RU" smtClean="0"/>
              <a:pPr>
                <a:defRPr/>
              </a:pPr>
              <a:t>25.05.2021</a:t>
            </a:fld>
            <a:endParaRPr lang="ru-RU"/>
          </a:p>
        </p:txBody>
      </p:sp>
      <p:sp>
        <p:nvSpPr>
          <p:cNvPr id="3" name="Footer Placeholder 4">
            <a:extLst>
              <a:ext uri="{FF2B5EF4-FFF2-40B4-BE49-F238E27FC236}">
                <a16:creationId xmlns:a16="http://schemas.microsoft.com/office/drawing/2014/main" id="{64856491-1FBD-4CFF-8A07-47971B20533C}"/>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3F9C3611-9C79-44E9-B521-6A4822BD7900}"/>
              </a:ext>
            </a:extLst>
          </p:cNvPr>
          <p:cNvSpPr>
            <a:spLocks noGrp="1"/>
          </p:cNvSpPr>
          <p:nvPr>
            <p:ph type="sldNum" sz="quarter" idx="12"/>
          </p:nvPr>
        </p:nvSpPr>
        <p:spPr/>
        <p:txBody>
          <a:bodyPr/>
          <a:lstStyle>
            <a:lvl1pPr>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9269390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51650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79773085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26298648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380993101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C3235A7A-1FE8-4D4B-A430-54AB1835E4B2}"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B99D797-9F56-4AE8-A74E-42CF7EF471EB}" type="slidenum">
              <a:rPr lang="ru-RU" altLang="en-US" smtClean="0"/>
              <a:pPr>
                <a:defRPr/>
              </a:pPr>
              <a:t>‹#›</a:t>
            </a:fld>
            <a:endParaRPr lang="ru-RU" altLang="en-US"/>
          </a:p>
        </p:txBody>
      </p:sp>
    </p:spTree>
    <p:extLst>
      <p:ext uri="{BB962C8B-B14F-4D97-AF65-F5344CB8AC3E}">
        <p14:creationId xmlns:p14="http://schemas.microsoft.com/office/powerpoint/2010/main" val="38767026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0F484DE-9C7A-44A7-A0DA-8BD06BCA19E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7D4BA1C-9A8B-436B-A337-6A2CE014F201}" type="slidenum">
              <a:rPr lang="ru-RU" altLang="en-US" smtClean="0"/>
              <a:pPr>
                <a:defRPr/>
              </a:pPr>
              <a:t>‹#›</a:t>
            </a:fld>
            <a:endParaRPr lang="ru-RU" altLang="en-US"/>
          </a:p>
        </p:txBody>
      </p:sp>
    </p:spTree>
    <p:extLst>
      <p:ext uri="{BB962C8B-B14F-4D97-AF65-F5344CB8AC3E}">
        <p14:creationId xmlns:p14="http://schemas.microsoft.com/office/powerpoint/2010/main" val="64594277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0F5C76F5-B9FA-46EA-AEED-19AA729F8067}"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9E83698-28FF-4065-AC9A-207A8CB5EBC5}" type="slidenum">
              <a:rPr lang="ru-RU" altLang="en-US" smtClean="0"/>
              <a:pPr>
                <a:defRPr/>
              </a:pPr>
              <a:t>‹#›</a:t>
            </a:fld>
            <a:endParaRPr lang="ru-RU" altLang="en-US"/>
          </a:p>
        </p:txBody>
      </p:sp>
    </p:spTree>
    <p:extLst>
      <p:ext uri="{BB962C8B-B14F-4D97-AF65-F5344CB8AC3E}">
        <p14:creationId xmlns:p14="http://schemas.microsoft.com/office/powerpoint/2010/main" val="132016173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6350702-D5C5-4B7E-B60E-B5DC0865EFBF}"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B8418F8-84FD-42E0-B491-ADE85CC8EC47}" type="slidenum">
              <a:rPr lang="ru-RU" altLang="en-US" smtClean="0"/>
              <a:pPr>
                <a:defRPr/>
              </a:pPr>
              <a:t>‹#›</a:t>
            </a:fld>
            <a:endParaRPr lang="ru-RU" altLang="en-US"/>
          </a:p>
        </p:txBody>
      </p:sp>
    </p:spTree>
    <p:extLst>
      <p:ext uri="{BB962C8B-B14F-4D97-AF65-F5344CB8AC3E}">
        <p14:creationId xmlns:p14="http://schemas.microsoft.com/office/powerpoint/2010/main" val="418296028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2ED90CD-9806-404D-B311-33D92C88CCF4}" type="datetime1">
              <a:rPr lang="ru-RU" smtClean="0"/>
              <a:pPr>
                <a:defRPr/>
              </a:pPr>
              <a:t>25.05.2021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9D41F442-4DE3-428D-A66D-F30CB2634F79}" type="slidenum">
              <a:rPr lang="ru-RU" altLang="en-US" smtClean="0"/>
              <a:pPr>
                <a:defRPr/>
              </a:pPr>
              <a:t>‹#›</a:t>
            </a:fld>
            <a:endParaRPr lang="ru-RU" altLang="en-US"/>
          </a:p>
        </p:txBody>
      </p:sp>
    </p:spTree>
    <p:extLst>
      <p:ext uri="{BB962C8B-B14F-4D97-AF65-F5344CB8AC3E}">
        <p14:creationId xmlns:p14="http://schemas.microsoft.com/office/powerpoint/2010/main" val="131243676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FA194E8-7B69-489D-8072-3BC09E24720C}" type="datetime1">
              <a:rPr lang="ru-RU" smtClean="0"/>
              <a:pPr>
                <a:defRPr/>
              </a:pPr>
              <a:t>25.05.2021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F05362E0-FDCA-47E4-960D-E662169949D1}" type="slidenum">
              <a:rPr lang="ru-RU" altLang="en-US" smtClean="0"/>
              <a:pPr>
                <a:defRPr/>
              </a:pPr>
              <a:t>‹#›</a:t>
            </a:fld>
            <a:endParaRPr lang="ru-RU" altLang="en-US"/>
          </a:p>
        </p:txBody>
      </p:sp>
    </p:spTree>
    <p:extLst>
      <p:ext uri="{BB962C8B-B14F-4D97-AF65-F5344CB8AC3E}">
        <p14:creationId xmlns:p14="http://schemas.microsoft.com/office/powerpoint/2010/main" val="202847393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8B7CA46-7ABE-45EF-ACB1-0A1941CC177E}"/>
              </a:ext>
            </a:extLst>
          </p:cNvPr>
          <p:cNvSpPr>
            <a:spLocks noGrp="1"/>
          </p:cNvSpPr>
          <p:nvPr>
            <p:ph type="dt" sz="half" idx="10"/>
          </p:nvPr>
        </p:nvSpPr>
        <p:spPr/>
        <p:txBody>
          <a:bodyPr/>
          <a:lstStyle>
            <a:lvl1pPr>
              <a:defRPr/>
            </a:lvl1pPr>
          </a:lstStyle>
          <a:p>
            <a:pPr>
              <a:defRPr/>
            </a:pPr>
            <a:fld id="{A84E02A2-3C46-4430-A403-38FCBC11EB3D}" type="datetime1">
              <a:rPr lang="ru-RU" smtClean="0"/>
              <a:pPr>
                <a:defRPr/>
              </a:pPr>
              <a:t>25.05.2021</a:t>
            </a:fld>
            <a:endParaRPr lang="ru-RU"/>
          </a:p>
        </p:txBody>
      </p:sp>
      <p:sp>
        <p:nvSpPr>
          <p:cNvPr id="6" name="Footer Placeholder 4">
            <a:extLst>
              <a:ext uri="{FF2B5EF4-FFF2-40B4-BE49-F238E27FC236}">
                <a16:creationId xmlns:a16="http://schemas.microsoft.com/office/drawing/2014/main" id="{EC0A4B39-0D77-4F96-9DFA-DE1380C66161}"/>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8F9D8E61-0B07-4353-9E7F-3B476A7648C8}"/>
              </a:ext>
            </a:extLst>
          </p:cNvPr>
          <p:cNvSpPr>
            <a:spLocks noGrp="1"/>
          </p:cNvSpPr>
          <p:nvPr>
            <p:ph type="sldNum" sz="quarter" idx="12"/>
          </p:nvPr>
        </p:nvSpPr>
        <p:spPr/>
        <p:txBody>
          <a:bodyPr/>
          <a:lstStyle>
            <a:lvl1pPr>
              <a:defRPr/>
            </a:lvl1p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0726933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88D5F88-590A-4335-8949-E6B64C77D23A}" type="datetime1">
              <a:rPr lang="ru-RU" smtClean="0"/>
              <a:pPr>
                <a:defRPr/>
              </a:pPr>
              <a:t>25.05.2021</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2108D4-C678-4E98-A71C-22CA1C22B5B9}" type="slidenum">
              <a:rPr lang="ru-RU" altLang="en-US" smtClean="0"/>
              <a:pPr>
                <a:defRPr/>
              </a:pPr>
              <a:t>‹#›</a:t>
            </a:fld>
            <a:endParaRPr lang="ru-RU" altLang="en-US"/>
          </a:p>
        </p:txBody>
      </p:sp>
    </p:spTree>
    <p:extLst>
      <p:ext uri="{BB962C8B-B14F-4D97-AF65-F5344CB8AC3E}">
        <p14:creationId xmlns:p14="http://schemas.microsoft.com/office/powerpoint/2010/main" val="423480437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A84E02A2-3C46-4430-A403-38FCBC11EB3D}"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06618A1A-4226-4868-9C6C-355BD25A3F52}" type="slidenum">
              <a:rPr lang="ru-RU" altLang="en-US" smtClean="0"/>
              <a:pPr>
                <a:defRPr/>
              </a:pPr>
              <a:t>‹#›</a:t>
            </a:fld>
            <a:endParaRPr lang="ru-RU" altLang="en-US"/>
          </a:p>
        </p:txBody>
      </p:sp>
    </p:spTree>
    <p:extLst>
      <p:ext uri="{BB962C8B-B14F-4D97-AF65-F5344CB8AC3E}">
        <p14:creationId xmlns:p14="http://schemas.microsoft.com/office/powerpoint/2010/main" val="162912157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CC15386-E553-4C6C-9F65-43A280330DB8}" type="datetime1">
              <a:rPr lang="ru-RU" smtClean="0"/>
              <a:pPr>
                <a:defRPr/>
              </a:pPr>
              <a:t>25.05.2021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326792118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4827541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688058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4399072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405667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7788106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1CF2E29-1A85-4EF0-B9D1-22B1B169E09E}"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A9C14C8-053A-47ED-A7C2-E42550A6AE45}" type="slidenum">
              <a:rPr lang="ru-RU" altLang="en-US" smtClean="0"/>
              <a:pPr>
                <a:defRPr/>
              </a:pPr>
              <a:t>‹#›</a:t>
            </a:fld>
            <a:endParaRPr lang="ru-RU" altLang="en-US"/>
          </a:p>
        </p:txBody>
      </p:sp>
    </p:spTree>
    <p:extLst>
      <p:ext uri="{BB962C8B-B14F-4D97-AF65-F5344CB8AC3E}">
        <p14:creationId xmlns:p14="http://schemas.microsoft.com/office/powerpoint/2010/main" val="38571714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8E4ED00-5DD7-4A7C-9626-6AAF77450D7A}" type="datetime1">
              <a:rPr lang="ru-RU" smtClean="0"/>
              <a:pPr>
                <a:defRPr/>
              </a:pPr>
              <a:t>25.05.2021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905C2AC7-BC8A-4658-A615-E08F026C6B8A}" type="slidenum">
              <a:rPr lang="ru-RU" altLang="en-US" smtClean="0"/>
              <a:pPr>
                <a:defRPr/>
              </a:pPr>
              <a:t>‹#›</a:t>
            </a:fld>
            <a:endParaRPr lang="ru-RU" altLang="en-US"/>
          </a:p>
        </p:txBody>
      </p:sp>
    </p:spTree>
    <p:extLst>
      <p:ext uri="{BB962C8B-B14F-4D97-AF65-F5344CB8AC3E}">
        <p14:creationId xmlns:p14="http://schemas.microsoft.com/office/powerpoint/2010/main" val="167398888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4548A80E-EBE2-4661-ABE9-20A7778C6447}"/>
              </a:ext>
            </a:extLst>
          </p:cNvPr>
          <p:cNvSpPr>
            <a:spLocks noGrp="1"/>
          </p:cNvSpPr>
          <p:nvPr>
            <p:ph type="dt" sz="half" idx="10"/>
          </p:nvPr>
        </p:nvSpPr>
        <p:spPr/>
        <p:txBody>
          <a:bodyPr/>
          <a:lstStyle>
            <a:lvl1pPr>
              <a:defRPr/>
            </a:lvl1pPr>
          </a:lstStyle>
          <a:p>
            <a:pPr>
              <a:defRPr/>
            </a:pPr>
            <a:fld id="{8CC15386-E553-4C6C-9F65-43A280330DB8}" type="datetime1">
              <a:rPr lang="ru-RU" smtClean="0"/>
              <a:pPr>
                <a:defRPr/>
              </a:pPr>
              <a:t>25.05.2021</a:t>
            </a:fld>
            <a:endParaRPr lang="ru-RU"/>
          </a:p>
        </p:txBody>
      </p:sp>
      <p:sp>
        <p:nvSpPr>
          <p:cNvPr id="6" name="Footer Placeholder 4">
            <a:extLst>
              <a:ext uri="{FF2B5EF4-FFF2-40B4-BE49-F238E27FC236}">
                <a16:creationId xmlns:a16="http://schemas.microsoft.com/office/drawing/2014/main" id="{378689A4-F474-4864-A74C-A43A9E2B47C8}"/>
              </a:ext>
            </a:extLst>
          </p:cNvPr>
          <p:cNvSpPr>
            <a:spLocks noGrp="1"/>
          </p:cNvSpPr>
          <p:nvPr>
            <p:ph type="ftr" sz="quarter" idx="11"/>
          </p:nvPr>
        </p:nvSpPr>
        <p:spPr/>
        <p:txBody>
          <a:bodyPr/>
          <a:lstStyle>
            <a:lvl1pPr>
              <a:defRPr/>
            </a:lvl1pPr>
          </a:lstStyle>
          <a:p>
            <a:pPr>
              <a:defRPr/>
            </a:pPr>
            <a:endParaRPr lang="ru-RU"/>
          </a:p>
        </p:txBody>
      </p:sp>
      <p:sp>
        <p:nvSpPr>
          <p:cNvPr id="7" name="Slide Number Placeholder 5">
            <a:extLst>
              <a:ext uri="{FF2B5EF4-FFF2-40B4-BE49-F238E27FC236}">
                <a16:creationId xmlns:a16="http://schemas.microsoft.com/office/drawing/2014/main" id="{020CA169-376F-4433-91D0-789528BF6BDD}"/>
              </a:ext>
            </a:extLst>
          </p:cNvPr>
          <p:cNvSpPr>
            <a:spLocks noGrp="1"/>
          </p:cNvSpPr>
          <p:nvPr>
            <p:ph type="sldNum" sz="quarter" idx="12"/>
          </p:nvPr>
        </p:nvSpPr>
        <p:spPr/>
        <p:txBody>
          <a:bodyPr/>
          <a:lstStyle>
            <a:lvl1pPr>
              <a:defRPr/>
            </a:lvl1pPr>
          </a:lstStyle>
          <a:p>
            <a:pPr>
              <a:defRPr/>
            </a:pPr>
            <a:fld id="{EC26CBC5-D85D-4A10-A4EC-6B25584D667E}" type="slidenum">
              <a:rPr lang="ru-RU" altLang="en-US" smtClean="0"/>
              <a:pPr>
                <a:defRPr/>
              </a:pPr>
              <a:t>‹#›</a:t>
            </a:fld>
            <a:endParaRPr lang="ru-RU" altLang="en-US"/>
          </a:p>
        </p:txBody>
      </p:sp>
    </p:spTree>
    <p:extLst>
      <p:ext uri="{BB962C8B-B14F-4D97-AF65-F5344CB8AC3E}">
        <p14:creationId xmlns:p14="http://schemas.microsoft.com/office/powerpoint/2010/main" val="13421965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5.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theme" Target="../theme/theme6.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429B569-7426-41FA-8FC3-7F4FE12D0646}" type="datetime1">
              <a:rPr lang="ru-RU" smtClean="0"/>
              <a:pPr>
                <a:defRPr/>
              </a:pPr>
              <a:t>25.05.2021</a:t>
            </a:fld>
            <a:endParaRPr lang="ru-RU"/>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32749613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49" r:id="rId12"/>
    <p:sldLayoutId id="2147483750" r:id="rId13"/>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3368930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29353686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14A80D-FAF6-49FE-B61F-74E88BDBDEC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Text Placeholder 2">
            <a:extLst>
              <a:ext uri="{FF2B5EF4-FFF2-40B4-BE49-F238E27FC236}">
                <a16:creationId xmlns:a16="http://schemas.microsoft.com/office/drawing/2014/main" id="{FE359D2A-813A-4B2F-A5F1-229F899130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
        <p:nvSpPr>
          <p:cNvPr id="4" name="Date Placeholder 3">
            <a:extLst>
              <a:ext uri="{FF2B5EF4-FFF2-40B4-BE49-F238E27FC236}">
                <a16:creationId xmlns:a16="http://schemas.microsoft.com/office/drawing/2014/main" id="{6EA605D9-E884-4DF1-8592-FFF919CA48C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429B569-7426-41FA-8FC3-7F4FE12D0646}" type="datetime1">
              <a:rPr lang="ru-RU" smtClean="0"/>
              <a:pPr>
                <a:defRPr/>
              </a:pPr>
              <a:t>25.05.2021</a:t>
            </a:fld>
            <a:endParaRPr lang="ru-RU"/>
          </a:p>
        </p:txBody>
      </p:sp>
      <p:sp>
        <p:nvSpPr>
          <p:cNvPr id="5" name="Footer Placeholder 4">
            <a:extLst>
              <a:ext uri="{FF2B5EF4-FFF2-40B4-BE49-F238E27FC236}">
                <a16:creationId xmlns:a16="http://schemas.microsoft.com/office/drawing/2014/main" id="{628FCEE1-1BA8-4BC0-9398-40D09E972C2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Slide Number Placeholder 5">
            <a:extLst>
              <a:ext uri="{FF2B5EF4-FFF2-40B4-BE49-F238E27FC236}">
                <a16:creationId xmlns:a16="http://schemas.microsoft.com/office/drawing/2014/main" id="{120F3ADE-E208-4798-8699-389EBCB7C39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152425994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4256148741"/>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29B569-7426-41FA-8FC3-7F4FE12D0646}" type="datetime1">
              <a:rPr lang="ru-RU" smtClean="0"/>
              <a:pPr>
                <a:defRPr/>
              </a:pPr>
              <a:t>25.05.2021</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3A541A2D-ED5A-4864-A429-27F6C096175A}" type="slidenum">
              <a:rPr lang="ru-RU" altLang="en-US" smtClean="0"/>
              <a:pPr>
                <a:defRPr/>
              </a:pPr>
              <a:t>‹#›</a:t>
            </a:fld>
            <a:endParaRPr lang="ru-RU" altLang="en-US"/>
          </a:p>
        </p:txBody>
      </p:sp>
    </p:spTree>
    <p:extLst>
      <p:ext uri="{BB962C8B-B14F-4D97-AF65-F5344CB8AC3E}">
        <p14:creationId xmlns:p14="http://schemas.microsoft.com/office/powerpoint/2010/main" val="822734834"/>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Lst>
  <mc:AlternateContent xmlns:mc="http://schemas.openxmlformats.org/markup-compatibility/2006">
    <mc:Choice xmlns:p14="http://schemas.microsoft.com/office/powerpoint/2010/main" Requires="p14">
      <p:transition p14:dur="10"/>
    </mc:Choice>
    <mc:Fallback>
      <p:transition/>
    </mc:Fallback>
  </mc:AlternateConten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emf"/><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28.emf"/><Relationship Id="rId4" Type="http://schemas.openxmlformats.org/officeDocument/2006/relationships/diagramData" Target="../diagrams/data8.xml"/><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18" Type="http://schemas.openxmlformats.org/officeDocument/2006/relationships/image" Target="../media/image1.emf"/><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8.xml"/><Relationship Id="rId16" Type="http://schemas.openxmlformats.org/officeDocument/2006/relationships/diagramColors" Target="../diagrams/colors11.xml"/><Relationship Id="rId1" Type="http://schemas.openxmlformats.org/officeDocument/2006/relationships/slideLayout" Target="../slideLayouts/slideLayout47.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hyperlink" Target="https://www.pempal.org/sites/pempal/files/eng_tcop_guide_march_2021.pdf" TargetMode="External"/><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hyperlink" Target="https://www.pempal.org/report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4.png"/><Relationship Id="rId7" Type="http://schemas.openxmlformats.org/officeDocument/2006/relationships/image" Target="../media/image1.emf"/><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7.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jpe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emf"/><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1.emf"/><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4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8.jpeg"/><Relationship Id="rId7" Type="http://schemas.openxmlformats.org/officeDocument/2006/relationships/diagramQuickStyle" Target="../diagrams/quickStyle6.xml"/><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20.png"/><Relationship Id="rId4" Type="http://schemas.openxmlformats.org/officeDocument/2006/relationships/image" Target="../media/image19.png"/><Relationship Id="rId9" Type="http://schemas.microsoft.com/office/2007/relationships/diagramDrawing" Target="../diagrams/drawing6.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53.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3.jpeg"/><Relationship Id="rId4" Type="http://schemas.openxmlformats.org/officeDocument/2006/relationships/diagramLayout" Target="../diagrams/layout7.xml"/><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4" descr="C:\Users\Home\Desktop\pempal-flags.jpg">
            <a:extLst>
              <a:ext uri="{FF2B5EF4-FFF2-40B4-BE49-F238E27FC236}">
                <a16:creationId xmlns:a16="http://schemas.microsoft.com/office/drawing/2014/main" id="{3440C0EC-59F1-40AD-A866-CA352EA5B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256" y="333375"/>
            <a:ext cx="7315200"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a16="http://schemas.microsoft.com/office/drawing/2014/main" id="{A4392E03-9C3B-4BED-8145-D7F5A69722E7}"/>
              </a:ext>
            </a:extLst>
          </p:cNvPr>
          <p:cNvSpPr>
            <a:spLocks noGrp="1"/>
          </p:cNvSpPr>
          <p:nvPr>
            <p:ph type="subTitle" idx="1"/>
          </p:nvPr>
        </p:nvSpPr>
        <p:spPr>
          <a:xfrm>
            <a:off x="2667000" y="1714500"/>
            <a:ext cx="4114800" cy="3429000"/>
          </a:xfrm>
        </p:spPr>
        <p:txBody>
          <a:bodyPr>
            <a:normAutofit/>
          </a:bodyPr>
          <a:lstStyle/>
          <a:p>
            <a:pPr lvl="1">
              <a:buFont typeface="Arial" charset="0"/>
              <a:buNone/>
              <a:defRPr/>
            </a:pPr>
            <a:r>
              <a:rPr lang="bs-Latn-BA" sz="4400" b="1">
                <a:solidFill>
                  <a:srgbClr val="C00000"/>
                </a:solidFill>
              </a:rPr>
              <a:t> </a:t>
            </a:r>
            <a:endParaRPr lang="en-US"/>
          </a:p>
        </p:txBody>
      </p:sp>
      <p:sp>
        <p:nvSpPr>
          <p:cNvPr id="4101" name="Slide Number Placeholder 5">
            <a:extLst>
              <a:ext uri="{FF2B5EF4-FFF2-40B4-BE49-F238E27FC236}">
                <a16:creationId xmlns:a16="http://schemas.microsoft.com/office/drawing/2014/main" id="{06D23B3B-B00F-4167-82F0-8E3080C3E29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F9C0696-35EC-4ED9-9338-679E99A76DFC}" type="slidenum">
              <a:rPr lang="en-US" altLang="en-US" sz="1200" smtClean="0">
                <a:solidFill>
                  <a:srgbClr val="898989"/>
                </a:solidFill>
              </a:rPr>
              <a:pPr>
                <a:spcBef>
                  <a:spcPct val="0"/>
                </a:spcBef>
                <a:buFontTx/>
                <a:buNone/>
              </a:pPr>
              <a:t>1</a:t>
            </a:fld>
            <a:endParaRPr lang="en-US" altLang="en-US" sz="1200">
              <a:solidFill>
                <a:srgbClr val="898989"/>
              </a:solidFill>
            </a:endParaRPr>
          </a:p>
        </p:txBody>
      </p:sp>
      <p:pic>
        <p:nvPicPr>
          <p:cNvPr id="4100" name="Picture 3">
            <a:extLst>
              <a:ext uri="{FF2B5EF4-FFF2-40B4-BE49-F238E27FC236}">
                <a16:creationId xmlns:a16="http://schemas.microsoft.com/office/drawing/2014/main" id="{0A846D1C-4D34-422A-AB57-1623F7D30A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A3F8E707-FDBD-4B53-8F18-2F8ED28E0D3D}"/>
              </a:ext>
            </a:extLst>
          </p:cNvPr>
          <p:cNvSpPr/>
          <p:nvPr/>
        </p:nvSpPr>
        <p:spPr>
          <a:xfrm>
            <a:off x="3068414" y="2204864"/>
            <a:ext cx="3879850" cy="17367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000"/>
              <a:t>TCOP Virtual </a:t>
            </a:r>
          </a:p>
          <a:p>
            <a:pPr algn="ctr" eaLnBrk="1" fontAlgn="auto" hangingPunct="1">
              <a:spcBef>
                <a:spcPts val="0"/>
              </a:spcBef>
              <a:spcAft>
                <a:spcPts val="0"/>
              </a:spcAft>
              <a:defRPr/>
            </a:pPr>
            <a:r>
              <a:rPr lang="en-US" sz="3000"/>
              <a:t>Activities </a:t>
            </a:r>
          </a:p>
          <a:p>
            <a:pPr algn="ctr" eaLnBrk="1" fontAlgn="auto" hangingPunct="1">
              <a:spcBef>
                <a:spcPts val="0"/>
              </a:spcBef>
              <a:spcAft>
                <a:spcPts val="0"/>
              </a:spcAft>
              <a:defRPr/>
            </a:pPr>
            <a:r>
              <a:rPr lang="en-US" sz="3000"/>
              <a:t>Since April 2020</a:t>
            </a:r>
            <a:endParaRPr lang="ru-RU" sz="3000"/>
          </a:p>
        </p:txBody>
      </p:sp>
      <p:sp>
        <p:nvSpPr>
          <p:cNvPr id="2" name="Rectangle 1">
            <a:extLst>
              <a:ext uri="{FF2B5EF4-FFF2-40B4-BE49-F238E27FC236}">
                <a16:creationId xmlns:a16="http://schemas.microsoft.com/office/drawing/2014/main" id="{4C3E950F-877D-4480-804C-990B56B1B098}"/>
              </a:ext>
            </a:extLst>
          </p:cNvPr>
          <p:cNvSpPr/>
          <p:nvPr/>
        </p:nvSpPr>
        <p:spPr>
          <a:xfrm>
            <a:off x="1361255" y="6108591"/>
            <a:ext cx="7231901" cy="369332"/>
          </a:xfrm>
          <a:prstGeom prst="rect">
            <a:avLst/>
          </a:prstGeom>
        </p:spPr>
        <p:txBody>
          <a:bodyPr wrap="square">
            <a:spAutoFit/>
          </a:bodyPr>
          <a:lstStyle/>
          <a:p>
            <a:pPr algn="ctr"/>
            <a:r>
              <a:rPr lang="ru-RU" altLang="en-US" b="1">
                <a:solidFill>
                  <a:srgbClr val="0070C0"/>
                </a:solidFill>
              </a:rPr>
              <a:t>2021 </a:t>
            </a:r>
            <a:r>
              <a:rPr lang="en-US" altLang="en-US" b="1">
                <a:solidFill>
                  <a:srgbClr val="0070C0"/>
                </a:solidFill>
              </a:rPr>
              <a:t>TCOP Annual Plenary Meeting 	Day 1: June 1, 2021</a:t>
            </a:r>
            <a:endParaRPr lang="en-US" altLang="en-US">
              <a:solidFill>
                <a:srgbClr val="0070C0"/>
              </a:solidFill>
            </a:endParaRPr>
          </a:p>
        </p:txBody>
      </p:sp>
      <p:pic>
        <p:nvPicPr>
          <p:cNvPr id="4" name="Picture 3">
            <a:extLst>
              <a:ext uri="{FF2B5EF4-FFF2-40B4-BE49-F238E27FC236}">
                <a16:creationId xmlns:a16="http://schemas.microsoft.com/office/drawing/2014/main" id="{B719FD60-4C40-4534-AEC2-08A37BD050E0}"/>
              </a:ext>
            </a:extLst>
          </p:cNvPr>
          <p:cNvPicPr>
            <a:picLocks noChangeAspect="1"/>
          </p:cNvPicPr>
          <p:nvPr/>
        </p:nvPicPr>
        <p:blipFill>
          <a:blip r:embed="rId5"/>
          <a:stretch>
            <a:fillRect/>
          </a:stretch>
        </p:blipFill>
        <p:spPr>
          <a:xfrm>
            <a:off x="4211960" y="3995142"/>
            <a:ext cx="1466850" cy="11620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0687D-BB5A-40C5-BC80-09B9EA7B44E4}"/>
              </a:ext>
            </a:extLst>
          </p:cNvPr>
          <p:cNvPicPr>
            <a:picLocks noChangeAspect="1"/>
          </p:cNvPicPr>
          <p:nvPr/>
        </p:nvPicPr>
        <p:blipFill>
          <a:blip r:embed="rId3"/>
          <a:stretch>
            <a:fillRect/>
          </a:stretch>
        </p:blipFill>
        <p:spPr>
          <a:xfrm>
            <a:off x="6984259" y="2145710"/>
            <a:ext cx="1950421" cy="2758272"/>
          </a:xfrm>
          <a:prstGeom prst="rect">
            <a:avLst/>
          </a:prstGeom>
          <a:effectLst>
            <a:outerShdw blurRad="50800" dist="50800" dir="5400000" algn="ctr" rotWithShape="0">
              <a:schemeClr val="accent1">
                <a:lumMod val="75000"/>
              </a:schemeClr>
            </a:outerShdw>
          </a:effectLst>
        </p:spPr>
      </p:pic>
      <p:sp>
        <p:nvSpPr>
          <p:cNvPr id="4" name="Slide Number Placeholder 3">
            <a:extLst>
              <a:ext uri="{FF2B5EF4-FFF2-40B4-BE49-F238E27FC236}">
                <a16:creationId xmlns:a16="http://schemas.microsoft.com/office/drawing/2014/main" id="{9AEB8D11-7DF6-4A98-93C4-DB833C405CA6}"/>
              </a:ext>
            </a:extLst>
          </p:cNvPr>
          <p:cNvSpPr>
            <a:spLocks noGrp="1"/>
          </p:cNvSpPr>
          <p:nvPr>
            <p:ph type="sldNum" sz="quarter" idx="12"/>
          </p:nvPr>
        </p:nvSpPr>
        <p:spPr>
          <a:xfrm>
            <a:off x="6553200" y="6356350"/>
            <a:ext cx="2133600" cy="365125"/>
          </a:xfrm>
        </p:spPr>
        <p:txBody>
          <a:bodyPr wrap="square"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87D4BA1C-9A8B-436B-A337-6A2CE014F201}" type="slidenum">
              <a:rPr kumimoji="0" lang="ru-R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10</a:t>
            </a:fld>
            <a:endParaRPr kumimoji="0" lang="ru-RU"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graphicFrame>
        <p:nvGraphicFramePr>
          <p:cNvPr id="7" name="Diagram 6">
            <a:extLst>
              <a:ext uri="{FF2B5EF4-FFF2-40B4-BE49-F238E27FC236}">
                <a16:creationId xmlns:a16="http://schemas.microsoft.com/office/drawing/2014/main" id="{D38B8460-FD75-498D-911F-0406ED796336}"/>
              </a:ext>
            </a:extLst>
          </p:cNvPr>
          <p:cNvGraphicFramePr/>
          <p:nvPr>
            <p:extLst>
              <p:ext uri="{D42A27DB-BD31-4B8C-83A1-F6EECF244321}">
                <p14:modId xmlns:p14="http://schemas.microsoft.com/office/powerpoint/2010/main" val="718138616"/>
              </p:ext>
            </p:extLst>
          </p:nvPr>
        </p:nvGraphicFramePr>
        <p:xfrm>
          <a:off x="1123721" y="136525"/>
          <a:ext cx="7810959" cy="535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Content Placeholder 5">
            <a:extLst>
              <a:ext uri="{FF2B5EF4-FFF2-40B4-BE49-F238E27FC236}">
                <a16:creationId xmlns:a16="http://schemas.microsoft.com/office/drawing/2014/main" id="{C9822B70-5154-4C12-AB66-164BD2A51316}"/>
              </a:ext>
            </a:extLst>
          </p:cNvPr>
          <p:cNvSpPr txBox="1">
            <a:spLocks/>
          </p:cNvSpPr>
          <p:nvPr/>
        </p:nvSpPr>
        <p:spPr>
          <a:xfrm>
            <a:off x="3184714" y="655272"/>
            <a:ext cx="5905041" cy="1825208"/>
          </a:xfrm>
          <a:prstGeom prst="rect">
            <a:avLst/>
          </a:prstGeom>
          <a:no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nSpc>
                <a:spcPct val="90000"/>
              </a:lnSpc>
              <a:spcAft>
                <a:spcPts val="600"/>
              </a:spcAft>
              <a:buNone/>
            </a:pPr>
            <a:r>
              <a:rPr lang="en-US" altLang="en-US" sz="2000">
                <a:solidFill>
                  <a:prstClr val="black"/>
                </a:solidFill>
                <a:latin typeface="Cambria" panose="02040503050406030204" pitchFamily="18" charset="0"/>
                <a:ea typeface="Cambria" panose="02040503050406030204" pitchFamily="18" charset="0"/>
              </a:rPr>
              <a:t>During </a:t>
            </a:r>
            <a:r>
              <a:rPr lang="en-US" altLang="en-US" sz="2000" b="1">
                <a:solidFill>
                  <a:srgbClr val="6EA0B0">
                    <a:lumMod val="75000"/>
                  </a:srgbClr>
                </a:solidFill>
                <a:latin typeface="Cambria" panose="02040503050406030204" pitchFamily="18" charset="0"/>
                <a:ea typeface="Cambria" panose="02040503050406030204" pitchFamily="18" charset="0"/>
              </a:rPr>
              <a:t>June 4, 2020 </a:t>
            </a:r>
            <a:r>
              <a:rPr lang="en-US" altLang="en-US" sz="2000">
                <a:solidFill>
                  <a:prstClr val="black"/>
                </a:solidFill>
                <a:latin typeface="Cambria" panose="02040503050406030204" pitchFamily="18" charset="0"/>
                <a:ea typeface="Cambria" panose="02040503050406030204" pitchFamily="18" charset="0"/>
              </a:rPr>
              <a:t>videoconference the participants reviewed </a:t>
            </a:r>
            <a:r>
              <a:rPr lang="en-US" altLang="en-US" sz="2000" b="1">
                <a:solidFill>
                  <a:schemeClr val="accent1">
                    <a:lumMod val="75000"/>
                  </a:schemeClr>
                </a:solidFill>
                <a:latin typeface="Cambria" panose="02040503050406030204" pitchFamily="18" charset="0"/>
                <a:ea typeface="Cambria" panose="02040503050406030204" pitchFamily="18" charset="0"/>
              </a:rPr>
              <a:t>the draft of the knowledge product</a:t>
            </a:r>
            <a:r>
              <a:rPr lang="en-US" altLang="en-US" sz="2000">
                <a:solidFill>
                  <a:prstClr val="black"/>
                </a:solidFill>
                <a:latin typeface="Cambria" panose="02040503050406030204" pitchFamily="18" charset="0"/>
                <a:ea typeface="Cambria" panose="02040503050406030204" pitchFamily="18" charset="0"/>
              </a:rPr>
              <a:t> on optimization of the Chart of Accounts design and provided their comments. They also discussed how COVID-19 revenues/expenditures are tracked in their countries </a:t>
            </a:r>
          </a:p>
          <a:p>
            <a:pPr marL="0" marR="0" lvl="0" indent="0" algn="l" defTabSz="914400" rtl="0" eaLnBrk="1" fontAlgn="base" latinLnBrk="0" hangingPunct="1">
              <a:lnSpc>
                <a:spcPct val="90000"/>
              </a:lnSpc>
              <a:spcBef>
                <a:spcPct val="20000"/>
              </a:spcBef>
              <a:spcAft>
                <a:spcPts val="60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ts val="600"/>
              </a:spcAft>
              <a:buClrTx/>
              <a:buSzTx/>
              <a:buFont typeface="Arial" panose="020B0604020202020204" pitchFamily="34" charset="0"/>
              <a:buNone/>
              <a:tabLst/>
              <a:defRPr/>
            </a:pPr>
            <a:endParaRPr kumimoji="0" lang="en-US" altLang="en-US" sz="22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200" b="1"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ontent Placeholder 5">
            <a:extLst>
              <a:ext uri="{FF2B5EF4-FFF2-40B4-BE49-F238E27FC236}">
                <a16:creationId xmlns:a16="http://schemas.microsoft.com/office/drawing/2014/main" id="{FE7F0E31-28F9-4CF1-8D0F-F66D797B7648}"/>
              </a:ext>
            </a:extLst>
          </p:cNvPr>
          <p:cNvSpPr txBox="1">
            <a:spLocks/>
          </p:cNvSpPr>
          <p:nvPr/>
        </p:nvSpPr>
        <p:spPr>
          <a:xfrm>
            <a:off x="1209172" y="2454391"/>
            <a:ext cx="5746740" cy="2295568"/>
          </a:xfrm>
          <a:prstGeom prst="rect">
            <a:avLst/>
          </a:prstGeom>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nSpc>
                <a:spcPct val="90000"/>
              </a:lnSpc>
              <a:spcAft>
                <a:spcPts val="600"/>
              </a:spcAft>
              <a:buNone/>
            </a:pPr>
            <a:r>
              <a:rPr lang="en-US" altLang="en-US" sz="2000">
                <a:solidFill>
                  <a:prstClr val="black"/>
                </a:solidFill>
                <a:latin typeface="Cambria" panose="02040503050406030204" pitchFamily="18" charset="0"/>
                <a:ea typeface="Cambria" panose="02040503050406030204" pitchFamily="18" charset="0"/>
              </a:rPr>
              <a:t>On </a:t>
            </a:r>
            <a:r>
              <a:rPr lang="en-US" altLang="en-US" sz="2100" b="1">
                <a:solidFill>
                  <a:srgbClr val="6EA0B0">
                    <a:lumMod val="75000"/>
                  </a:srgbClr>
                </a:solidFill>
                <a:latin typeface="Cambria" panose="02040503050406030204" pitchFamily="18" charset="0"/>
                <a:ea typeface="Cambria" panose="02040503050406030204" pitchFamily="18" charset="0"/>
              </a:rPr>
              <a:t>December 10, 2020</a:t>
            </a:r>
            <a:r>
              <a:rPr lang="en-US" altLang="en-US" sz="2000">
                <a:solidFill>
                  <a:prstClr val="black"/>
                </a:solidFill>
                <a:latin typeface="Cambria" panose="02040503050406030204" pitchFamily="18" charset="0"/>
                <a:ea typeface="Cambria" panose="02040503050406030204" pitchFamily="18" charset="0"/>
              </a:rPr>
              <a:t> the final version of the </a:t>
            </a:r>
            <a:r>
              <a:rPr lang="en-US" altLang="en-US" sz="2000" b="1">
                <a:solidFill>
                  <a:schemeClr val="accent1">
                    <a:lumMod val="75000"/>
                  </a:schemeClr>
                </a:solidFill>
                <a:latin typeface="Cambria" panose="02040503050406030204" pitchFamily="18" charset="0"/>
                <a:ea typeface="Cambria" panose="02040503050406030204" pitchFamily="18" charset="0"/>
              </a:rPr>
              <a:t>new knowledge product on optimization of the Unified Chart of Accounts Design was presented </a:t>
            </a:r>
            <a:r>
              <a:rPr lang="en-US" altLang="en-US" sz="2000">
                <a:solidFill>
                  <a:prstClr val="black"/>
                </a:solidFill>
                <a:latin typeface="Cambria" panose="02040503050406030204" pitchFamily="18" charset="0"/>
                <a:ea typeface="Cambria" panose="02040503050406030204" pitchFamily="18" charset="0"/>
              </a:rPr>
              <a:t>to the members of the World Bank’s FMIS Community of Practice. The event was attended by 83 participants from 35 countries and stirred a lot of interest from the audience </a:t>
            </a:r>
            <a:endParaRPr kumimoji="0" lang="en-US" alt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l" defTabSz="914400" rtl="0" eaLnBrk="1" fontAlgn="base" latinLnBrk="0" hangingPunct="1">
              <a:lnSpc>
                <a:spcPct val="90000"/>
              </a:lnSpc>
              <a:spcBef>
                <a:spcPct val="20000"/>
              </a:spcBef>
              <a:spcAft>
                <a:spcPts val="600"/>
              </a:spcAft>
              <a:buClrTx/>
              <a:buSzTx/>
              <a:buFont typeface="Arial" panose="020B0604020202020204" pitchFamily="34" charset="0"/>
              <a:buAutoNum type="arabicParenR"/>
              <a:tabLst/>
              <a:defRPr/>
            </a:pPr>
            <a:endParaRPr kumimoji="0" lang="en-US" altLang="en-US" sz="22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200" b="1"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5">
            <a:extLst>
              <a:ext uri="{FF2B5EF4-FFF2-40B4-BE49-F238E27FC236}">
                <a16:creationId xmlns:a16="http://schemas.microsoft.com/office/drawing/2014/main" id="{E42C1A79-DBEC-4728-BAEF-4502D6715E37}"/>
              </a:ext>
            </a:extLst>
          </p:cNvPr>
          <p:cNvSpPr txBox="1">
            <a:spLocks/>
          </p:cNvSpPr>
          <p:nvPr/>
        </p:nvSpPr>
        <p:spPr>
          <a:xfrm>
            <a:off x="3006767" y="4685164"/>
            <a:ext cx="5927913" cy="2172836"/>
          </a:xfrm>
          <a:prstGeom prst="rect">
            <a:avLst/>
          </a:prstGeom>
          <a:solidFill>
            <a:schemeClr val="lt1"/>
          </a:solid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nSpc>
                <a:spcPct val="90000"/>
              </a:lnSpc>
              <a:spcAft>
                <a:spcPts val="600"/>
              </a:spcAft>
              <a:buNone/>
            </a:pPr>
            <a:r>
              <a:rPr lang="en-US" altLang="en-US" sz="2000">
                <a:solidFill>
                  <a:prstClr val="black"/>
                </a:solidFill>
                <a:latin typeface="Cambria" panose="02040503050406030204" pitchFamily="18" charset="0"/>
                <a:ea typeface="Cambria" panose="02040503050406030204" pitchFamily="18" charset="0"/>
              </a:rPr>
              <a:t>During </a:t>
            </a:r>
            <a:r>
              <a:rPr lang="en-US" altLang="en-US" sz="2000" b="1">
                <a:solidFill>
                  <a:srgbClr val="6EA0B0">
                    <a:lumMod val="75000"/>
                  </a:srgbClr>
                </a:solidFill>
                <a:latin typeface="Cambria" panose="02040503050406030204" pitchFamily="18" charset="0"/>
                <a:ea typeface="Cambria" panose="02040503050406030204" pitchFamily="18" charset="0"/>
              </a:rPr>
              <a:t>April 15, 2021</a:t>
            </a:r>
            <a:r>
              <a:rPr lang="en-US" altLang="en-US" sz="2000">
                <a:solidFill>
                  <a:prstClr val="black"/>
                </a:solidFill>
                <a:latin typeface="Cambria" panose="02040503050406030204" pitchFamily="18" charset="0"/>
                <a:ea typeface="Cambria" panose="02040503050406030204" pitchFamily="18" charset="0"/>
              </a:rPr>
              <a:t> videoconference the participants got acquainted with (i) the experience of the </a:t>
            </a:r>
            <a:r>
              <a:rPr lang="en-US" altLang="en-US" sz="2000" b="1">
                <a:solidFill>
                  <a:schemeClr val="accent1">
                    <a:lumMod val="75000"/>
                  </a:schemeClr>
                </a:solidFill>
                <a:latin typeface="Cambria" panose="02040503050406030204" pitchFamily="18" charset="0"/>
                <a:ea typeface="Cambria" panose="02040503050406030204" pitchFamily="18" charset="0"/>
              </a:rPr>
              <a:t>Treasury Committee of Kazakhstan </a:t>
            </a:r>
            <a:r>
              <a:rPr lang="en-US" altLang="en-US" sz="2000">
                <a:solidFill>
                  <a:prstClr val="black"/>
                </a:solidFill>
                <a:latin typeface="Cambria" panose="02040503050406030204" pitchFamily="18" charset="0"/>
                <a:ea typeface="Cambria" panose="02040503050406030204" pitchFamily="18" charset="0"/>
              </a:rPr>
              <a:t>to prepare consolidated financial statements of the republican budget; and (ii) the approach taken by the </a:t>
            </a:r>
            <a:r>
              <a:rPr lang="en-US" altLang="en-US" sz="2000" b="1">
                <a:solidFill>
                  <a:schemeClr val="accent1">
                    <a:lumMod val="75000"/>
                  </a:schemeClr>
                </a:solidFill>
                <a:latin typeface="Cambria" panose="02040503050406030204" pitchFamily="18" charset="0"/>
                <a:ea typeface="Cambria" panose="02040503050406030204" pitchFamily="18" charset="0"/>
              </a:rPr>
              <a:t>State Treasury of Belarus </a:t>
            </a:r>
            <a:r>
              <a:rPr lang="en-US" altLang="en-US" sz="2000">
                <a:solidFill>
                  <a:prstClr val="black"/>
                </a:solidFill>
                <a:latin typeface="Cambria" panose="02040503050406030204" pitchFamily="18" charset="0"/>
                <a:ea typeface="Cambria" panose="02040503050406030204" pitchFamily="18" charset="0"/>
              </a:rPr>
              <a:t>to pilot the new Unified Chart of Accounts. </a:t>
            </a:r>
            <a:endParaRPr kumimoji="0" lang="en-US" alt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l" defTabSz="914400" rtl="0" eaLnBrk="1" fontAlgn="base" latinLnBrk="0" hangingPunct="1">
              <a:lnSpc>
                <a:spcPct val="90000"/>
              </a:lnSpc>
              <a:spcBef>
                <a:spcPct val="20000"/>
              </a:spcBef>
              <a:spcAft>
                <a:spcPts val="600"/>
              </a:spcAft>
              <a:buClrTx/>
              <a:buSzTx/>
              <a:buFont typeface="Arial" panose="020B0604020202020204" pitchFamily="34" charset="0"/>
              <a:buAutoNum type="arabicParenR"/>
              <a:tabLst/>
              <a:defRPr/>
            </a:pPr>
            <a:endParaRPr kumimoji="0" lang="en-US" altLang="en-US" sz="22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200" b="1"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prstClr val="black"/>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B2E74A2F-9DA6-46E7-821B-758D35322FEE}"/>
              </a:ext>
            </a:extLst>
          </p:cNvPr>
          <p:cNvPicPr>
            <a:picLocks noChangeAspect="1"/>
          </p:cNvPicPr>
          <p:nvPr/>
        </p:nvPicPr>
        <p:blipFill>
          <a:blip r:embed="rId9"/>
          <a:stretch>
            <a:fillRect/>
          </a:stretch>
        </p:blipFill>
        <p:spPr>
          <a:xfrm>
            <a:off x="1245742" y="764846"/>
            <a:ext cx="1761025" cy="1291102"/>
          </a:xfrm>
          <a:prstGeom prst="rect">
            <a:avLst/>
          </a:prstGeom>
        </p:spPr>
      </p:pic>
      <p:pic>
        <p:nvPicPr>
          <p:cNvPr id="3" name="Picture 2">
            <a:extLst>
              <a:ext uri="{FF2B5EF4-FFF2-40B4-BE49-F238E27FC236}">
                <a16:creationId xmlns:a16="http://schemas.microsoft.com/office/drawing/2014/main" id="{C3833A33-8F19-40B5-8C81-EB9BFA956E1B}"/>
              </a:ext>
            </a:extLst>
          </p:cNvPr>
          <p:cNvPicPr>
            <a:picLocks noChangeAspect="1"/>
          </p:cNvPicPr>
          <p:nvPr/>
        </p:nvPicPr>
        <p:blipFill>
          <a:blip r:embed="rId10"/>
          <a:stretch>
            <a:fillRect/>
          </a:stretch>
        </p:blipFill>
        <p:spPr>
          <a:xfrm>
            <a:off x="1210881" y="4749958"/>
            <a:ext cx="1848645" cy="1343195"/>
          </a:xfrm>
          <a:prstGeom prst="rect">
            <a:avLst/>
          </a:prstGeom>
        </p:spPr>
      </p:pic>
    </p:spTree>
    <p:extLst>
      <p:ext uri="{BB962C8B-B14F-4D97-AF65-F5344CB8AC3E}">
        <p14:creationId xmlns:p14="http://schemas.microsoft.com/office/powerpoint/2010/main" val="585962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6F3B3F5-49DC-4037-ACA1-BF86F2B5B50D}"/>
              </a:ext>
            </a:extLst>
          </p:cNvPr>
          <p:cNvGraphicFramePr/>
          <p:nvPr>
            <p:extLst>
              <p:ext uri="{D42A27DB-BD31-4B8C-83A1-F6EECF244321}">
                <p14:modId xmlns:p14="http://schemas.microsoft.com/office/powerpoint/2010/main" val="500788930"/>
              </p:ext>
            </p:extLst>
          </p:nvPr>
        </p:nvGraphicFramePr>
        <p:xfrm>
          <a:off x="1187623" y="136524"/>
          <a:ext cx="7674595" cy="924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CF7FA788-1DB1-4E62-9D08-13711523598C}"/>
              </a:ext>
            </a:extLst>
          </p:cNvPr>
          <p:cNvGraphicFramePr>
            <a:graphicFrameLocks noGrp="1"/>
          </p:cNvGraphicFramePr>
          <p:nvPr>
            <p:ph idx="1"/>
          </p:nvPr>
        </p:nvGraphicFramePr>
        <p:xfrm>
          <a:off x="973287" y="1002817"/>
          <a:ext cx="7475220" cy="2570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244" name="Slide Number Placeholder 3">
            <a:extLst>
              <a:ext uri="{FF2B5EF4-FFF2-40B4-BE49-F238E27FC236}">
                <a16:creationId xmlns:a16="http://schemas.microsoft.com/office/drawing/2014/main" id="{5A455AD6-926A-409C-B8C3-A43CAFA771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DE6DC1-82BA-4659-98FF-701DB599647E}" type="slidenum">
              <a:rPr lang="ru-RU" altLang="en-US" sz="1200" smtClean="0">
                <a:solidFill>
                  <a:srgbClr val="898989"/>
                </a:solidFill>
              </a:rPr>
              <a:pPr>
                <a:spcBef>
                  <a:spcPct val="0"/>
                </a:spcBef>
                <a:buFontTx/>
                <a:buNone/>
              </a:pPr>
              <a:t>11</a:t>
            </a:fld>
            <a:endParaRPr lang="ru-RU" altLang="en-US" sz="1200">
              <a:solidFill>
                <a:srgbClr val="898989"/>
              </a:solidFill>
            </a:endParaRPr>
          </a:p>
        </p:txBody>
      </p:sp>
      <p:graphicFrame>
        <p:nvGraphicFramePr>
          <p:cNvPr id="6" name="Content Placeholder 6">
            <a:extLst>
              <a:ext uri="{FF2B5EF4-FFF2-40B4-BE49-F238E27FC236}">
                <a16:creationId xmlns:a16="http://schemas.microsoft.com/office/drawing/2014/main" id="{960361A4-D586-47CF-97CC-F517578EB76F}"/>
              </a:ext>
            </a:extLst>
          </p:cNvPr>
          <p:cNvGraphicFramePr>
            <a:graphicFrameLocks/>
          </p:cNvGraphicFramePr>
          <p:nvPr>
            <p:extLst>
              <p:ext uri="{D42A27DB-BD31-4B8C-83A1-F6EECF244321}">
                <p14:modId xmlns:p14="http://schemas.microsoft.com/office/powerpoint/2010/main" val="729345408"/>
              </p:ext>
            </p:extLst>
          </p:nvPr>
        </p:nvGraphicFramePr>
        <p:xfrm>
          <a:off x="1106911" y="1145660"/>
          <a:ext cx="7425530" cy="324256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3">
            <a:extLst>
              <a:ext uri="{FF2B5EF4-FFF2-40B4-BE49-F238E27FC236}">
                <a16:creationId xmlns:a16="http://schemas.microsoft.com/office/drawing/2014/main" id="{2F50BB1F-3835-4C2B-A2BA-76145E2728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85F79526-1737-41B8-B897-FC80DA616B7C}"/>
              </a:ext>
            </a:extLst>
          </p:cNvPr>
          <p:cNvGrpSpPr/>
          <p:nvPr/>
        </p:nvGrpSpPr>
        <p:grpSpPr>
          <a:xfrm>
            <a:off x="3464159" y="4786916"/>
            <a:ext cx="4984348" cy="1798982"/>
            <a:chOff x="2579433" y="344846"/>
            <a:chExt cx="5241342" cy="1790617"/>
          </a:xfrm>
        </p:grpSpPr>
        <p:sp>
          <p:nvSpPr>
            <p:cNvPr id="10" name="Rectangle: Top Corners Rounded 9">
              <a:extLst>
                <a:ext uri="{FF2B5EF4-FFF2-40B4-BE49-F238E27FC236}">
                  <a16:creationId xmlns:a16="http://schemas.microsoft.com/office/drawing/2014/main" id="{FC70990D-F843-4412-881A-9BB5F98D24DB}"/>
                </a:ext>
              </a:extLst>
            </p:cNvPr>
            <p:cNvSpPr/>
            <p:nvPr/>
          </p:nvSpPr>
          <p:spPr>
            <a:xfrm rot="5400000">
              <a:off x="4430576" y="-1254735"/>
              <a:ext cx="1790617" cy="498978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Top Corners Rounded 4">
              <a:extLst>
                <a:ext uri="{FF2B5EF4-FFF2-40B4-BE49-F238E27FC236}">
                  <a16:creationId xmlns:a16="http://schemas.microsoft.com/office/drawing/2014/main" id="{922197B5-AF8D-465D-9478-6A5776C10E05}"/>
                </a:ext>
              </a:extLst>
            </p:cNvPr>
            <p:cNvSpPr txBox="1"/>
            <p:nvPr/>
          </p:nvSpPr>
          <p:spPr>
            <a:xfrm>
              <a:off x="2579433" y="1218897"/>
              <a:ext cx="4841376" cy="849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p:txBody>
        </p:sp>
      </p:grpSp>
      <p:grpSp>
        <p:nvGrpSpPr>
          <p:cNvPr id="12" name="Group 11">
            <a:extLst>
              <a:ext uri="{FF2B5EF4-FFF2-40B4-BE49-F238E27FC236}">
                <a16:creationId xmlns:a16="http://schemas.microsoft.com/office/drawing/2014/main" id="{4A521E22-87BD-4233-A1BA-B83596155235}"/>
              </a:ext>
            </a:extLst>
          </p:cNvPr>
          <p:cNvGrpSpPr/>
          <p:nvPr/>
        </p:nvGrpSpPr>
        <p:grpSpPr>
          <a:xfrm>
            <a:off x="1106911" y="4779305"/>
            <a:ext cx="2745010" cy="1942170"/>
            <a:chOff x="-2161180" y="2538372"/>
            <a:chExt cx="2860990" cy="2199503"/>
          </a:xfrm>
        </p:grpSpPr>
        <p:sp>
          <p:nvSpPr>
            <p:cNvPr id="13" name="Rectangle: Rounded Corners 12">
              <a:extLst>
                <a:ext uri="{FF2B5EF4-FFF2-40B4-BE49-F238E27FC236}">
                  <a16:creationId xmlns:a16="http://schemas.microsoft.com/office/drawing/2014/main" id="{88D9C117-34CA-4A1C-8B6D-76F6C7466014}"/>
                </a:ext>
              </a:extLst>
            </p:cNvPr>
            <p:cNvSpPr/>
            <p:nvPr/>
          </p:nvSpPr>
          <p:spPr>
            <a:xfrm>
              <a:off x="-2161180" y="2538372"/>
              <a:ext cx="2860990" cy="2121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defTabSz="1066800">
                <a:spcAft>
                  <a:spcPct val="35000"/>
                </a:spcAft>
              </a:pPr>
              <a:r>
                <a:rPr lang="en-US" sz="2000">
                  <a:latin typeface="Cambria" panose="02040503050406030204" pitchFamily="18" charset="0"/>
                  <a:ea typeface="Cambria" panose="02040503050406030204" pitchFamily="18" charset="0"/>
                </a:rPr>
                <a:t>2021 Treasury Single Account and Cash Management Survey (preliminary results)</a:t>
              </a:r>
            </a:p>
            <a:p>
              <a:pPr lvl="0" algn="ctr" defTabSz="1066800">
                <a:spcAft>
                  <a:spcPct val="35000"/>
                </a:spcAft>
              </a:pPr>
              <a:endParaRPr lang="en-US" sz="2000">
                <a:solidFill>
                  <a:schemeClr val="tx1"/>
                </a:solidFill>
                <a:latin typeface="Cambria" panose="02040503050406030204" pitchFamily="18" charset="0"/>
                <a:ea typeface="Cambria" panose="02040503050406030204" pitchFamily="18" charset="0"/>
              </a:endParaRPr>
            </a:p>
            <a:p>
              <a:endParaRPr lang="en-US"/>
            </a:p>
          </p:txBody>
        </p:sp>
        <p:sp>
          <p:nvSpPr>
            <p:cNvPr id="14" name="Rectangle: Rounded Corners 4">
              <a:extLst>
                <a:ext uri="{FF2B5EF4-FFF2-40B4-BE49-F238E27FC236}">
                  <a16:creationId xmlns:a16="http://schemas.microsoft.com/office/drawing/2014/main" id="{7181042A-F69A-4D5E-831F-1A15D13D464E}"/>
                </a:ext>
              </a:extLst>
            </p:cNvPr>
            <p:cNvSpPr txBox="1"/>
            <p:nvPr/>
          </p:nvSpPr>
          <p:spPr>
            <a:xfrm>
              <a:off x="-2161180" y="3637201"/>
              <a:ext cx="2498125" cy="1100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Cambria" panose="02040503050406030204" pitchFamily="18" charset="0"/>
                <a:ea typeface="Cambria" panose="02040503050406030204" pitchFamily="18" charset="0"/>
              </a:endParaRPr>
            </a:p>
          </p:txBody>
        </p:sp>
      </p:grpSp>
      <p:sp>
        <p:nvSpPr>
          <p:cNvPr id="3" name="Rectangle 2">
            <a:extLst>
              <a:ext uri="{FF2B5EF4-FFF2-40B4-BE49-F238E27FC236}">
                <a16:creationId xmlns:a16="http://schemas.microsoft.com/office/drawing/2014/main" id="{768B42E0-18D2-4633-B739-D411A2B35CD1}"/>
              </a:ext>
            </a:extLst>
          </p:cNvPr>
          <p:cNvSpPr/>
          <p:nvPr/>
        </p:nvSpPr>
        <p:spPr>
          <a:xfrm>
            <a:off x="3995654" y="4843048"/>
            <a:ext cx="4572000" cy="1754326"/>
          </a:xfrm>
          <a:prstGeom prst="rect">
            <a:avLst/>
          </a:prstGeom>
        </p:spPr>
        <p:txBody>
          <a:bodyPr>
            <a:spAutoFit/>
          </a:bodyPr>
          <a:lstStyle/>
          <a:p>
            <a:r>
              <a:rPr lang="en-US">
                <a:latin typeface="Cambria" panose="02040503050406030204" pitchFamily="18" charset="0"/>
                <a:ea typeface="Cambria" panose="02040503050406030204" pitchFamily="18" charset="0"/>
              </a:rPr>
              <a:t>Invaluable help was provided by </a:t>
            </a:r>
            <a:br>
              <a:rPr lang="en-US">
                <a:latin typeface="Cambria" panose="02040503050406030204" pitchFamily="18" charset="0"/>
                <a:ea typeface="Cambria" panose="02040503050406030204" pitchFamily="18" charset="0"/>
              </a:rPr>
            </a:br>
            <a:r>
              <a:rPr lang="en-US">
                <a:latin typeface="Cambria" panose="02040503050406030204" pitchFamily="18" charset="0"/>
                <a:ea typeface="Cambria" panose="02040503050406030204" pitchFamily="18" charset="0"/>
              </a:rPr>
              <a:t>Lyudmila </a:t>
            </a:r>
            <a:r>
              <a:rPr lang="en-US" err="1">
                <a:latin typeface="Cambria" panose="02040503050406030204" pitchFamily="18" charset="0"/>
                <a:ea typeface="Cambria" panose="02040503050406030204" pitchFamily="18" charset="0"/>
              </a:rPr>
              <a:t>Guryanova</a:t>
            </a:r>
            <a:r>
              <a:rPr lang="en-US">
                <a:latin typeface="Cambria" panose="02040503050406030204" pitchFamily="18" charset="0"/>
                <a:ea typeface="Cambria" panose="02040503050406030204" pitchFamily="18" charset="0"/>
              </a:rPr>
              <a:t> </a:t>
            </a:r>
            <a:r>
              <a:rPr lang="en-US" b="1">
                <a:latin typeface="Cambria" panose="02040503050406030204" pitchFamily="18" charset="0"/>
                <a:ea typeface="Cambria" panose="02040503050406030204" pitchFamily="18" charset="0"/>
              </a:rPr>
              <a:t>(</a:t>
            </a:r>
            <a:r>
              <a:rPr lang="en-AU" b="1">
                <a:latin typeface="Cambria" panose="02040503050406030204" pitchFamily="18" charset="0"/>
                <a:ea typeface="Cambria" panose="02040503050406030204" pitchFamily="18" charset="0"/>
              </a:rPr>
              <a:t>Belarus),</a:t>
            </a:r>
            <a:br>
              <a:rPr lang="en-AU" b="1">
                <a:latin typeface="Cambria" panose="02040503050406030204" pitchFamily="18" charset="0"/>
                <a:ea typeface="Cambria" panose="02040503050406030204" pitchFamily="18" charset="0"/>
              </a:rPr>
            </a:br>
            <a:r>
              <a:rPr lang="en-AU">
                <a:latin typeface="Cambria" panose="02040503050406030204" pitchFamily="18" charset="0"/>
                <a:ea typeface="Cambria" panose="02040503050406030204" pitchFamily="18" charset="0"/>
              </a:rPr>
              <a:t>Levan Todua </a:t>
            </a:r>
            <a:r>
              <a:rPr lang="en-AU" b="1">
                <a:latin typeface="Cambria" panose="02040503050406030204" pitchFamily="18" charset="0"/>
                <a:ea typeface="Cambria" panose="02040503050406030204" pitchFamily="18" charset="0"/>
              </a:rPr>
              <a:t>(Georgia)</a:t>
            </a:r>
            <a:r>
              <a:rPr lang="en-AU">
                <a:latin typeface="Cambria" panose="02040503050406030204" pitchFamily="18" charset="0"/>
                <a:ea typeface="Cambria" panose="02040503050406030204" pitchFamily="18" charset="0"/>
              </a:rPr>
              <a:t>,</a:t>
            </a:r>
            <a:br>
              <a:rPr lang="en-AU">
                <a:latin typeface="Cambria" panose="02040503050406030204" pitchFamily="18" charset="0"/>
                <a:ea typeface="Cambria" panose="02040503050406030204" pitchFamily="18" charset="0"/>
              </a:rPr>
            </a:br>
            <a:r>
              <a:rPr lang="en-AU">
                <a:latin typeface="Cambria" panose="02040503050406030204" pitchFamily="18" charset="0"/>
                <a:ea typeface="Cambria" panose="02040503050406030204" pitchFamily="18" charset="0"/>
              </a:rPr>
              <a:t>Ekaterina </a:t>
            </a:r>
            <a:r>
              <a:rPr lang="en-AU" err="1">
                <a:latin typeface="Cambria" panose="02040503050406030204" pitchFamily="18" charset="0"/>
                <a:ea typeface="Cambria" panose="02040503050406030204" pitchFamily="18" charset="0"/>
              </a:rPr>
              <a:t>Semenova</a:t>
            </a:r>
            <a:r>
              <a:rPr lang="en-AU">
                <a:latin typeface="Cambria" panose="02040503050406030204" pitchFamily="18" charset="0"/>
                <a:ea typeface="Cambria" panose="02040503050406030204" pitchFamily="18" charset="0"/>
              </a:rPr>
              <a:t> </a:t>
            </a:r>
            <a:r>
              <a:rPr lang="en-AU" b="1">
                <a:latin typeface="Cambria" panose="02040503050406030204" pitchFamily="18" charset="0"/>
                <a:ea typeface="Cambria" panose="02040503050406030204" pitchFamily="18" charset="0"/>
              </a:rPr>
              <a:t>(Russian Federation)</a:t>
            </a:r>
            <a:r>
              <a:rPr lang="en-AU">
                <a:latin typeface="Cambria" panose="02040503050406030204" pitchFamily="18" charset="0"/>
                <a:ea typeface="Cambria" panose="02040503050406030204" pitchFamily="18" charset="0"/>
              </a:rPr>
              <a:t> and Ilyas Tufan </a:t>
            </a:r>
            <a:r>
              <a:rPr lang="en-AU" b="1">
                <a:latin typeface="Cambria" panose="02040503050406030204" pitchFamily="18" charset="0"/>
                <a:ea typeface="Cambria" panose="02040503050406030204" pitchFamily="18" charset="0"/>
              </a:rPr>
              <a:t>(Turkey) </a:t>
            </a:r>
            <a:r>
              <a:rPr lang="en-AU">
                <a:latin typeface="Cambria" panose="02040503050406030204" pitchFamily="18" charset="0"/>
                <a:ea typeface="Cambria" panose="02040503050406030204" pitchFamily="18" charset="0"/>
              </a:rPr>
              <a:t>during the design, review and testing of the survey</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7824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86F3A2F-1787-47D5-86DE-73F39252E31C}"/>
              </a:ext>
            </a:extLst>
          </p:cNvPr>
          <p:cNvSpPr>
            <a:spLocks noGrp="1"/>
          </p:cNvSpPr>
          <p:nvPr>
            <p:ph type="title"/>
          </p:nvPr>
        </p:nvSpPr>
        <p:spPr>
          <a:xfrm>
            <a:off x="822412" y="116632"/>
            <a:ext cx="7998060" cy="665185"/>
          </a:xfrm>
        </p:spPr>
        <p:txBody>
          <a:bodyPr/>
          <a:lstStyle/>
          <a:p>
            <a:br>
              <a:rPr lang="en-US" altLang="en-US" u="sng"/>
            </a:br>
            <a:endParaRPr lang="en-US" altLang="en-US"/>
          </a:p>
        </p:txBody>
      </p:sp>
      <p:sp>
        <p:nvSpPr>
          <p:cNvPr id="27651" name="Slide Number Placeholder 3">
            <a:extLst>
              <a:ext uri="{FF2B5EF4-FFF2-40B4-BE49-F238E27FC236}">
                <a16:creationId xmlns:a16="http://schemas.microsoft.com/office/drawing/2014/main" id="{FD1A8A98-23A3-4D6E-954C-D1ED7204C8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50B3F2B-C23E-4D78-B397-C46B26DD407E}" type="slidenum">
              <a:rPr lang="ru-RU" altLang="en-US" sz="1200" smtClean="0">
                <a:solidFill>
                  <a:srgbClr val="898989"/>
                </a:solidFill>
              </a:rPr>
              <a:pPr>
                <a:spcBef>
                  <a:spcPct val="0"/>
                </a:spcBef>
                <a:buFontTx/>
                <a:buNone/>
              </a:pPr>
              <a:t>12</a:t>
            </a:fld>
            <a:endParaRPr lang="ru-RU" altLang="en-US" sz="1200">
              <a:solidFill>
                <a:srgbClr val="898989"/>
              </a:solidFill>
            </a:endParaRPr>
          </a:p>
        </p:txBody>
      </p:sp>
      <p:sp>
        <p:nvSpPr>
          <p:cNvPr id="27654" name="Title 1">
            <a:extLst>
              <a:ext uri="{FF2B5EF4-FFF2-40B4-BE49-F238E27FC236}">
                <a16:creationId xmlns:a16="http://schemas.microsoft.com/office/drawing/2014/main" id="{161830F9-91C7-48F9-9809-D3BC7351EBE2}"/>
              </a:ext>
            </a:extLst>
          </p:cNvPr>
          <p:cNvSpPr txBox="1">
            <a:spLocks/>
          </p:cNvSpPr>
          <p:nvPr/>
        </p:nvSpPr>
        <p:spPr bwMode="auto">
          <a:xfrm>
            <a:off x="1226916" y="116631"/>
            <a:ext cx="7459884" cy="504057"/>
          </a:xfrm>
          <a:prstGeom prst="rect">
            <a:avLst/>
          </a:prstGeom>
          <a:ln w="9525">
            <a:solidFill>
              <a:schemeClr val="bg1"/>
            </a:solidFill>
            <a:miter lim="800000"/>
            <a:headEnd/>
            <a:tailEnd/>
          </a:ln>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dirty="0">
                <a:solidFill>
                  <a:srgbClr val="C00000"/>
                </a:solidFill>
                <a:latin typeface="Cambria" panose="02040503050406030204" pitchFamily="18" charset="0"/>
                <a:ea typeface="Cambria" panose="02040503050406030204" pitchFamily="18" charset="0"/>
              </a:rPr>
              <a:t>External Evaluation of the PEMPAL program</a:t>
            </a:r>
          </a:p>
        </p:txBody>
      </p:sp>
      <p:pic>
        <p:nvPicPr>
          <p:cNvPr id="7" name="Picture 3">
            <a:extLst>
              <a:ext uri="{FF2B5EF4-FFF2-40B4-BE49-F238E27FC236}">
                <a16:creationId xmlns:a16="http://schemas.microsoft.com/office/drawing/2014/main" id="{44FDC665-AF21-4441-A10E-58479326D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0DE4E25-CBDC-4113-B489-646E67DC7A09}"/>
              </a:ext>
            </a:extLst>
          </p:cNvPr>
          <p:cNvSpPr>
            <a:spLocks noGrp="1"/>
          </p:cNvSpPr>
          <p:nvPr>
            <p:ph idx="1"/>
          </p:nvPr>
        </p:nvSpPr>
        <p:spPr>
          <a:xfrm>
            <a:off x="1038435" y="620689"/>
            <a:ext cx="7998060" cy="6100786"/>
          </a:xfrm>
        </p:spPr>
        <p:txBody>
          <a:bodyPr/>
          <a:lstStyle/>
          <a:p>
            <a:r>
              <a:rPr lang="en-US" sz="2000" dirty="0"/>
              <a:t>The evaluation was commissioned by the PEMPAL Steering Committee, to feed into the mid-term review (MTR) of the PEMPAL 2017-2022 strategy.  It used existing PEMPAL monitoring data as well as additional research tools, such as interviews with senior officials, mini-country case studies and a survey of network members. </a:t>
            </a:r>
          </a:p>
          <a:p>
            <a:r>
              <a:rPr lang="en-US" sz="2000" dirty="0"/>
              <a:t>11 senior officials, including members of TCOP Executive Committee were interviewed, 48 TCOP members took part in the on-line member survey. Belarus, Georgia, Moldova and Uzbekistan  represented TCOP country case studies.  </a:t>
            </a:r>
          </a:p>
          <a:p>
            <a:r>
              <a:rPr lang="en-US" sz="2000" dirty="0"/>
              <a:t>The evaluation noted the breadth of Treasury functions covered by the work of the TCOP, compared to the BCOP and the IACOP, and that the more frequent use of VCs prior to the COVID-19 pandemic helped members adapt better to the new virtual reality.</a:t>
            </a:r>
            <a:endParaRPr lang="en-US" sz="2000" strike="sngStrike" dirty="0"/>
          </a:p>
          <a:p>
            <a:r>
              <a:rPr lang="en-US" sz="2000" b="1" dirty="0">
                <a:solidFill>
                  <a:srgbClr val="C00000"/>
                </a:solidFill>
              </a:rPr>
              <a:t>MANY THANKS to everyone who participated!</a:t>
            </a:r>
          </a:p>
          <a:p>
            <a:r>
              <a:rPr lang="en-US" sz="2000" b="1" dirty="0"/>
              <a:t>Overall, the evidence of this evaluation points to the current PEMPAL model working very well and creating value for member countries, the region, and donors at relatively low cost. The adjustments made by the COPs to cover topics related to public financial management during the COVID-19 pandemic were highly relevant to members.</a:t>
            </a:r>
            <a:endParaRPr lang="en-US" sz="2000"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24F9BE4-F03B-474C-AC96-01E1C38ABCB9}"/>
              </a:ext>
            </a:extLst>
          </p:cNvPr>
          <p:cNvSpPr>
            <a:spLocks noGrp="1"/>
          </p:cNvSpPr>
          <p:nvPr>
            <p:ph type="title"/>
          </p:nvPr>
        </p:nvSpPr>
        <p:spPr>
          <a:xfrm>
            <a:off x="457200" y="274638"/>
            <a:ext cx="8686800" cy="1143000"/>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r>
              <a:rPr lang="en-US" altLang="en-US" sz="3200" b="1">
                <a:solidFill>
                  <a:srgbClr val="C00000"/>
                </a:solidFill>
                <a:latin typeface="Cambria" panose="02040503050406030204" pitchFamily="18" charset="0"/>
                <a:ea typeface="Cambria" panose="02040503050406030204" pitchFamily="18" charset="0"/>
              </a:rPr>
              <a:t>Find more details on TCOP activities in:</a:t>
            </a:r>
          </a:p>
        </p:txBody>
      </p:sp>
      <p:sp>
        <p:nvSpPr>
          <p:cNvPr id="2" name="Content Placeholder 1">
            <a:extLst>
              <a:ext uri="{FF2B5EF4-FFF2-40B4-BE49-F238E27FC236}">
                <a16:creationId xmlns:a16="http://schemas.microsoft.com/office/drawing/2014/main" id="{BBC8BD29-CD10-47CD-8DF8-2B3040511D79}"/>
              </a:ext>
            </a:extLst>
          </p:cNvPr>
          <p:cNvSpPr>
            <a:spLocks noGrp="1"/>
          </p:cNvSpPr>
          <p:nvPr>
            <p:ph sz="half" idx="2"/>
          </p:nvPr>
        </p:nvSpPr>
        <p:spPr/>
        <p:txBody>
          <a:bodyPr/>
          <a:lstStyle/>
          <a:p>
            <a:pPr marL="0" indent="0">
              <a:buNone/>
            </a:pPr>
            <a:r>
              <a:rPr lang="en-US"/>
              <a:t>    </a:t>
            </a:r>
          </a:p>
          <a:p>
            <a:pPr marL="0" indent="0">
              <a:buNone/>
            </a:pPr>
            <a:endParaRPr lang="en-US"/>
          </a:p>
          <a:p>
            <a:pPr marL="0" indent="0">
              <a:buNone/>
            </a:pPr>
            <a:endParaRPr lang="en-US"/>
          </a:p>
          <a:p>
            <a:pPr marL="0" indent="0">
              <a:buNone/>
            </a:pPr>
            <a:endParaRPr lang="en-US"/>
          </a:p>
          <a:p>
            <a:pPr marL="0" indent="0">
              <a:buNone/>
            </a:pPr>
            <a:r>
              <a:rPr lang="en-US"/>
              <a:t>  </a:t>
            </a:r>
          </a:p>
          <a:p>
            <a:pPr marL="0" indent="0">
              <a:buNone/>
            </a:pPr>
            <a:endParaRPr lang="en-US"/>
          </a:p>
          <a:p>
            <a:pPr marL="0" indent="0">
              <a:buNone/>
            </a:pPr>
            <a:endParaRPr lang="en-US">
              <a:hlinkClick r:id="rId3"/>
            </a:endParaRPr>
          </a:p>
          <a:p>
            <a:pPr marL="0" indent="0">
              <a:buNone/>
            </a:pPr>
            <a:r>
              <a:rPr lang="en-US" sz="1800" err="1"/>
              <a:t>htt</a:t>
            </a:r>
            <a:endParaRPr lang="en-US" sz="1800">
              <a:hlinkClick r:id="rId3"/>
            </a:endParaRPr>
          </a:p>
          <a:p>
            <a:pPr marL="0" indent="0">
              <a:buNone/>
            </a:pPr>
            <a:endParaRPr lang="en-US" sz="1800"/>
          </a:p>
        </p:txBody>
      </p:sp>
      <p:sp>
        <p:nvSpPr>
          <p:cNvPr id="5" name="Text Placeholder 4">
            <a:extLst>
              <a:ext uri="{FF2B5EF4-FFF2-40B4-BE49-F238E27FC236}">
                <a16:creationId xmlns:a16="http://schemas.microsoft.com/office/drawing/2014/main" id="{7031DE62-1F94-4BD0-8BCF-1810F0311477}"/>
              </a:ext>
            </a:extLst>
          </p:cNvPr>
          <p:cNvSpPr>
            <a:spLocks noGrp="1"/>
          </p:cNvSpPr>
          <p:nvPr>
            <p:ph type="body" sz="quarter" idx="3"/>
          </p:nvPr>
        </p:nvSpPr>
        <p:spPr>
          <a:xfrm>
            <a:off x="4953502" y="1535113"/>
            <a:ext cx="3485422" cy="639762"/>
          </a:xfrm>
        </p:spPr>
        <p:txBody>
          <a:bodyPr/>
          <a:lstStyle/>
          <a:p>
            <a:pPr lvl="0"/>
            <a:r>
              <a:rPr lang="en-US" sz="2000" b="0">
                <a:solidFill>
                  <a:prstClr val="black"/>
                </a:solidFill>
              </a:rPr>
              <a:t>PEMPAL Annual Report FY20 </a:t>
            </a:r>
          </a:p>
          <a:p>
            <a:pPr lvl="0"/>
            <a:r>
              <a:rPr lang="en-US" sz="1200" b="0">
                <a:solidFill>
                  <a:prstClr val="black"/>
                </a:solidFill>
                <a:hlinkClick r:id="rId4"/>
              </a:rPr>
              <a:t>https://www.pempal.org/reports</a:t>
            </a:r>
            <a:r>
              <a:rPr lang="en-US" sz="1200" b="0">
                <a:solidFill>
                  <a:prstClr val="black"/>
                </a:solidFill>
              </a:rPr>
              <a:t> </a:t>
            </a:r>
          </a:p>
        </p:txBody>
      </p:sp>
      <p:sp>
        <p:nvSpPr>
          <p:cNvPr id="31747" name="Slide Number Placeholder 3">
            <a:extLst>
              <a:ext uri="{FF2B5EF4-FFF2-40B4-BE49-F238E27FC236}">
                <a16:creationId xmlns:a16="http://schemas.microsoft.com/office/drawing/2014/main" id="{1B11D847-DED8-4116-B75D-2CADFA47DB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F9592D-17A0-45D5-93D5-56AE53102330}" type="slidenum">
              <a:rPr lang="ru-RU" altLang="en-US" sz="1200" smtClean="0">
                <a:solidFill>
                  <a:srgbClr val="898989"/>
                </a:solidFill>
              </a:rPr>
              <a:pPr>
                <a:spcBef>
                  <a:spcPct val="0"/>
                </a:spcBef>
                <a:buFontTx/>
                <a:buNone/>
              </a:pPr>
              <a:t>13</a:t>
            </a:fld>
            <a:endParaRPr lang="ru-RU" altLang="en-US" sz="1200">
              <a:solidFill>
                <a:srgbClr val="898989"/>
              </a:solidFill>
            </a:endParaRPr>
          </a:p>
        </p:txBody>
      </p:sp>
      <p:pic>
        <p:nvPicPr>
          <p:cNvPr id="6" name="Picture 3">
            <a:extLst>
              <a:ext uri="{FF2B5EF4-FFF2-40B4-BE49-F238E27FC236}">
                <a16:creationId xmlns:a16="http://schemas.microsoft.com/office/drawing/2014/main" id="{9F5C8915-7FB1-4272-B34E-7EFD1B24C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D8DF715-F638-4431-972F-8D8EB95F6B9F}"/>
              </a:ext>
            </a:extLst>
          </p:cNvPr>
          <p:cNvPicPr>
            <a:picLocks noChangeAspect="1"/>
          </p:cNvPicPr>
          <p:nvPr/>
        </p:nvPicPr>
        <p:blipFill>
          <a:blip r:embed="rId6"/>
          <a:stretch>
            <a:fillRect/>
          </a:stretch>
        </p:blipFill>
        <p:spPr>
          <a:xfrm>
            <a:off x="5203722" y="2372186"/>
            <a:ext cx="2698956" cy="3868739"/>
          </a:xfrm>
          <a:prstGeom prst="rect">
            <a:avLst/>
          </a:prstGeom>
          <a:effectLst>
            <a:outerShdw blurRad="50800" dist="50800" dir="5400000" algn="ctr" rotWithShape="0">
              <a:schemeClr val="accent1">
                <a:lumMod val="75000"/>
              </a:schemeClr>
            </a:outerShdw>
          </a:effectLst>
        </p:spPr>
      </p:pic>
      <p:pic>
        <p:nvPicPr>
          <p:cNvPr id="12" name="Picture 11">
            <a:extLst>
              <a:ext uri="{FF2B5EF4-FFF2-40B4-BE49-F238E27FC236}">
                <a16:creationId xmlns:a16="http://schemas.microsoft.com/office/drawing/2014/main" id="{39E12D58-B97B-4FA6-B145-DECB7636DBDE}"/>
              </a:ext>
            </a:extLst>
          </p:cNvPr>
          <p:cNvPicPr>
            <a:picLocks noChangeAspect="1"/>
          </p:cNvPicPr>
          <p:nvPr/>
        </p:nvPicPr>
        <p:blipFill>
          <a:blip r:embed="rId7"/>
          <a:stretch>
            <a:fillRect/>
          </a:stretch>
        </p:blipFill>
        <p:spPr>
          <a:xfrm>
            <a:off x="1452861" y="2670638"/>
            <a:ext cx="2710903" cy="3570287"/>
          </a:xfrm>
          <a:prstGeom prst="rect">
            <a:avLst/>
          </a:prstGeom>
          <a:effectLst>
            <a:outerShdw blurRad="50800" dist="50800" dir="5400000" algn="ctr" rotWithShape="0">
              <a:schemeClr val="accent1">
                <a:lumMod val="75000"/>
              </a:schemeClr>
            </a:outerShdw>
          </a:effectLst>
        </p:spPr>
      </p:pic>
      <p:sp>
        <p:nvSpPr>
          <p:cNvPr id="15" name="Text Placeholder 4">
            <a:extLst>
              <a:ext uri="{FF2B5EF4-FFF2-40B4-BE49-F238E27FC236}">
                <a16:creationId xmlns:a16="http://schemas.microsoft.com/office/drawing/2014/main" id="{47B95A53-7ADE-4456-BF7A-4AE38DB6730A}"/>
              </a:ext>
            </a:extLst>
          </p:cNvPr>
          <p:cNvSpPr txBox="1">
            <a:spLocks/>
          </p:cNvSpPr>
          <p:nvPr/>
        </p:nvSpPr>
        <p:spPr bwMode="auto">
          <a:xfrm>
            <a:off x="1106767" y="1522258"/>
            <a:ext cx="3485423" cy="91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2400" b="1" kern="1200">
                <a:solidFill>
                  <a:schemeClr val="tx1"/>
                </a:solidFill>
                <a:latin typeface="+mn-lt"/>
                <a:ea typeface="+mn-ea"/>
                <a:cs typeface="+mn-cs"/>
              </a:defRPr>
            </a:lvl1pPr>
            <a:lvl2pPr marL="457200" indent="0" algn="l" rtl="0" eaLnBrk="1" fontAlgn="base" hangingPunct="1">
              <a:spcBef>
                <a:spcPct val="20000"/>
              </a:spcBef>
              <a:spcAft>
                <a:spcPct val="0"/>
              </a:spcAft>
              <a:buFont typeface="Arial" panose="020B0604020202020204" pitchFamily="34" charset="0"/>
              <a:buNone/>
              <a:defRPr sz="2000" b="1" kern="1200">
                <a:solidFill>
                  <a:schemeClr val="tx1"/>
                </a:solidFill>
                <a:latin typeface="+mn-lt"/>
                <a:ea typeface="+mn-ea"/>
                <a:cs typeface="+mn-cs"/>
              </a:defRPr>
            </a:lvl2pPr>
            <a:lvl3pPr marL="914400" indent="0" algn="l" rtl="0" eaLnBrk="1" fontAlgn="base" hangingPunct="1">
              <a:spcBef>
                <a:spcPct val="20000"/>
              </a:spcBef>
              <a:spcAft>
                <a:spcPct val="0"/>
              </a:spcAft>
              <a:buFont typeface="Arial" panose="020B0604020202020204" pitchFamily="34" charset="0"/>
              <a:buNone/>
              <a:defRPr sz="1800" b="1"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mn-lt"/>
                <a:ea typeface="+mn-ea"/>
                <a:cs typeface="+mn-cs"/>
              </a:defRPr>
            </a:lvl4pPr>
            <a:lvl5pPr marL="1828800" indent="0" algn="l" rtl="0" eaLnBrk="1" fontAlgn="base" hangingPunct="1">
              <a:spcBef>
                <a:spcPct val="20000"/>
              </a:spcBef>
              <a:spcAft>
                <a:spcPct val="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b="0">
                <a:solidFill>
                  <a:prstClr val="black"/>
                </a:solidFill>
              </a:rPr>
              <a:t>TCOP Factsheet (Brief) for new participants </a:t>
            </a:r>
            <a:r>
              <a:rPr lang="en-US" sz="1200" b="0">
                <a:solidFill>
                  <a:prstClr val="black"/>
                </a:solidFill>
              </a:rPr>
              <a:t> </a:t>
            </a:r>
            <a:r>
              <a:rPr lang="en-US" sz="1200" b="0">
                <a:solidFill>
                  <a:prstClr val="black"/>
                </a:solidFill>
                <a:hlinkClick r:id="rId3"/>
              </a:rPr>
              <a:t>https://www.pempal.org/sites/pempal/files/eng_tcop_guide_march_2021.pdf</a:t>
            </a:r>
            <a:r>
              <a:rPr lang="en-US" sz="1200" b="0">
                <a:solidFill>
                  <a:prstClr val="black"/>
                </a:solidFill>
              </a:rPr>
              <a:t> </a:t>
            </a:r>
          </a:p>
        </p:txBody>
      </p:sp>
    </p:spTree>
    <p:extLst>
      <p:ext uri="{BB962C8B-B14F-4D97-AF65-F5344CB8AC3E}">
        <p14:creationId xmlns:p14="http://schemas.microsoft.com/office/powerpoint/2010/main" val="1376170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5A2B549A-FB0E-4303-A646-2E0D73828A0B}"/>
              </a:ext>
            </a:extLst>
          </p:cNvPr>
          <p:cNvSpPr>
            <a:spLocks noChangeArrowheads="1"/>
          </p:cNvSpPr>
          <p:nvPr/>
        </p:nvSpPr>
        <p:spPr bwMode="auto">
          <a:xfrm>
            <a:off x="1475656" y="274148"/>
            <a:ext cx="6929438" cy="584200"/>
          </a:xfrm>
          <a:prstGeom prst="rect">
            <a:avLst/>
          </a:prstGeom>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6"/>
          </a:lnRef>
          <a:fillRef idx="1">
            <a:schemeClr val="lt1"/>
          </a:fillRef>
          <a:effectRef idx="0">
            <a:schemeClr val="accent6"/>
          </a:effectRef>
          <a:fontRef idx="minor">
            <a:schemeClr val="dk1"/>
          </a:fontRef>
        </p:style>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b="1">
                <a:solidFill>
                  <a:srgbClr val="C00000"/>
                </a:solidFill>
                <a:latin typeface="Cambria" panose="02040503050406030204" pitchFamily="18" charset="0"/>
                <a:ea typeface="Cambria" panose="02040503050406030204" pitchFamily="18" charset="0"/>
                <a:cs typeface="Times New Roman" panose="02020603050405020304" pitchFamily="18" charset="0"/>
              </a:rPr>
              <a:t>Further Steps</a:t>
            </a:r>
            <a:endParaRPr lang="en-US" altLang="en-US">
              <a:solidFill>
                <a:srgbClr val="C00000"/>
              </a:solidFill>
              <a:latin typeface="Cambria" panose="02040503050406030204" pitchFamily="18" charset="0"/>
              <a:ea typeface="Cambria" panose="02040503050406030204" pitchFamily="18" charset="0"/>
            </a:endParaRPr>
          </a:p>
        </p:txBody>
      </p:sp>
      <p:sp>
        <p:nvSpPr>
          <p:cNvPr id="15364" name="Rectangle 4">
            <a:extLst>
              <a:ext uri="{FF2B5EF4-FFF2-40B4-BE49-F238E27FC236}">
                <a16:creationId xmlns:a16="http://schemas.microsoft.com/office/drawing/2014/main" id="{8C70FF3E-520E-47F9-9BB7-33B436D2EA96}"/>
              </a:ext>
            </a:extLst>
          </p:cNvPr>
          <p:cNvSpPr>
            <a:spLocks noChangeArrowheads="1"/>
          </p:cNvSpPr>
          <p:nvPr/>
        </p:nvSpPr>
        <p:spPr bwMode="auto">
          <a:xfrm>
            <a:off x="1331640" y="1406330"/>
            <a:ext cx="7217470" cy="4339650"/>
          </a:xfrm>
          <a:prstGeom prst="rect">
            <a:avLst/>
          </a:prstGeom>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spcBef>
                <a:spcPts val="1200"/>
              </a:spcBef>
              <a:buFont typeface="Wingdings" panose="05000000000000000000" pitchFamily="2" charset="2"/>
              <a:buChar char="Ø"/>
              <a:defRPr/>
            </a:pPr>
            <a:r>
              <a:rPr lang="en-US" altLang="en-US" sz="2600">
                <a:latin typeface="Cambria" panose="02040503050406030204" pitchFamily="18" charset="0"/>
                <a:ea typeface="Cambria" panose="02040503050406030204" pitchFamily="18" charset="0"/>
                <a:cs typeface="Times New Roman" pitchFamily="18" charset="0"/>
              </a:rPr>
              <a:t>Confirm TCOP thematic priorities for the upcoming period and collect proposals for TCOP future activities </a:t>
            </a:r>
            <a:r>
              <a:rPr lang="en-US" altLang="en-US" sz="2600">
                <a:solidFill>
                  <a:srgbClr val="C00000"/>
                </a:solidFill>
                <a:latin typeface="Cambria" panose="02040503050406030204" pitchFamily="18" charset="0"/>
                <a:ea typeface="Cambria" panose="02040503050406030204" pitchFamily="18" charset="0"/>
                <a:cs typeface="Times New Roman" pitchFamily="18" charset="0"/>
              </a:rPr>
              <a:t>(through the survey and plenary thematic discussions)</a:t>
            </a:r>
            <a:endParaRPr lang="ru-RU" altLang="en-US" sz="2600">
              <a:solidFill>
                <a:srgbClr val="C00000"/>
              </a:solidFill>
              <a:latin typeface="Cambria" panose="02040503050406030204" pitchFamily="18" charset="0"/>
              <a:ea typeface="Cambria" panose="02040503050406030204" pitchFamily="18" charset="0"/>
              <a:cs typeface="Times New Roman" pitchFamily="18" charset="0"/>
            </a:endParaRPr>
          </a:p>
          <a:p>
            <a:pPr marL="457200" indent="-457200" algn="just">
              <a:spcBef>
                <a:spcPts val="1800"/>
              </a:spcBef>
              <a:buFont typeface="Wingdings" panose="05000000000000000000" pitchFamily="2" charset="2"/>
              <a:buChar char="Ø"/>
              <a:defRPr/>
            </a:pPr>
            <a:r>
              <a:rPr lang="en-US" altLang="en-US" sz="2600">
                <a:latin typeface="Cambria" panose="02040503050406030204" pitchFamily="18" charset="0"/>
                <a:ea typeface="Cambria" panose="02040503050406030204" pitchFamily="18" charset="0"/>
                <a:cs typeface="Times New Roman" pitchFamily="18" charset="0"/>
              </a:rPr>
              <a:t>Prepare TCOP Action Plan for FY2022: </a:t>
            </a:r>
            <a:endParaRPr lang="ru-RU" altLang="en-US" sz="2600">
              <a:latin typeface="Cambria" panose="02040503050406030204" pitchFamily="18" charset="0"/>
              <a:ea typeface="Cambria" panose="02040503050406030204" pitchFamily="18" charset="0"/>
              <a:cs typeface="Times New Roman" pitchFamily="18" charset="0"/>
            </a:endParaRPr>
          </a:p>
          <a:p>
            <a:pPr marL="914400" lvl="1" indent="-457200" algn="just">
              <a:spcBef>
                <a:spcPts val="1200"/>
              </a:spcBef>
              <a:buFont typeface="Courier New" panose="02070309020205020404" pitchFamily="49" charset="0"/>
              <a:buChar char="o"/>
              <a:defRPr/>
            </a:pPr>
            <a:r>
              <a:rPr lang="en-US" altLang="en-US" sz="2400" i="1">
                <a:latin typeface="Cambria" panose="02040503050406030204" pitchFamily="18" charset="0"/>
                <a:ea typeface="Cambria" panose="02040503050406030204" pitchFamily="18" charset="0"/>
                <a:cs typeface="Times New Roman" pitchFamily="18" charset="0"/>
              </a:rPr>
              <a:t>Budget allocation is $200,000</a:t>
            </a:r>
          </a:p>
          <a:p>
            <a:pPr marL="914400" lvl="1" indent="-457200" algn="just">
              <a:spcBef>
                <a:spcPts val="1200"/>
              </a:spcBef>
              <a:buFont typeface="Courier New" panose="02070309020205020404" pitchFamily="49" charset="0"/>
              <a:buChar char="o"/>
              <a:defRPr/>
            </a:pPr>
            <a:r>
              <a:rPr lang="en-US" altLang="en-US" sz="2400" i="1">
                <a:latin typeface="Cambria" panose="02040503050406030204" pitchFamily="18" charset="0"/>
                <a:ea typeface="Cambria" panose="02040503050406030204" pitchFamily="18" charset="0"/>
                <a:cs typeface="Times New Roman" pitchFamily="18" charset="0"/>
              </a:rPr>
              <a:t>Assume that face-to-face events resume in CY2022</a:t>
            </a:r>
          </a:p>
          <a:p>
            <a:pPr marL="0" lvl="1" indent="0">
              <a:spcBef>
                <a:spcPts val="1800"/>
              </a:spcBef>
              <a:buFont typeface="Wingdings" panose="05000000000000000000" pitchFamily="2" charset="2"/>
              <a:buChar char="Ø"/>
              <a:defRPr/>
            </a:pPr>
            <a:endParaRPr lang="ru-RU" altLang="en-US" sz="2400">
              <a:solidFill>
                <a:srgbClr val="C00000"/>
              </a:solidFill>
              <a:latin typeface="Cambria" panose="02040503050406030204" pitchFamily="18" charset="0"/>
              <a:ea typeface="Cambria" panose="02040503050406030204" pitchFamily="18" charset="0"/>
              <a:cs typeface="Times New Roman" pitchFamily="18" charset="0"/>
            </a:endParaRPr>
          </a:p>
        </p:txBody>
      </p:sp>
      <p:sp>
        <p:nvSpPr>
          <p:cNvPr id="28677" name="Slide Number Placeholder 6">
            <a:extLst>
              <a:ext uri="{FF2B5EF4-FFF2-40B4-BE49-F238E27FC236}">
                <a16:creationId xmlns:a16="http://schemas.microsoft.com/office/drawing/2014/main" id="{ADE7AD26-9835-4FF1-B6CF-A85F909E3B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FA0B3A0-6CD2-4430-BE57-449CD4B81546}" type="slidenum">
              <a:rPr lang="ru-RU" altLang="en-US" sz="1200" smtClean="0">
                <a:solidFill>
                  <a:srgbClr val="898989"/>
                </a:solidFill>
              </a:rPr>
              <a:pPr>
                <a:spcBef>
                  <a:spcPct val="0"/>
                </a:spcBef>
                <a:buFontTx/>
                <a:buNone/>
              </a:pPr>
              <a:t>14</a:t>
            </a:fld>
            <a:endParaRPr lang="ru-RU" altLang="en-US" sz="1200">
              <a:solidFill>
                <a:srgbClr val="898989"/>
              </a:solidFill>
            </a:endParaRPr>
          </a:p>
        </p:txBody>
      </p:sp>
      <p:pic>
        <p:nvPicPr>
          <p:cNvPr id="6" name="Picture 3">
            <a:extLst>
              <a:ext uri="{FF2B5EF4-FFF2-40B4-BE49-F238E27FC236}">
                <a16:creationId xmlns:a16="http://schemas.microsoft.com/office/drawing/2014/main" id="{FEDF0A48-0CF5-412B-AA70-08AE72B1D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408F86-B949-4EFD-AC87-33A37B9B9C6E}"/>
              </a:ext>
            </a:extLst>
          </p:cNvPr>
          <p:cNvSpPr>
            <a:spLocks noGrp="1"/>
          </p:cNvSpPr>
          <p:nvPr>
            <p:ph idx="1"/>
          </p:nvPr>
        </p:nvSpPr>
        <p:spPr>
          <a:xfrm>
            <a:off x="395288" y="182563"/>
            <a:ext cx="8229600" cy="4525962"/>
          </a:xfrm>
        </p:spPr>
        <p:txBody>
          <a:bodyPr/>
          <a:lstStyle/>
          <a:p>
            <a:pPr>
              <a:buFont typeface="Arial" charset="0"/>
              <a:buChar char="•"/>
              <a:defRPr/>
            </a:pPr>
            <a:endParaRPr lang="ru-RU"/>
          </a:p>
          <a:p>
            <a:pPr marL="0" indent="0">
              <a:buFont typeface="Arial" charset="0"/>
              <a:buNone/>
              <a:defRPr/>
            </a:pPr>
            <a:endParaRPr lang="en-US"/>
          </a:p>
        </p:txBody>
      </p:sp>
      <p:sp>
        <p:nvSpPr>
          <p:cNvPr id="6147" name="Slide Number Placeholder 3">
            <a:extLst>
              <a:ext uri="{FF2B5EF4-FFF2-40B4-BE49-F238E27FC236}">
                <a16:creationId xmlns:a16="http://schemas.microsoft.com/office/drawing/2014/main" id="{EF7BE916-FA59-49CB-B767-FE4185CB7DBD}"/>
              </a:ext>
            </a:extLst>
          </p:cNvPr>
          <p:cNvSpPr>
            <a:spLocks noGrp="1"/>
          </p:cNvSpPr>
          <p:nvPr>
            <p:ph type="sldNum" sz="quarter" idx="12"/>
          </p:nvPr>
        </p:nvSpPr>
        <p:spPr bwMode="auto">
          <a:xfrm>
            <a:off x="5524348" y="63527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CA4BBFD-5E80-4D77-9935-C157ABE8EB08}" type="slidenum">
              <a:rPr lang="ru-RU" altLang="en-US" sz="1200" smtClean="0">
                <a:solidFill>
                  <a:srgbClr val="898989"/>
                </a:solidFill>
              </a:rPr>
              <a:pPr>
                <a:spcBef>
                  <a:spcPct val="0"/>
                </a:spcBef>
                <a:buFontTx/>
                <a:buNone/>
              </a:pPr>
              <a:t>2</a:t>
            </a:fld>
            <a:endParaRPr lang="ru-RU" altLang="en-US" sz="1200">
              <a:solidFill>
                <a:srgbClr val="898989"/>
              </a:solidFill>
            </a:endParaRPr>
          </a:p>
        </p:txBody>
      </p:sp>
      <p:pic>
        <p:nvPicPr>
          <p:cNvPr id="6149" name="Picture 5">
            <a:extLst>
              <a:ext uri="{FF2B5EF4-FFF2-40B4-BE49-F238E27FC236}">
                <a16:creationId xmlns:a16="http://schemas.microsoft.com/office/drawing/2014/main" id="{935133EC-DB37-4E92-B986-060E78EAA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409" y="580081"/>
            <a:ext cx="1247319" cy="1517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5" name="Title 1">
            <a:extLst>
              <a:ext uri="{FF2B5EF4-FFF2-40B4-BE49-F238E27FC236}">
                <a16:creationId xmlns:a16="http://schemas.microsoft.com/office/drawing/2014/main" id="{71D52503-195C-4D01-8E57-89ED78298163}"/>
              </a:ext>
            </a:extLst>
          </p:cNvPr>
          <p:cNvSpPr txBox="1">
            <a:spLocks/>
          </p:cNvSpPr>
          <p:nvPr/>
        </p:nvSpPr>
        <p:spPr bwMode="auto">
          <a:xfrm>
            <a:off x="1568709" y="2869592"/>
            <a:ext cx="5696635" cy="784225"/>
          </a:xfrm>
          <a:prstGeom prst="rect">
            <a:avLst/>
          </a:prstGeom>
          <a:ln w="9525">
            <a:noFill/>
            <a:miter lim="800000"/>
            <a:headEnd/>
            <a:tailEnd/>
          </a:ln>
          <a:extLst>
            <a:ext uri="{909E8E84-426E-40DD-AFC4-6F175D3DCCD1}">
              <a14:hiddenFill xmlns:a14="http://schemas.microsoft.com/office/drawing/2010/main">
                <a:solidFill>
                  <a:srgbClr val="FFFFFF"/>
                </a:solidFill>
              </a14:hiddenFill>
            </a:ext>
          </a:ex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a:solidFill>
                  <a:srgbClr val="C00000"/>
                </a:solidFill>
                <a:latin typeface="Cambria" panose="02040503050406030204" pitchFamily="18" charset="0"/>
                <a:cs typeface="Times New Roman" panose="02020603050405020304" pitchFamily="18" charset="0"/>
              </a:rPr>
              <a:t>Executive Committee </a:t>
            </a:r>
          </a:p>
          <a:p>
            <a:pPr algn="ctr">
              <a:spcBef>
                <a:spcPct val="0"/>
              </a:spcBef>
              <a:buFontTx/>
              <a:buNone/>
            </a:pPr>
            <a:r>
              <a:rPr lang="en-US" altLang="en-US" sz="2400" b="1">
                <a:solidFill>
                  <a:srgbClr val="C00000"/>
                </a:solidFill>
                <a:latin typeface="Cambria" panose="02040503050406030204" pitchFamily="18" charset="0"/>
                <a:cs typeface="Times New Roman" panose="02020603050405020304" pitchFamily="18" charset="0"/>
              </a:rPr>
              <a:t>Treasury Community of Practice</a:t>
            </a:r>
            <a:endParaRPr lang="en-US" altLang="en-US" sz="4400">
              <a:solidFill>
                <a:srgbClr val="C00000"/>
              </a:solidFill>
            </a:endParaRPr>
          </a:p>
        </p:txBody>
      </p:sp>
      <p:sp>
        <p:nvSpPr>
          <p:cNvPr id="6156" name="Rectangle 4">
            <a:extLst>
              <a:ext uri="{FF2B5EF4-FFF2-40B4-BE49-F238E27FC236}">
                <a16:creationId xmlns:a16="http://schemas.microsoft.com/office/drawing/2014/main" id="{E593CFF2-DD57-434B-8D03-C7948FA40692}"/>
              </a:ext>
            </a:extLst>
          </p:cNvPr>
          <p:cNvSpPr>
            <a:spLocks noChangeArrowheads="1"/>
          </p:cNvSpPr>
          <p:nvPr/>
        </p:nvSpPr>
        <p:spPr bwMode="auto">
          <a:xfrm>
            <a:off x="2390577" y="2132856"/>
            <a:ext cx="131732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b="1">
                <a:latin typeface="Cambria" panose="02040503050406030204" pitchFamily="18" charset="0"/>
                <a:cs typeface="Times New Roman" panose="02020603050405020304" pitchFamily="18" charset="0"/>
              </a:rPr>
              <a:t>       Ilyas Tufan, </a:t>
            </a:r>
          </a:p>
          <a:p>
            <a:pPr algn="ctr">
              <a:spcBef>
                <a:spcPct val="0"/>
              </a:spcBef>
              <a:buFontTx/>
              <a:buNone/>
            </a:pPr>
            <a:r>
              <a:rPr lang="en-US" altLang="en-US" sz="1000" b="1">
                <a:latin typeface="Cambria" panose="02040503050406030204" pitchFamily="18" charset="0"/>
                <a:cs typeface="Times New Roman" panose="02020603050405020304" pitchFamily="18" charset="0"/>
              </a:rPr>
              <a:t>TCOP Vice Chair</a:t>
            </a:r>
            <a:r>
              <a:rPr lang="ru-RU" altLang="en-US" sz="1000">
                <a:latin typeface="Cambria" panose="02040503050406030204" pitchFamily="18" charset="0"/>
                <a:cs typeface="Times New Roman" panose="02020603050405020304" pitchFamily="18" charset="0"/>
              </a:rPr>
              <a:t>, </a:t>
            </a:r>
          </a:p>
          <a:p>
            <a:pPr algn="ctr">
              <a:spcBef>
                <a:spcPct val="0"/>
              </a:spcBef>
              <a:buFontTx/>
              <a:buNone/>
            </a:pPr>
            <a:r>
              <a:rPr lang="en-US" altLang="en-US" sz="1000">
                <a:latin typeface="Cambria" panose="02040503050406030204" pitchFamily="18" charset="0"/>
                <a:cs typeface="Times New Roman" panose="02020603050405020304" pitchFamily="18" charset="0"/>
              </a:rPr>
              <a:t>Department Head</a:t>
            </a:r>
            <a:r>
              <a:rPr lang="ru-RU" altLang="en-US" sz="1000">
                <a:latin typeface="Cambria" panose="02040503050406030204" pitchFamily="18" charset="0"/>
                <a:cs typeface="Times New Roman" panose="02020603050405020304" pitchFamily="18" charset="0"/>
              </a:rPr>
              <a:t>, </a:t>
            </a:r>
            <a:r>
              <a:rPr lang="en-US" altLang="en-US" sz="1000">
                <a:latin typeface="Cambria" panose="02040503050406030204" pitchFamily="18" charset="0"/>
                <a:cs typeface="Times New Roman" panose="02020603050405020304" pitchFamily="18" charset="0"/>
              </a:rPr>
              <a:t>Ministry of Treasury &amp; Finance, </a:t>
            </a:r>
            <a:r>
              <a:rPr lang="en-US" altLang="en-US" sz="1000" b="1">
                <a:latin typeface="Cambria" panose="02040503050406030204" pitchFamily="18" charset="0"/>
                <a:cs typeface="Times New Roman" panose="02020603050405020304" pitchFamily="18" charset="0"/>
              </a:rPr>
              <a:t>Turkey</a:t>
            </a:r>
            <a:endParaRPr lang="ru-RU" altLang="en-US" sz="1000">
              <a:latin typeface="Arial" panose="020B0604020202020204" pitchFamily="34" charset="0"/>
            </a:endParaRPr>
          </a:p>
          <a:p>
            <a:pPr algn="ctr">
              <a:spcBef>
                <a:spcPct val="0"/>
              </a:spcBef>
              <a:buFontTx/>
              <a:buNone/>
            </a:pPr>
            <a:r>
              <a:rPr lang="en-US" altLang="en-US" sz="700">
                <a:latin typeface="Cambria" panose="02040503050406030204" pitchFamily="18" charset="0"/>
                <a:cs typeface="Times New Roman" panose="02020603050405020304" pitchFamily="18" charset="0"/>
              </a:rPr>
              <a:t>                                       </a:t>
            </a:r>
            <a:endParaRPr lang="ru-RU" altLang="en-US" sz="700">
              <a:latin typeface="Arial" panose="020B0604020202020204" pitchFamily="34" charset="0"/>
            </a:endParaRPr>
          </a:p>
          <a:p>
            <a:pPr>
              <a:spcBef>
                <a:spcPct val="0"/>
              </a:spcBef>
              <a:buFontTx/>
              <a:buNone/>
            </a:pPr>
            <a:r>
              <a:rPr lang="en-US" altLang="en-US" sz="1200" b="1">
                <a:latin typeface="Cambria" panose="02040503050406030204" pitchFamily="18" charset="0"/>
                <a:cs typeface="Times New Roman" panose="02020603050405020304" pitchFamily="18" charset="0"/>
              </a:rPr>
              <a:t>                                                                               </a:t>
            </a:r>
            <a:endParaRPr lang="en-US" altLang="en-US" sz="1800">
              <a:latin typeface="Arial" panose="020B0604020202020204" pitchFamily="34" charset="0"/>
            </a:endParaRPr>
          </a:p>
        </p:txBody>
      </p:sp>
      <p:sp>
        <p:nvSpPr>
          <p:cNvPr id="6157" name="TextBox 1">
            <a:extLst>
              <a:ext uri="{FF2B5EF4-FFF2-40B4-BE49-F238E27FC236}">
                <a16:creationId xmlns:a16="http://schemas.microsoft.com/office/drawing/2014/main" id="{F7396C0B-55F8-496A-B9DE-9EBC6915CC88}"/>
              </a:ext>
            </a:extLst>
          </p:cNvPr>
          <p:cNvSpPr txBox="1">
            <a:spLocks noChangeArrowheads="1"/>
          </p:cNvSpPr>
          <p:nvPr/>
        </p:nvSpPr>
        <p:spPr bwMode="auto">
          <a:xfrm>
            <a:off x="3563888" y="1844824"/>
            <a:ext cx="15986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ct val="0"/>
              </a:spcBef>
              <a:buNone/>
            </a:pPr>
            <a:endParaRPr lang="ru-RU" altLang="en-US" sz="1000" b="1">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lvl="0" algn="ctr">
              <a:spcBef>
                <a:spcPct val="0"/>
              </a:spcBef>
              <a:buNone/>
            </a:pPr>
            <a:r>
              <a:rPr lang="en-US" altLang="en-US" sz="1000" b="1">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Lyudmila </a:t>
            </a:r>
            <a:r>
              <a:rPr lang="en-US" altLang="en-US" sz="1000" b="1" err="1">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Guryanova</a:t>
            </a:r>
            <a:endParaRPr lang="ru-RU" altLang="en-US" sz="1000" b="1">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lvl="0" algn="ctr">
              <a:spcBef>
                <a:spcPct val="0"/>
              </a:spcBef>
              <a:buNone/>
            </a:pPr>
            <a:r>
              <a:rPr lang="en-US" altLang="en-US" sz="1000" b="1">
                <a:solidFill>
                  <a:prstClr val="black"/>
                </a:solidFill>
                <a:latin typeface="Cambria" panose="02040503050406030204" pitchFamily="18" charset="0"/>
                <a:cs typeface="Times New Roman" panose="02020603050405020304" pitchFamily="18" charset="0"/>
              </a:rPr>
              <a:t>TCOP  Chair</a:t>
            </a:r>
            <a:r>
              <a:rPr lang="ru-RU" altLang="en-US" sz="1000" b="1">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a:t>
            </a:r>
          </a:p>
          <a:p>
            <a:pPr lvl="0" algn="ctr">
              <a:spcBef>
                <a:spcPct val="0"/>
              </a:spcBef>
              <a:buNone/>
            </a:pPr>
            <a:r>
              <a:rPr lang="en-US" altLang="en-US" sz="100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Deputy Head</a:t>
            </a:r>
            <a:endParaRPr lang="ru-RU" altLang="en-US" sz="100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lvl="0" algn="ctr">
              <a:spcBef>
                <a:spcPct val="0"/>
              </a:spcBef>
              <a:buNone/>
            </a:pPr>
            <a:r>
              <a:rPr lang="en-US" altLang="en-US" sz="100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State Treasury</a:t>
            </a:r>
            <a:endParaRPr lang="ru-RU" altLang="en-US" sz="100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lvl="0" algn="ctr">
              <a:spcBef>
                <a:spcPct val="0"/>
              </a:spcBef>
              <a:buNone/>
            </a:pPr>
            <a:r>
              <a:rPr lang="en-US" altLang="en-US" sz="1000" b="1">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Belarus</a:t>
            </a:r>
          </a:p>
        </p:txBody>
      </p:sp>
      <p:sp>
        <p:nvSpPr>
          <p:cNvPr id="6158" name="TextBox 1">
            <a:extLst>
              <a:ext uri="{FF2B5EF4-FFF2-40B4-BE49-F238E27FC236}">
                <a16:creationId xmlns:a16="http://schemas.microsoft.com/office/drawing/2014/main" id="{FFA7342E-5D0C-48B8-8703-EAB0E39BEBAE}"/>
              </a:ext>
            </a:extLst>
          </p:cNvPr>
          <p:cNvSpPr txBox="1">
            <a:spLocks noChangeArrowheads="1"/>
          </p:cNvSpPr>
          <p:nvPr/>
        </p:nvSpPr>
        <p:spPr bwMode="auto">
          <a:xfrm>
            <a:off x="5094143" y="5375746"/>
            <a:ext cx="1314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ru-RU" altLang="en-US" sz="1000" b="1">
                <a:latin typeface="Cambria" panose="02040503050406030204" pitchFamily="18" charset="0"/>
              </a:rPr>
              <a:t>   </a:t>
            </a:r>
            <a:r>
              <a:rPr lang="en-US" altLang="en-US" sz="1000" b="1">
                <a:latin typeface="Cambria" panose="02040503050406030204" pitchFamily="18" charset="0"/>
              </a:rPr>
              <a:t>Nazim Gasimzade </a:t>
            </a:r>
            <a:r>
              <a:rPr lang="en-US" altLang="en-US" sz="1000">
                <a:latin typeface="Cambria" panose="02040503050406030204" pitchFamily="18" charset="0"/>
                <a:cs typeface="Times New Roman" panose="02020603050405020304" pitchFamily="18" charset="0"/>
              </a:rPr>
              <a:t>Department Head</a:t>
            </a:r>
            <a:r>
              <a:rPr lang="ru-RU" altLang="en-US" sz="1000">
                <a:latin typeface="Cambria" panose="02040503050406030204" pitchFamily="18" charset="0"/>
              </a:rPr>
              <a:t>, </a:t>
            </a:r>
            <a:r>
              <a:rPr lang="en-US" altLang="en-US" sz="1000">
                <a:latin typeface="Cambria" panose="02040503050406030204" pitchFamily="18" charset="0"/>
              </a:rPr>
              <a:t>State Treasury Agency</a:t>
            </a:r>
            <a:r>
              <a:rPr lang="ru-RU" altLang="en-US" sz="1000">
                <a:latin typeface="Cambria" panose="02040503050406030204" pitchFamily="18" charset="0"/>
              </a:rPr>
              <a:t>,</a:t>
            </a:r>
          </a:p>
          <a:p>
            <a:pPr algn="ctr"/>
            <a:r>
              <a:rPr lang="en-US" altLang="en-US" sz="1000" b="1">
                <a:latin typeface="Cambria" panose="02040503050406030204" pitchFamily="18" charset="0"/>
              </a:rPr>
              <a:t>Azerbaijan</a:t>
            </a:r>
            <a:endParaRPr lang="ru-RU" altLang="en-US" sz="1000" b="1">
              <a:latin typeface="Cambria" panose="02040503050406030204" pitchFamily="18" charset="0"/>
            </a:endParaRPr>
          </a:p>
        </p:txBody>
      </p:sp>
      <p:pic>
        <p:nvPicPr>
          <p:cNvPr id="6159" name="Picture 3">
            <a:extLst>
              <a:ext uri="{FF2B5EF4-FFF2-40B4-BE49-F238E27FC236}">
                <a16:creationId xmlns:a16="http://schemas.microsoft.com/office/drawing/2014/main" id="{BDC24DDF-A555-43EB-8A76-9F95B48715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1381" y="3829908"/>
            <a:ext cx="1142160" cy="150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TextBox 29">
            <a:extLst>
              <a:ext uri="{FF2B5EF4-FFF2-40B4-BE49-F238E27FC236}">
                <a16:creationId xmlns:a16="http://schemas.microsoft.com/office/drawing/2014/main" id="{46AADB38-FF93-40B7-8D73-4120F71554E4}"/>
              </a:ext>
            </a:extLst>
          </p:cNvPr>
          <p:cNvSpPr txBox="1">
            <a:spLocks noChangeArrowheads="1"/>
          </p:cNvSpPr>
          <p:nvPr/>
        </p:nvSpPr>
        <p:spPr bwMode="auto">
          <a:xfrm>
            <a:off x="2107787" y="5375746"/>
            <a:ext cx="1419043" cy="112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err="1">
                <a:latin typeface="Cambria" panose="02040503050406030204" pitchFamily="18" charset="0"/>
                <a:ea typeface="Cambria" panose="02040503050406030204" pitchFamily="18" charset="0"/>
                <a:cs typeface="Times New Roman" panose="02020603050405020304" pitchFamily="18" charset="0"/>
              </a:rPr>
              <a:t>Anuar</a:t>
            </a:r>
            <a:r>
              <a:rPr lang="en-US" altLang="en-US" sz="1000" b="1">
                <a:latin typeface="Cambria" panose="02040503050406030204" pitchFamily="18" charset="0"/>
                <a:ea typeface="Cambria" panose="02040503050406030204" pitchFamily="18" charset="0"/>
                <a:cs typeface="Times New Roman" panose="02020603050405020304" pitchFamily="18" charset="0"/>
              </a:rPr>
              <a:t> </a:t>
            </a:r>
            <a:r>
              <a:rPr lang="en-US" altLang="en-US" sz="1000" b="1" err="1">
                <a:latin typeface="Cambria" panose="02040503050406030204" pitchFamily="18" charset="0"/>
                <a:ea typeface="Cambria" panose="02040503050406030204" pitchFamily="18" charset="0"/>
                <a:cs typeface="Times New Roman" panose="02020603050405020304" pitchFamily="18" charset="0"/>
              </a:rPr>
              <a:t>Dzhumadildaev</a:t>
            </a:r>
            <a:r>
              <a:rPr lang="en-US" altLang="en-US" sz="1000" b="1">
                <a:latin typeface="Cambria" panose="02040503050406030204" pitchFamily="18" charset="0"/>
                <a:ea typeface="Cambria" panose="02040503050406030204" pitchFamily="18" charset="0"/>
                <a:cs typeface="Times New Roman" panose="02020603050405020304" pitchFamily="18" charset="0"/>
              </a:rPr>
              <a:t> </a:t>
            </a:r>
          </a:p>
          <a:p>
            <a:pPr algn="ctr"/>
            <a:r>
              <a:rPr lang="en-US" altLang="en-US" sz="1000">
                <a:latin typeface="Cambria" panose="02040503050406030204" pitchFamily="18" charset="0"/>
                <a:ea typeface="Cambria" panose="02040503050406030204" pitchFamily="18" charset="0"/>
                <a:cs typeface="Times New Roman" panose="02020603050405020304" pitchFamily="18" charset="0"/>
              </a:rPr>
              <a:t>Chair of the Treasury Committee</a:t>
            </a:r>
          </a:p>
          <a:p>
            <a:pPr algn="ctr"/>
            <a:r>
              <a:rPr lang="en-US" altLang="en-US" sz="1000">
                <a:latin typeface="Cambria" panose="02040503050406030204" pitchFamily="18" charset="0"/>
                <a:ea typeface="Cambria" panose="02040503050406030204" pitchFamily="18" charset="0"/>
                <a:cs typeface="Times New Roman" panose="02020603050405020304" pitchFamily="18" charset="0"/>
              </a:rPr>
              <a:t>Ministry of Finance</a:t>
            </a:r>
            <a:r>
              <a:rPr lang="ru-RU" altLang="en-US" sz="1000">
                <a:latin typeface="Cambria" panose="02040503050406030204" pitchFamily="18" charset="0"/>
                <a:ea typeface="Cambria" panose="02040503050406030204" pitchFamily="18" charset="0"/>
                <a:cs typeface="Times New Roman" panose="02020603050405020304" pitchFamily="18" charset="0"/>
              </a:rPr>
              <a:t>,</a:t>
            </a:r>
          </a:p>
          <a:p>
            <a:pPr algn="ctr"/>
            <a:r>
              <a:rPr lang="en-US" altLang="en-US" sz="1000" b="1">
                <a:latin typeface="Cambria" panose="02040503050406030204" pitchFamily="18" charset="0"/>
                <a:ea typeface="Cambria" panose="02040503050406030204" pitchFamily="18" charset="0"/>
                <a:cs typeface="Times New Roman" panose="02020603050405020304" pitchFamily="18" charset="0"/>
              </a:rPr>
              <a:t>Kazakhstan</a:t>
            </a:r>
            <a:endParaRPr lang="ru-RU" altLang="en-US" sz="1000" b="1">
              <a:latin typeface="Cambria" panose="02040503050406030204" pitchFamily="18" charset="0"/>
              <a:ea typeface="Cambria" panose="02040503050406030204" pitchFamily="18" charset="0"/>
              <a:cs typeface="Times New Roman" panose="02020603050405020304" pitchFamily="18" charset="0"/>
            </a:endParaRPr>
          </a:p>
          <a:p>
            <a:pPr algn="ctr"/>
            <a:endParaRPr lang="ru-RU" altLang="en-US" sz="700" b="1">
              <a:latin typeface="Cambria" panose="02040503050406030204" pitchFamily="18" charset="0"/>
            </a:endParaRPr>
          </a:p>
        </p:txBody>
      </p:sp>
      <p:sp>
        <p:nvSpPr>
          <p:cNvPr id="6164" name="TextBox 7">
            <a:extLst>
              <a:ext uri="{FF2B5EF4-FFF2-40B4-BE49-F238E27FC236}">
                <a16:creationId xmlns:a16="http://schemas.microsoft.com/office/drawing/2014/main" id="{47214B99-E642-475B-B0C0-1FF264654F30}"/>
              </a:ext>
            </a:extLst>
          </p:cNvPr>
          <p:cNvSpPr txBox="1">
            <a:spLocks noChangeArrowheads="1"/>
          </p:cNvSpPr>
          <p:nvPr/>
        </p:nvSpPr>
        <p:spPr bwMode="auto">
          <a:xfrm>
            <a:off x="4937946" y="2132856"/>
            <a:ext cx="15382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a:latin typeface="Times New Roman" panose="02020603050405020304" pitchFamily="18" charset="0"/>
                <a:ea typeface="Cambria Math" panose="02040503050406030204" pitchFamily="18" charset="0"/>
                <a:cs typeface="Times New Roman" panose="02020603050405020304" pitchFamily="18" charset="0"/>
              </a:rPr>
              <a:t>Maxim Ciobanu</a:t>
            </a:r>
            <a:endParaRPr lang="ru-RU" altLang="en-US" sz="1000" b="1">
              <a:latin typeface="Times New Roman" panose="02020603050405020304" pitchFamily="18" charset="0"/>
              <a:ea typeface="Cambria Math" panose="02040503050406030204" pitchFamily="18" charset="0"/>
              <a:cs typeface="Times New Roman" panose="02020603050405020304" pitchFamily="18" charset="0"/>
            </a:endParaRPr>
          </a:p>
          <a:p>
            <a:pPr algn="ctr"/>
            <a:r>
              <a:rPr lang="en-US" altLang="en-US" sz="1000">
                <a:latin typeface="Times New Roman" panose="02020603050405020304" pitchFamily="18" charset="0"/>
                <a:ea typeface="Cambria Math" panose="02040503050406030204" pitchFamily="18" charset="0"/>
                <a:cs typeface="Times New Roman" panose="02020603050405020304" pitchFamily="18" charset="0"/>
              </a:rPr>
              <a:t>Head</a:t>
            </a:r>
            <a:endParaRPr lang="ru-RU" altLang="en-US" sz="1000">
              <a:latin typeface="Times New Roman" panose="02020603050405020304" pitchFamily="18" charset="0"/>
              <a:ea typeface="Cambria Math" panose="02040503050406030204" pitchFamily="18" charset="0"/>
              <a:cs typeface="Times New Roman" panose="02020603050405020304" pitchFamily="18" charset="0"/>
            </a:endParaRPr>
          </a:p>
          <a:p>
            <a:pPr algn="ctr"/>
            <a:r>
              <a:rPr lang="en-US" altLang="en-US" sz="1000">
                <a:latin typeface="Times New Roman" panose="02020603050405020304" pitchFamily="18" charset="0"/>
                <a:ea typeface="Cambria Math" panose="02040503050406030204" pitchFamily="18" charset="0"/>
                <a:cs typeface="Times New Roman" panose="02020603050405020304" pitchFamily="18" charset="0"/>
              </a:rPr>
              <a:t>State Treasury</a:t>
            </a:r>
            <a:endParaRPr lang="ru-RU" altLang="en-US" sz="1000">
              <a:latin typeface="Times New Roman" panose="02020603050405020304" pitchFamily="18" charset="0"/>
              <a:ea typeface="Cambria Math" panose="02040503050406030204" pitchFamily="18" charset="0"/>
              <a:cs typeface="Times New Roman" panose="02020603050405020304" pitchFamily="18" charset="0"/>
            </a:endParaRPr>
          </a:p>
          <a:p>
            <a:pPr algn="ctr"/>
            <a:r>
              <a:rPr lang="en-US" altLang="en-US" sz="1000" b="1">
                <a:latin typeface="Times New Roman" panose="02020603050405020304" pitchFamily="18" charset="0"/>
                <a:ea typeface="Cambria Math" panose="02040503050406030204" pitchFamily="18" charset="0"/>
                <a:cs typeface="Times New Roman" panose="02020603050405020304" pitchFamily="18" charset="0"/>
              </a:rPr>
              <a:t>Moldova</a:t>
            </a:r>
          </a:p>
        </p:txBody>
      </p:sp>
      <p:sp>
        <p:nvSpPr>
          <p:cNvPr id="22" name="TextBox 1">
            <a:extLst>
              <a:ext uri="{FF2B5EF4-FFF2-40B4-BE49-F238E27FC236}">
                <a16:creationId xmlns:a16="http://schemas.microsoft.com/office/drawing/2014/main" id="{86380EF8-965F-4650-8801-5EB6FB5E4887}"/>
              </a:ext>
            </a:extLst>
          </p:cNvPr>
          <p:cNvSpPr txBox="1">
            <a:spLocks noChangeArrowheads="1"/>
          </p:cNvSpPr>
          <p:nvPr/>
        </p:nvSpPr>
        <p:spPr bwMode="auto">
          <a:xfrm>
            <a:off x="3522513" y="5382361"/>
            <a:ext cx="13144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a:latin typeface="Cambria" panose="02040503050406030204" pitchFamily="18" charset="0"/>
              </a:rPr>
              <a:t>Levan </a:t>
            </a:r>
            <a:r>
              <a:rPr lang="en-US" altLang="en-US" sz="1000" b="1" err="1">
                <a:latin typeface="Cambria" panose="02040503050406030204" pitchFamily="18" charset="0"/>
              </a:rPr>
              <a:t>Todua</a:t>
            </a:r>
            <a:endParaRPr lang="ru-RU" altLang="en-US" sz="1000" b="1">
              <a:latin typeface="Cambria" panose="02040503050406030204" pitchFamily="18" charset="0"/>
            </a:endParaRPr>
          </a:p>
          <a:p>
            <a:pPr algn="ctr"/>
            <a:r>
              <a:rPr lang="en-US" altLang="en-US" sz="1000">
                <a:latin typeface="Cambria" panose="02040503050406030204" pitchFamily="18" charset="0"/>
              </a:rPr>
              <a:t>Department Head, State Treasury, </a:t>
            </a:r>
            <a:r>
              <a:rPr lang="en-US" altLang="en-US" sz="1000" b="1">
                <a:latin typeface="Cambria" panose="02040503050406030204" pitchFamily="18" charset="0"/>
              </a:rPr>
              <a:t>Georgia</a:t>
            </a:r>
            <a:endParaRPr lang="ru-RU" altLang="en-US" sz="1000" b="1">
              <a:latin typeface="Cambria" panose="02040503050406030204" pitchFamily="18" charset="0"/>
            </a:endParaRPr>
          </a:p>
        </p:txBody>
      </p:sp>
      <p:sp>
        <p:nvSpPr>
          <p:cNvPr id="4" name="TextBox 3">
            <a:extLst>
              <a:ext uri="{FF2B5EF4-FFF2-40B4-BE49-F238E27FC236}">
                <a16:creationId xmlns:a16="http://schemas.microsoft.com/office/drawing/2014/main" id="{AA066B81-FBEB-4BC3-A1B0-D635A898A83A}"/>
              </a:ext>
            </a:extLst>
          </p:cNvPr>
          <p:cNvSpPr txBox="1"/>
          <p:nvPr/>
        </p:nvSpPr>
        <p:spPr>
          <a:xfrm>
            <a:off x="1010743" y="2068893"/>
            <a:ext cx="1280487" cy="1000274"/>
          </a:xfrm>
          <a:prstGeom prst="rect">
            <a:avLst/>
          </a:prstGeom>
          <a:noFill/>
        </p:spPr>
        <p:txBody>
          <a:bodyPr wrap="square" rtlCol="0">
            <a:spAutoFit/>
          </a:bodyPr>
          <a:lstStyle/>
          <a:p>
            <a:pPr algn="ctr"/>
            <a:endParaRPr lang="en-US" sz="900"/>
          </a:p>
          <a:p>
            <a:pPr algn="ctr"/>
            <a:r>
              <a:rPr lang="en-US" sz="1000" b="1">
                <a:latin typeface="Cambria" panose="02040503050406030204" pitchFamily="18" charset="0"/>
                <a:ea typeface="Cambria" panose="02040503050406030204" pitchFamily="18" charset="0"/>
              </a:rPr>
              <a:t>Mimoza </a:t>
            </a:r>
            <a:r>
              <a:rPr lang="en-US" sz="1000" b="1" err="1">
                <a:latin typeface="Cambria" panose="02040503050406030204" pitchFamily="18" charset="0"/>
                <a:ea typeface="Cambria" panose="02040503050406030204" pitchFamily="18" charset="0"/>
              </a:rPr>
              <a:t>Pilkati</a:t>
            </a:r>
            <a:endParaRPr lang="en-US" sz="1000" b="1">
              <a:latin typeface="Cambria" panose="02040503050406030204" pitchFamily="18" charset="0"/>
              <a:ea typeface="Cambria" panose="02040503050406030204" pitchFamily="18" charset="0"/>
            </a:endParaRPr>
          </a:p>
          <a:p>
            <a:pPr algn="ctr"/>
            <a:r>
              <a:rPr lang="en-US" sz="1000">
                <a:latin typeface="Cambria" panose="02040503050406030204" pitchFamily="18" charset="0"/>
                <a:ea typeface="Cambria" panose="02040503050406030204" pitchFamily="18" charset="0"/>
              </a:rPr>
              <a:t>Department Director,</a:t>
            </a:r>
          </a:p>
          <a:p>
            <a:pPr algn="ctr"/>
            <a:r>
              <a:rPr lang="en-US" sz="1000">
                <a:latin typeface="Cambria" panose="02040503050406030204" pitchFamily="18" charset="0"/>
                <a:ea typeface="Cambria" panose="02040503050406030204" pitchFamily="18" charset="0"/>
              </a:rPr>
              <a:t>DG of Treasury</a:t>
            </a:r>
          </a:p>
          <a:p>
            <a:pPr algn="ctr"/>
            <a:r>
              <a:rPr lang="en-US" sz="1000" b="1">
                <a:latin typeface="Cambria" panose="02040503050406030204" pitchFamily="18" charset="0"/>
                <a:ea typeface="Cambria" panose="02040503050406030204" pitchFamily="18" charset="0"/>
              </a:rPr>
              <a:t>Albania</a:t>
            </a:r>
          </a:p>
        </p:txBody>
      </p:sp>
      <p:sp>
        <p:nvSpPr>
          <p:cNvPr id="6" name="TextBox 5">
            <a:extLst>
              <a:ext uri="{FF2B5EF4-FFF2-40B4-BE49-F238E27FC236}">
                <a16:creationId xmlns:a16="http://schemas.microsoft.com/office/drawing/2014/main" id="{1E8EA259-3021-41A9-8431-DCCF7ED83AEC}"/>
              </a:ext>
            </a:extLst>
          </p:cNvPr>
          <p:cNvSpPr txBox="1"/>
          <p:nvPr/>
        </p:nvSpPr>
        <p:spPr>
          <a:xfrm>
            <a:off x="808154" y="5378658"/>
            <a:ext cx="1521110" cy="707886"/>
          </a:xfrm>
          <a:prstGeom prst="rect">
            <a:avLst/>
          </a:prstGeom>
          <a:noFill/>
        </p:spPr>
        <p:txBody>
          <a:bodyPr wrap="square" rtlCol="0">
            <a:spAutoFit/>
          </a:bodyPr>
          <a:lstStyle/>
          <a:p>
            <a:pPr algn="ctr"/>
            <a:r>
              <a:rPr lang="en-US" sz="1000" b="1">
                <a:latin typeface="Cambria" panose="02040503050406030204" pitchFamily="18" charset="0"/>
                <a:ea typeface="Cambria" panose="02040503050406030204" pitchFamily="18" charset="0"/>
              </a:rPr>
              <a:t>Alexander Demidov</a:t>
            </a:r>
            <a:r>
              <a:rPr lang="en-US" sz="1000">
                <a:latin typeface="Cambria" panose="02040503050406030204" pitchFamily="18" charset="0"/>
                <a:ea typeface="Cambria" panose="02040503050406030204" pitchFamily="18" charset="0"/>
              </a:rPr>
              <a:t>,</a:t>
            </a:r>
          </a:p>
          <a:p>
            <a:pPr algn="ctr"/>
            <a:r>
              <a:rPr lang="en-US" sz="1000">
                <a:latin typeface="Cambria" panose="02040503050406030204" pitchFamily="18" charset="0"/>
                <a:ea typeface="Cambria" panose="02040503050406030204" pitchFamily="18" charset="0"/>
              </a:rPr>
              <a:t>Deputy Head</a:t>
            </a:r>
          </a:p>
          <a:p>
            <a:pPr algn="ctr"/>
            <a:r>
              <a:rPr lang="en-US" sz="1000">
                <a:latin typeface="Cambria" panose="02040503050406030204" pitchFamily="18" charset="0"/>
                <a:ea typeface="Cambria" panose="02040503050406030204" pitchFamily="18" charset="0"/>
              </a:rPr>
              <a:t>Federal Treasury,</a:t>
            </a:r>
          </a:p>
          <a:p>
            <a:pPr algn="ctr"/>
            <a:r>
              <a:rPr lang="en-US" sz="1000" b="1">
                <a:latin typeface="Cambria" panose="02040503050406030204" pitchFamily="18" charset="0"/>
                <a:ea typeface="Cambria" panose="02040503050406030204" pitchFamily="18" charset="0"/>
              </a:rPr>
              <a:t>Russia</a:t>
            </a:r>
          </a:p>
        </p:txBody>
      </p:sp>
      <p:sp>
        <p:nvSpPr>
          <p:cNvPr id="5" name="TextBox 4">
            <a:extLst>
              <a:ext uri="{FF2B5EF4-FFF2-40B4-BE49-F238E27FC236}">
                <a16:creationId xmlns:a16="http://schemas.microsoft.com/office/drawing/2014/main" id="{2325DB34-8431-4ADA-8C76-24E7D00F05E5}"/>
              </a:ext>
            </a:extLst>
          </p:cNvPr>
          <p:cNvSpPr txBox="1"/>
          <p:nvPr/>
        </p:nvSpPr>
        <p:spPr>
          <a:xfrm>
            <a:off x="6822107" y="551015"/>
            <a:ext cx="1130301" cy="553998"/>
          </a:xfrm>
          <a:prstGeom prst="rect">
            <a:avLst/>
          </a:prstGeom>
          <a:noFill/>
        </p:spPr>
        <p:txBody>
          <a:bodyPr wrap="square" rtlCol="0">
            <a:spAutoFit/>
          </a:bodyPr>
          <a:lstStyle/>
          <a:p>
            <a:pPr algn="ctr"/>
            <a:r>
              <a:rPr lang="en-US" sz="1000" b="1">
                <a:latin typeface="Cambria" panose="02040503050406030204" pitchFamily="18" charset="0"/>
                <a:ea typeface="Cambria" panose="02040503050406030204" pitchFamily="18" charset="0"/>
              </a:rPr>
              <a:t>Elena Nikulina</a:t>
            </a:r>
            <a:r>
              <a:rPr lang="en-US" sz="1000">
                <a:latin typeface="Cambria" panose="02040503050406030204" pitchFamily="18" charset="0"/>
                <a:ea typeface="Cambria" panose="02040503050406030204" pitchFamily="18" charset="0"/>
              </a:rPr>
              <a:t>,</a:t>
            </a:r>
          </a:p>
          <a:p>
            <a:pPr algn="ctr"/>
            <a:r>
              <a:rPr lang="en-US" sz="1000">
                <a:latin typeface="Cambria" panose="02040503050406030204" pitchFamily="18" charset="0"/>
                <a:ea typeface="Cambria" panose="02040503050406030204" pitchFamily="18" charset="0"/>
              </a:rPr>
              <a:t>Resource team leader</a:t>
            </a:r>
          </a:p>
        </p:txBody>
      </p:sp>
      <p:sp>
        <p:nvSpPr>
          <p:cNvPr id="28" name="TextBox 27">
            <a:extLst>
              <a:ext uri="{FF2B5EF4-FFF2-40B4-BE49-F238E27FC236}">
                <a16:creationId xmlns:a16="http://schemas.microsoft.com/office/drawing/2014/main" id="{88FFABF0-234D-4C28-8F5D-43158E52615D}"/>
              </a:ext>
            </a:extLst>
          </p:cNvPr>
          <p:cNvSpPr txBox="1"/>
          <p:nvPr/>
        </p:nvSpPr>
        <p:spPr>
          <a:xfrm>
            <a:off x="6614837" y="3532946"/>
            <a:ext cx="1521110" cy="400110"/>
          </a:xfrm>
          <a:prstGeom prst="rect">
            <a:avLst/>
          </a:prstGeom>
          <a:noFill/>
        </p:spPr>
        <p:txBody>
          <a:bodyPr wrap="square" rtlCol="0">
            <a:spAutoFit/>
          </a:bodyPr>
          <a:lstStyle/>
          <a:p>
            <a:pPr algn="ctr"/>
            <a:r>
              <a:rPr lang="en-US" sz="1000" b="1">
                <a:latin typeface="Cambria" panose="02040503050406030204" pitchFamily="18" charset="0"/>
                <a:ea typeface="Cambria" panose="02040503050406030204" pitchFamily="18" charset="0"/>
              </a:rPr>
              <a:t>Yelena Slizhevskaya</a:t>
            </a:r>
            <a:endParaRPr lang="en-US" sz="1000">
              <a:latin typeface="Cambria" panose="02040503050406030204" pitchFamily="18" charset="0"/>
              <a:ea typeface="Cambria" panose="02040503050406030204" pitchFamily="18" charset="0"/>
            </a:endParaRPr>
          </a:p>
          <a:p>
            <a:pPr algn="ctr"/>
            <a:r>
              <a:rPr lang="en-US" sz="1000">
                <a:latin typeface="Cambria" panose="02040503050406030204" pitchFamily="18" charset="0"/>
                <a:ea typeface="Cambria" panose="02040503050406030204" pitchFamily="18" charset="0"/>
              </a:rPr>
              <a:t>Resource Team</a:t>
            </a:r>
          </a:p>
        </p:txBody>
      </p:sp>
      <p:sp>
        <p:nvSpPr>
          <p:cNvPr id="29" name="TextBox 28">
            <a:extLst>
              <a:ext uri="{FF2B5EF4-FFF2-40B4-BE49-F238E27FC236}">
                <a16:creationId xmlns:a16="http://schemas.microsoft.com/office/drawing/2014/main" id="{6701BA5B-E236-495E-97DB-C50BE442283B}"/>
              </a:ext>
            </a:extLst>
          </p:cNvPr>
          <p:cNvSpPr txBox="1"/>
          <p:nvPr/>
        </p:nvSpPr>
        <p:spPr>
          <a:xfrm>
            <a:off x="7812360" y="4919502"/>
            <a:ext cx="1521110" cy="400110"/>
          </a:xfrm>
          <a:prstGeom prst="rect">
            <a:avLst/>
          </a:prstGeom>
          <a:noFill/>
        </p:spPr>
        <p:txBody>
          <a:bodyPr wrap="square" rtlCol="0">
            <a:spAutoFit/>
          </a:bodyPr>
          <a:lstStyle/>
          <a:p>
            <a:pPr algn="ctr"/>
            <a:r>
              <a:rPr lang="en-US" sz="1000" b="1">
                <a:latin typeface="Cambria" panose="02040503050406030204" pitchFamily="18" charset="0"/>
                <a:ea typeface="Cambria" panose="02040503050406030204" pitchFamily="18" charset="0"/>
              </a:rPr>
              <a:t>Ekaterina Zaleeva</a:t>
            </a:r>
            <a:endParaRPr lang="en-US" sz="1000">
              <a:latin typeface="Cambria" panose="02040503050406030204" pitchFamily="18" charset="0"/>
              <a:ea typeface="Cambria" panose="02040503050406030204" pitchFamily="18" charset="0"/>
            </a:endParaRPr>
          </a:p>
          <a:p>
            <a:pPr algn="ctr"/>
            <a:r>
              <a:rPr lang="en-US" sz="1000">
                <a:latin typeface="Cambria" panose="02040503050406030204" pitchFamily="18" charset="0"/>
                <a:ea typeface="Cambria" panose="02040503050406030204" pitchFamily="18" charset="0"/>
              </a:rPr>
              <a:t>PEMPAL Secretariat</a:t>
            </a:r>
          </a:p>
        </p:txBody>
      </p:sp>
      <p:pic>
        <p:nvPicPr>
          <p:cNvPr id="11" name="Picture 10">
            <a:extLst>
              <a:ext uri="{FF2B5EF4-FFF2-40B4-BE49-F238E27FC236}">
                <a16:creationId xmlns:a16="http://schemas.microsoft.com/office/drawing/2014/main" id="{6483A513-78D3-466B-8D36-6DC9C2783D5E}"/>
              </a:ext>
            </a:extLst>
          </p:cNvPr>
          <p:cNvPicPr>
            <a:picLocks noChangeAspect="1"/>
          </p:cNvPicPr>
          <p:nvPr/>
        </p:nvPicPr>
        <p:blipFill>
          <a:blip r:embed="rId5"/>
          <a:stretch>
            <a:fillRect/>
          </a:stretch>
        </p:blipFill>
        <p:spPr>
          <a:xfrm>
            <a:off x="3760006" y="391592"/>
            <a:ext cx="1170822" cy="1640925"/>
          </a:xfrm>
          <a:prstGeom prst="rect">
            <a:avLst/>
          </a:prstGeom>
        </p:spPr>
      </p:pic>
      <p:pic>
        <p:nvPicPr>
          <p:cNvPr id="13" name="Picture 12">
            <a:extLst>
              <a:ext uri="{FF2B5EF4-FFF2-40B4-BE49-F238E27FC236}">
                <a16:creationId xmlns:a16="http://schemas.microsoft.com/office/drawing/2014/main" id="{35F2ED56-9BC8-40E0-8BB3-ACB153D20CFD}"/>
              </a:ext>
            </a:extLst>
          </p:cNvPr>
          <p:cNvPicPr>
            <a:picLocks noChangeAspect="1"/>
          </p:cNvPicPr>
          <p:nvPr/>
        </p:nvPicPr>
        <p:blipFill>
          <a:blip r:embed="rId6"/>
          <a:stretch>
            <a:fillRect/>
          </a:stretch>
        </p:blipFill>
        <p:spPr>
          <a:xfrm>
            <a:off x="2411760" y="399553"/>
            <a:ext cx="1170821" cy="1669211"/>
          </a:xfrm>
          <a:prstGeom prst="rect">
            <a:avLst/>
          </a:prstGeom>
        </p:spPr>
      </p:pic>
      <p:pic>
        <p:nvPicPr>
          <p:cNvPr id="30" name="Picture 3">
            <a:extLst>
              <a:ext uri="{FF2B5EF4-FFF2-40B4-BE49-F238E27FC236}">
                <a16:creationId xmlns:a16="http://schemas.microsoft.com/office/drawing/2014/main" id="{033C9360-6EBC-4147-A1AD-7BD33A07EF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B1F5D7D-8338-4810-8716-419BA730DF13}"/>
              </a:ext>
            </a:extLst>
          </p:cNvPr>
          <p:cNvPicPr>
            <a:picLocks noChangeAspect="1"/>
          </p:cNvPicPr>
          <p:nvPr/>
        </p:nvPicPr>
        <p:blipFill>
          <a:blip r:embed="rId8"/>
          <a:stretch>
            <a:fillRect/>
          </a:stretch>
        </p:blipFill>
        <p:spPr>
          <a:xfrm>
            <a:off x="3738284" y="3825646"/>
            <a:ext cx="1109895" cy="1513494"/>
          </a:xfrm>
          <a:prstGeom prst="rect">
            <a:avLst/>
          </a:prstGeom>
        </p:spPr>
      </p:pic>
      <p:pic>
        <p:nvPicPr>
          <p:cNvPr id="1026" name="Picture 2" descr="Джумадильдаев Ануар Серкулович — персональная справка | Finance.kz">
            <a:extLst>
              <a:ext uri="{FF2B5EF4-FFF2-40B4-BE49-F238E27FC236}">
                <a16:creationId xmlns:a16="http://schemas.microsoft.com/office/drawing/2014/main" id="{AFADC34E-1074-451A-B20E-58BBD1A036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6009" y="3825646"/>
            <a:ext cx="1094130" cy="1513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74428D5-1A90-4D7D-8579-A767684A3310}"/>
              </a:ext>
            </a:extLst>
          </p:cNvPr>
          <p:cNvPicPr>
            <a:picLocks noChangeAspect="1"/>
          </p:cNvPicPr>
          <p:nvPr/>
        </p:nvPicPr>
        <p:blipFill>
          <a:blip r:embed="rId10"/>
          <a:stretch>
            <a:fillRect/>
          </a:stretch>
        </p:blipFill>
        <p:spPr>
          <a:xfrm>
            <a:off x="5169642" y="571886"/>
            <a:ext cx="1097350" cy="1563449"/>
          </a:xfrm>
          <a:prstGeom prst="rect">
            <a:avLst/>
          </a:prstGeom>
        </p:spPr>
      </p:pic>
      <p:sp>
        <p:nvSpPr>
          <p:cNvPr id="31" name="TextBox 1">
            <a:extLst>
              <a:ext uri="{FF2B5EF4-FFF2-40B4-BE49-F238E27FC236}">
                <a16:creationId xmlns:a16="http://schemas.microsoft.com/office/drawing/2014/main" id="{68A661F0-1531-421F-8AD0-BC7A9804B42D}"/>
              </a:ext>
            </a:extLst>
          </p:cNvPr>
          <p:cNvSpPr txBox="1">
            <a:spLocks noChangeArrowheads="1"/>
          </p:cNvSpPr>
          <p:nvPr/>
        </p:nvSpPr>
        <p:spPr bwMode="auto">
          <a:xfrm>
            <a:off x="7853666" y="1983564"/>
            <a:ext cx="1314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1000" b="1">
                <a:latin typeface="Cambria" panose="02040503050406030204" pitchFamily="18" charset="0"/>
              </a:rPr>
              <a:t>Galina Kuznetsova</a:t>
            </a:r>
          </a:p>
          <a:p>
            <a:pPr algn="ctr"/>
            <a:r>
              <a:rPr lang="en-US" altLang="en-US" sz="1000">
                <a:latin typeface="Cambria" panose="02040503050406030204" pitchFamily="18" charset="0"/>
                <a:cs typeface="Times New Roman" panose="02020603050405020304" pitchFamily="18" charset="0"/>
              </a:rPr>
              <a:t>Resource Team</a:t>
            </a:r>
            <a:endParaRPr lang="ru-RU" altLang="en-US" sz="1000" b="1">
              <a:latin typeface="Cambria" panose="02040503050406030204" pitchFamily="18" charset="0"/>
            </a:endParaRPr>
          </a:p>
        </p:txBody>
      </p:sp>
      <p:pic>
        <p:nvPicPr>
          <p:cNvPr id="32" name="Picture 31" descr="C:\Users\WB462124\AppData\Local\Microsoft\Windows\INetCache\Content.MSO\508047E9.tmp">
            <a:extLst>
              <a:ext uri="{FF2B5EF4-FFF2-40B4-BE49-F238E27FC236}">
                <a16:creationId xmlns:a16="http://schemas.microsoft.com/office/drawing/2014/main" id="{9F4B06DE-56C7-4146-BB43-AD4EE0ED8EC8}"/>
              </a:ext>
            </a:extLst>
          </p:cNvPr>
          <p:cNvPicPr/>
          <p:nvPr/>
        </p:nvPicPr>
        <p:blipFill>
          <a:blip r:embed="rId11">
            <a:extLst>
              <a:ext uri="{28A0092B-C50C-407E-A947-70E740481C1C}">
                <a14:useLocalDpi xmlns:a14="http://schemas.microsoft.com/office/drawing/2010/main" val="0"/>
              </a:ext>
            </a:extLst>
          </a:blip>
          <a:stretch>
            <a:fillRect/>
          </a:stretch>
        </p:blipFill>
        <p:spPr>
          <a:xfrm>
            <a:off x="974130" y="3862303"/>
            <a:ext cx="1151754" cy="1416915"/>
          </a:xfrm>
          <a:prstGeom prst="rect">
            <a:avLst/>
          </a:prstGeom>
        </p:spPr>
      </p:pic>
      <p:pic>
        <p:nvPicPr>
          <p:cNvPr id="33" name="Picture 32">
            <a:extLst>
              <a:ext uri="{FF2B5EF4-FFF2-40B4-BE49-F238E27FC236}">
                <a16:creationId xmlns:a16="http://schemas.microsoft.com/office/drawing/2014/main" id="{52EED0AF-5681-419B-A03F-A665BCB466EF}"/>
              </a:ext>
            </a:extLst>
          </p:cNvPr>
          <p:cNvPicPr/>
          <p:nvPr/>
        </p:nvPicPr>
        <p:blipFill>
          <a:blip r:embed="rId12">
            <a:extLst>
              <a:ext uri="{28A0092B-C50C-407E-A947-70E740481C1C}">
                <a14:useLocalDpi xmlns:a14="http://schemas.microsoft.com/office/drawing/2010/main" val="0"/>
              </a:ext>
            </a:extLst>
          </a:blip>
          <a:stretch>
            <a:fillRect/>
          </a:stretch>
        </p:blipFill>
        <p:spPr>
          <a:xfrm>
            <a:off x="6870137" y="1613521"/>
            <a:ext cx="1084715" cy="1344218"/>
          </a:xfrm>
          <a:prstGeom prst="rect">
            <a:avLst/>
          </a:prstGeom>
        </p:spPr>
      </p:pic>
      <p:pic>
        <p:nvPicPr>
          <p:cNvPr id="34" name="Picture 33">
            <a:extLst>
              <a:ext uri="{FF2B5EF4-FFF2-40B4-BE49-F238E27FC236}">
                <a16:creationId xmlns:a16="http://schemas.microsoft.com/office/drawing/2014/main" id="{22B6B794-9BA0-493C-A80C-0AC16B9B735E}"/>
              </a:ext>
            </a:extLst>
          </p:cNvPr>
          <p:cNvPicPr/>
          <p:nvPr/>
        </p:nvPicPr>
        <p:blipFill>
          <a:blip r:embed="rId13">
            <a:extLst>
              <a:ext uri="{28A0092B-C50C-407E-A947-70E740481C1C}">
                <a14:useLocalDpi xmlns:a14="http://schemas.microsoft.com/office/drawing/2010/main" val="0"/>
              </a:ext>
            </a:extLst>
          </a:blip>
          <a:stretch>
            <a:fillRect/>
          </a:stretch>
        </p:blipFill>
        <p:spPr>
          <a:xfrm>
            <a:off x="6870137" y="4373723"/>
            <a:ext cx="1094130" cy="1391120"/>
          </a:xfrm>
          <a:prstGeom prst="rect">
            <a:avLst/>
          </a:prstGeom>
        </p:spPr>
      </p:pic>
      <p:pic>
        <p:nvPicPr>
          <p:cNvPr id="35" name="Picture 34">
            <a:extLst>
              <a:ext uri="{FF2B5EF4-FFF2-40B4-BE49-F238E27FC236}">
                <a16:creationId xmlns:a16="http://schemas.microsoft.com/office/drawing/2014/main" id="{F1FAAA1F-FF02-4EBB-B621-9872FDEABBE1}"/>
              </a:ext>
            </a:extLst>
          </p:cNvPr>
          <p:cNvPicPr/>
          <p:nvPr/>
        </p:nvPicPr>
        <p:blipFill>
          <a:blip r:embed="rId14">
            <a:extLst>
              <a:ext uri="{28A0092B-C50C-407E-A947-70E740481C1C}">
                <a14:useLocalDpi xmlns:a14="http://schemas.microsoft.com/office/drawing/2010/main" val="0"/>
              </a:ext>
            </a:extLst>
          </a:blip>
          <a:stretch>
            <a:fillRect/>
          </a:stretch>
        </p:blipFill>
        <p:spPr>
          <a:xfrm>
            <a:off x="7955942" y="2928019"/>
            <a:ext cx="1188058" cy="1509231"/>
          </a:xfrm>
          <a:prstGeom prst="rect">
            <a:avLst/>
          </a:prstGeom>
        </p:spPr>
      </p:pic>
      <p:pic>
        <p:nvPicPr>
          <p:cNvPr id="36" name="Picture 35">
            <a:extLst>
              <a:ext uri="{FF2B5EF4-FFF2-40B4-BE49-F238E27FC236}">
                <a16:creationId xmlns:a16="http://schemas.microsoft.com/office/drawing/2014/main" id="{0AED2363-A00E-4F09-9E73-7457E79B86DA}"/>
              </a:ext>
            </a:extLst>
          </p:cNvPr>
          <p:cNvPicPr/>
          <p:nvPr/>
        </p:nvPicPr>
        <p:blipFill>
          <a:blip r:embed="rId15">
            <a:extLst>
              <a:ext uri="{28A0092B-C50C-407E-A947-70E740481C1C}">
                <a14:useLocalDpi xmlns:a14="http://schemas.microsoft.com/office/drawing/2010/main" val="0"/>
              </a:ext>
            </a:extLst>
          </a:blip>
          <a:stretch>
            <a:fillRect/>
          </a:stretch>
        </p:blipFill>
        <p:spPr>
          <a:xfrm>
            <a:off x="7964267" y="99464"/>
            <a:ext cx="1203849" cy="156344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79BE839-DE99-41C9-A547-240D876C169E}"/>
              </a:ext>
            </a:extLst>
          </p:cNvPr>
          <p:cNvSpPr>
            <a:spLocks noGrp="1"/>
          </p:cNvSpPr>
          <p:nvPr>
            <p:ph type="title"/>
          </p:nvPr>
        </p:nvSpPr>
        <p:spPr>
          <a:xfrm>
            <a:off x="1403648" y="106661"/>
            <a:ext cx="7127577" cy="1018083"/>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br>
              <a:rPr lang="ru-RU" altLang="en-US" sz="2800">
                <a:solidFill>
                  <a:schemeClr val="tx1"/>
                </a:solidFill>
              </a:rPr>
            </a:br>
            <a:r>
              <a:rPr lang="en-US" altLang="en-US" sz="2800" b="1">
                <a:solidFill>
                  <a:schemeClr val="accent1">
                    <a:lumMod val="50000"/>
                  </a:schemeClr>
                </a:solidFill>
                <a:latin typeface="Cambria" panose="02040503050406030204" pitchFamily="18" charset="0"/>
                <a:ea typeface="Cambria" panose="02040503050406030204" pitchFamily="18" charset="0"/>
              </a:rPr>
              <a:t>TCOP Action Plans</a:t>
            </a:r>
            <a:r>
              <a:rPr lang="ru-RU" altLang="en-US" sz="2800" b="1">
                <a:solidFill>
                  <a:schemeClr val="accent1">
                    <a:lumMod val="50000"/>
                  </a:schemeClr>
                </a:solidFill>
                <a:latin typeface="Cambria" panose="02040503050406030204" pitchFamily="18" charset="0"/>
                <a:ea typeface="Cambria" panose="02040503050406030204" pitchFamily="18" charset="0"/>
              </a:rPr>
              <a:t> </a:t>
            </a:r>
            <a:br>
              <a:rPr lang="en-US" altLang="en-US" sz="4000">
                <a:solidFill>
                  <a:schemeClr val="tx1"/>
                </a:solidFill>
                <a:latin typeface="Cambria" panose="02040503050406030204" pitchFamily="18" charset="0"/>
                <a:ea typeface="Cambria" panose="02040503050406030204" pitchFamily="18" charset="0"/>
              </a:rPr>
            </a:br>
            <a:endParaRPr lang="en-US" altLang="en-US" sz="4000">
              <a:solidFill>
                <a:schemeClr val="tx1"/>
              </a:solidFill>
              <a:latin typeface="Cambria" panose="02040503050406030204" pitchFamily="18" charset="0"/>
              <a:ea typeface="Cambria" panose="02040503050406030204" pitchFamily="18" charset="0"/>
            </a:endParaRPr>
          </a:p>
        </p:txBody>
      </p:sp>
      <p:sp>
        <p:nvSpPr>
          <p:cNvPr id="8195" name="Content Placeholder 2">
            <a:extLst>
              <a:ext uri="{FF2B5EF4-FFF2-40B4-BE49-F238E27FC236}">
                <a16:creationId xmlns:a16="http://schemas.microsoft.com/office/drawing/2014/main" id="{5A5C8270-49C8-4AB9-A0A0-F653C8402FD0}"/>
              </a:ext>
            </a:extLst>
          </p:cNvPr>
          <p:cNvSpPr>
            <a:spLocks noGrp="1"/>
          </p:cNvSpPr>
          <p:nvPr>
            <p:ph idx="1"/>
          </p:nvPr>
        </p:nvSpPr>
        <p:spPr>
          <a:xfrm>
            <a:off x="1101686" y="980728"/>
            <a:ext cx="7790793" cy="5489531"/>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marL="274320" algn="just">
              <a:spcBef>
                <a:spcPts val="600"/>
              </a:spcBef>
              <a:buFont typeface="Wingdings" panose="05000000000000000000" pitchFamily="2" charset="2"/>
              <a:buChar char="§"/>
            </a:pPr>
            <a:r>
              <a:rPr lang="en-US" altLang="en-US" sz="1800" u="sng">
                <a:solidFill>
                  <a:srgbClr val="C00000"/>
                </a:solidFill>
                <a:latin typeface="Cambria" panose="02040503050406030204" pitchFamily="18" charset="0"/>
                <a:ea typeface="Cambria" panose="02040503050406030204" pitchFamily="18" charset="0"/>
              </a:rPr>
              <a:t>Are developed in accordance with </a:t>
            </a:r>
            <a:r>
              <a:rPr lang="ru-RU" altLang="en-US" sz="1800">
                <a:solidFill>
                  <a:srgbClr val="C00000"/>
                </a:solidFill>
                <a:latin typeface="Cambria" panose="02040503050406030204" pitchFamily="18" charset="0"/>
                <a:ea typeface="Cambria" panose="02040503050406030204" pitchFamily="18" charset="0"/>
              </a:rPr>
              <a:t>:</a:t>
            </a:r>
          </a:p>
          <a:p>
            <a:pPr marL="274320" lvl="1" algn="just">
              <a:spcBef>
                <a:spcPts val="600"/>
              </a:spcBef>
              <a:buFont typeface="Wingdings" panose="05000000000000000000" pitchFamily="2" charset="2"/>
              <a:buChar char="Ø"/>
            </a:pPr>
            <a:r>
              <a:rPr lang="en-US" altLang="en-US" sz="1600">
                <a:solidFill>
                  <a:schemeClr val="tx1"/>
                </a:solidFill>
                <a:latin typeface="Cambria" panose="02040503050406030204" pitchFamily="18" charset="0"/>
                <a:ea typeface="Cambria" panose="02040503050406030204" pitchFamily="18" charset="0"/>
              </a:rPr>
              <a:t>PEMPAL Strategy for </a:t>
            </a:r>
            <a:r>
              <a:rPr lang="ru-RU" altLang="en-US" sz="1600">
                <a:solidFill>
                  <a:schemeClr val="tx1"/>
                </a:solidFill>
                <a:latin typeface="Cambria" panose="02040503050406030204" pitchFamily="18" charset="0"/>
                <a:ea typeface="Cambria" panose="02040503050406030204" pitchFamily="18" charset="0"/>
              </a:rPr>
              <a:t>201</a:t>
            </a:r>
            <a:r>
              <a:rPr lang="en-US" altLang="en-US" sz="1600">
                <a:solidFill>
                  <a:schemeClr val="tx1"/>
                </a:solidFill>
                <a:latin typeface="Cambria" panose="02040503050406030204" pitchFamily="18" charset="0"/>
                <a:ea typeface="Cambria" panose="02040503050406030204" pitchFamily="18" charset="0"/>
              </a:rPr>
              <a:t>7</a:t>
            </a:r>
            <a:r>
              <a:rPr lang="ru-RU" altLang="en-US" sz="1600">
                <a:solidFill>
                  <a:schemeClr val="tx1"/>
                </a:solidFill>
                <a:latin typeface="Cambria" panose="02040503050406030204" pitchFamily="18" charset="0"/>
                <a:ea typeface="Cambria" panose="02040503050406030204" pitchFamily="18" charset="0"/>
              </a:rPr>
              <a:t>-2022</a:t>
            </a:r>
          </a:p>
          <a:p>
            <a:pPr marL="274320" lvl="1" algn="just">
              <a:spcBef>
                <a:spcPts val="600"/>
              </a:spcBef>
              <a:buFont typeface="Wingdings" panose="05000000000000000000" pitchFamily="2" charset="2"/>
              <a:buChar char="Ø"/>
            </a:pPr>
            <a:r>
              <a:rPr lang="en-US" altLang="en-US" sz="1600">
                <a:solidFill>
                  <a:schemeClr val="tx1"/>
                </a:solidFill>
                <a:latin typeface="Cambria" panose="02040503050406030204" pitchFamily="18" charset="0"/>
                <a:ea typeface="Cambria" panose="02040503050406030204" pitchFamily="18" charset="0"/>
              </a:rPr>
              <a:t>Results of TCOP member surveys (the last one collected during 2019 Budapest plenary) and post event surveys after virtual events</a:t>
            </a:r>
            <a:endParaRPr lang="ru-RU" altLang="en-US" sz="1600">
              <a:solidFill>
                <a:schemeClr val="tx1"/>
              </a:solidFill>
              <a:latin typeface="Cambria" panose="02040503050406030204" pitchFamily="18" charset="0"/>
              <a:ea typeface="Cambria" panose="02040503050406030204" pitchFamily="18" charset="0"/>
            </a:endParaRPr>
          </a:p>
          <a:p>
            <a:pPr marL="274320" algn="just">
              <a:spcBef>
                <a:spcPts val="600"/>
              </a:spcBef>
              <a:buFont typeface="Wingdings" panose="05000000000000000000" pitchFamily="2" charset="2"/>
              <a:buChar char="§"/>
              <a:defRPr/>
            </a:pPr>
            <a:r>
              <a:rPr lang="en-US" altLang="en-US" sz="1800" u="sng">
                <a:solidFill>
                  <a:srgbClr val="C00000"/>
                </a:solidFill>
                <a:latin typeface="Cambria" panose="02040503050406030204" pitchFamily="18" charset="0"/>
                <a:ea typeface="Cambria" panose="02040503050406030204" pitchFamily="18" charset="0"/>
              </a:rPr>
              <a:t>Are aimed at achievement of</a:t>
            </a:r>
            <a:r>
              <a:rPr lang="ru-RU" altLang="en-US" sz="1800" u="sng">
                <a:solidFill>
                  <a:srgbClr val="C00000"/>
                </a:solidFill>
                <a:latin typeface="Cambria" panose="02040503050406030204" pitchFamily="18" charset="0"/>
                <a:ea typeface="Cambria" panose="02040503050406030204" pitchFamily="18" charset="0"/>
              </a:rPr>
              <a:t> </a:t>
            </a:r>
            <a:r>
              <a:rPr lang="en-US" altLang="en-US" sz="1800" u="sng">
                <a:solidFill>
                  <a:srgbClr val="C00000"/>
                </a:solidFill>
                <a:latin typeface="Cambria" panose="02040503050406030204" pitchFamily="18" charset="0"/>
                <a:ea typeface="Cambria" panose="02040503050406030204" pitchFamily="18" charset="0"/>
              </a:rPr>
              <a:t>PEMPAL TCOP strategic goals</a:t>
            </a:r>
            <a:r>
              <a:rPr lang="en-US" altLang="en-US" sz="1800">
                <a:solidFill>
                  <a:schemeClr val="tx1"/>
                </a:solidFill>
                <a:latin typeface="Cambria" panose="02040503050406030204" pitchFamily="18" charset="0"/>
                <a:ea typeface="Cambria" panose="02040503050406030204" pitchFamily="18" charset="0"/>
              </a:rPr>
              <a:t>:</a:t>
            </a:r>
            <a:endParaRPr lang="ru-RU" altLang="en-US" sz="1800">
              <a:solidFill>
                <a:schemeClr val="tx1"/>
              </a:solidFill>
              <a:latin typeface="Cambria" panose="02040503050406030204" pitchFamily="18" charset="0"/>
              <a:ea typeface="Cambria" panose="02040503050406030204" pitchFamily="18" charset="0"/>
            </a:endParaRPr>
          </a:p>
          <a:p>
            <a:pPr marL="274320" lvl="1" algn="just">
              <a:spcBef>
                <a:spcPts val="600"/>
              </a:spcBef>
              <a:buFont typeface="Wingdings" panose="05000000000000000000" pitchFamily="2" charset="2"/>
              <a:buChar char="Ø"/>
            </a:pPr>
            <a:r>
              <a:rPr lang="en-US" altLang="en-US" sz="1600" b="1">
                <a:solidFill>
                  <a:schemeClr val="tx1"/>
                </a:solidFill>
                <a:latin typeface="Cambria" panose="02040503050406030204" pitchFamily="18" charset="0"/>
                <a:ea typeface="Cambria" panose="02040503050406030204" pitchFamily="18" charset="0"/>
                <a:cs typeface="Calibri" panose="020F0502020204030204" pitchFamily="34" charset="0"/>
              </a:rPr>
              <a:t>Promotion of PFM reforms of high priority </a:t>
            </a:r>
            <a:r>
              <a:rPr lang="en-US" altLang="en-US" sz="1600">
                <a:solidFill>
                  <a:schemeClr val="tx1"/>
                </a:solidFill>
                <a:latin typeface="Cambria" panose="02040503050406030204" pitchFamily="18" charset="0"/>
                <a:ea typeface="Cambria" panose="02040503050406030204" pitchFamily="18" charset="0"/>
                <a:cs typeface="Calibri" panose="020F0502020204030204" pitchFamily="34" charset="0"/>
              </a:rPr>
              <a:t>for TCOP members, with the focus on reforms of national treasuries </a:t>
            </a:r>
          </a:p>
          <a:p>
            <a:pPr marL="274320" lvl="1" algn="just">
              <a:spcBef>
                <a:spcPts val="600"/>
              </a:spcBef>
              <a:buFont typeface="Wingdings" panose="05000000000000000000" pitchFamily="2" charset="2"/>
              <a:buChar char="Ø"/>
            </a:pPr>
            <a:r>
              <a:rPr lang="en-US" altLang="en-US" sz="1600">
                <a:solidFill>
                  <a:schemeClr val="tx1"/>
                </a:solidFill>
                <a:latin typeface="Cambria" panose="02040503050406030204" pitchFamily="18" charset="0"/>
                <a:ea typeface="Cambria" panose="02040503050406030204" pitchFamily="18" charset="0"/>
                <a:cs typeface="Calibri" panose="020F0502020204030204" pitchFamily="34" charset="0"/>
              </a:rPr>
              <a:t>Provision of TCOP members with </a:t>
            </a:r>
            <a:r>
              <a:rPr lang="en-US" altLang="en-US" sz="1600" b="1">
                <a:solidFill>
                  <a:srgbClr val="000000"/>
                </a:solidFill>
                <a:latin typeface="Cambria" panose="02040503050406030204" pitchFamily="18" charset="0"/>
                <a:ea typeface="Cambria" panose="02040503050406030204" pitchFamily="18" charset="0"/>
                <a:cs typeface="Calibri" panose="020F0502020204030204" pitchFamily="34" charset="0"/>
              </a:rPr>
              <a:t>high quality resources and knowledge services </a:t>
            </a:r>
          </a:p>
          <a:p>
            <a:pPr marL="274320" lvl="1" algn="just">
              <a:spcBef>
                <a:spcPts val="600"/>
              </a:spcBef>
              <a:buFont typeface="Wingdings" panose="05000000000000000000" pitchFamily="2" charset="2"/>
              <a:buChar char="Ø"/>
            </a:pPr>
            <a:r>
              <a:rPr lang="en-US" altLang="en-US" sz="1600">
                <a:solidFill>
                  <a:srgbClr val="000000"/>
                </a:solidFill>
                <a:latin typeface="Cambria" panose="02040503050406030204" pitchFamily="18" charset="0"/>
                <a:ea typeface="Cambria" panose="02040503050406030204" pitchFamily="18" charset="0"/>
                <a:cs typeface="Calibri" panose="020F0502020204030204" pitchFamily="34" charset="0"/>
              </a:rPr>
              <a:t>Establishment of </a:t>
            </a:r>
            <a:r>
              <a:rPr lang="en-US" altLang="en-US" sz="1600" b="1">
                <a:solidFill>
                  <a:srgbClr val="000000"/>
                </a:solidFill>
                <a:latin typeface="Cambria" panose="02040503050406030204" pitchFamily="18" charset="0"/>
                <a:ea typeface="Cambria" panose="02040503050406030204" pitchFamily="18" charset="0"/>
                <a:cs typeface="Calibri" panose="020F0502020204030204" pitchFamily="34" charset="0"/>
              </a:rPr>
              <a:t>highly professional community of treasury specialists</a:t>
            </a:r>
            <a:r>
              <a:rPr lang="en-US" altLang="en-US" sz="1600">
                <a:solidFill>
                  <a:srgbClr val="000000"/>
                </a:solidFill>
                <a:latin typeface="Cambria" panose="02040503050406030204" pitchFamily="18" charset="0"/>
                <a:ea typeface="Cambria" panose="02040503050406030204" pitchFamily="18" charset="0"/>
                <a:cs typeface="Calibri" panose="020F0502020204030204" pitchFamily="34" charset="0"/>
              </a:rPr>
              <a:t> in TCOP countries</a:t>
            </a:r>
            <a:endParaRPr lang="en-US" altLang="en-US" sz="1600">
              <a:latin typeface="Cambria" panose="02040503050406030204" pitchFamily="18" charset="0"/>
              <a:ea typeface="Cambria" panose="02040503050406030204" pitchFamily="18" charset="0"/>
              <a:cs typeface="Calibri" panose="020F0502020204030204" pitchFamily="34" charset="0"/>
            </a:endParaRPr>
          </a:p>
          <a:p>
            <a:pPr marL="274320" lvl="1" algn="just">
              <a:spcBef>
                <a:spcPts val="600"/>
              </a:spcBef>
              <a:buFont typeface="Wingdings" panose="05000000000000000000" pitchFamily="2" charset="2"/>
              <a:buChar char="Ø"/>
            </a:pPr>
            <a:r>
              <a:rPr lang="en-US" altLang="en-US" sz="1600">
                <a:solidFill>
                  <a:srgbClr val="000000"/>
                </a:solidFill>
                <a:latin typeface="Cambria" panose="02040503050406030204" pitchFamily="18" charset="0"/>
                <a:ea typeface="Cambria" panose="02040503050406030204" pitchFamily="18" charset="0"/>
                <a:cs typeface="Calibri" panose="020F0502020204030204" pitchFamily="34" charset="0"/>
              </a:rPr>
              <a:t>Gaining support for TCOP activities and for activities of PEMPAL as a whole from </a:t>
            </a:r>
            <a:r>
              <a:rPr lang="en-US" altLang="en-US" sz="1600" b="1">
                <a:solidFill>
                  <a:srgbClr val="000000"/>
                </a:solidFill>
                <a:latin typeface="Cambria" panose="02040503050406030204" pitchFamily="18" charset="0"/>
                <a:ea typeface="Cambria" panose="02040503050406030204" pitchFamily="18" charset="0"/>
                <a:cs typeface="Calibri" panose="020F0502020204030204" pitchFamily="34" charset="0"/>
              </a:rPr>
              <a:t>top management of treasuries from member countries</a:t>
            </a:r>
            <a:r>
              <a:rPr lang="en-US" altLang="en-US" sz="1600">
                <a:solidFill>
                  <a:srgbClr val="000000"/>
                </a:solidFill>
                <a:latin typeface="Cambria" panose="02040503050406030204" pitchFamily="18" charset="0"/>
                <a:ea typeface="Cambria" panose="02040503050406030204" pitchFamily="18" charset="0"/>
                <a:cs typeface="Calibri" panose="020F0502020204030204" pitchFamily="34" charset="0"/>
              </a:rPr>
              <a:t> </a:t>
            </a:r>
          </a:p>
          <a:p>
            <a:pPr marL="274320" algn="just">
              <a:spcBef>
                <a:spcPts val="600"/>
              </a:spcBef>
              <a:buFont typeface="Wingdings" panose="05000000000000000000" pitchFamily="2" charset="2"/>
              <a:buChar char="§"/>
            </a:pPr>
            <a:r>
              <a:rPr lang="en-US" altLang="en-US" sz="1800" u="sng">
                <a:solidFill>
                  <a:srgbClr val="C00000"/>
                </a:solidFill>
                <a:latin typeface="Cambria" panose="02040503050406030204" pitchFamily="18" charset="0"/>
                <a:ea typeface="Cambria" panose="02040503050406030204" pitchFamily="18" charset="0"/>
              </a:rPr>
              <a:t>Were adjusted for the pandemic:</a:t>
            </a:r>
          </a:p>
          <a:p>
            <a:pPr marL="274320" lvl="1" algn="just">
              <a:spcBef>
                <a:spcPts val="600"/>
              </a:spcBef>
              <a:buFont typeface="Wingdings" panose="05000000000000000000" pitchFamily="2" charset="2"/>
              <a:buChar char="Ø"/>
            </a:pPr>
            <a:r>
              <a:rPr lang="en-US" altLang="en-US" sz="1600">
                <a:solidFill>
                  <a:schemeClr val="tx1"/>
                </a:solidFill>
                <a:latin typeface="Cambria" panose="02040503050406030204" pitchFamily="18" charset="0"/>
                <a:ea typeface="Cambria" panose="02040503050406030204" pitchFamily="18" charset="0"/>
              </a:rPr>
              <a:t>All events moved to the online format using the KUDO platform with the simultaneous translation into PEMPAL languages;</a:t>
            </a:r>
          </a:p>
          <a:p>
            <a:pPr marL="274320" lvl="1" algn="just">
              <a:spcBef>
                <a:spcPts val="600"/>
              </a:spcBef>
              <a:buFont typeface="Wingdings" panose="05000000000000000000" pitchFamily="2" charset="2"/>
              <a:buChar char="Ø"/>
            </a:pPr>
            <a:r>
              <a:rPr lang="en-US" altLang="en-US" sz="1600">
                <a:solidFill>
                  <a:schemeClr val="tx1"/>
                </a:solidFill>
                <a:latin typeface="Cambria" panose="02040503050406030204" pitchFamily="18" charset="0"/>
                <a:ea typeface="Cambria" panose="02040503050406030204" pitchFamily="18" charset="0"/>
              </a:rPr>
              <a:t>To include discussions of the challenges related to COVID-19 and countries’ responses in respective thematic areas</a:t>
            </a:r>
          </a:p>
        </p:txBody>
      </p:sp>
      <p:sp>
        <p:nvSpPr>
          <p:cNvPr id="8196" name="Slide Number Placeholder 3">
            <a:extLst>
              <a:ext uri="{FF2B5EF4-FFF2-40B4-BE49-F238E27FC236}">
                <a16:creationId xmlns:a16="http://schemas.microsoft.com/office/drawing/2014/main" id="{9F929DC2-6554-45DE-BC82-5242C857D6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36213B7-9E50-4E08-8C8A-4FFC372B3896}" type="slidenum">
              <a:rPr lang="ru-RU" altLang="en-US" sz="1200" smtClean="0">
                <a:solidFill>
                  <a:srgbClr val="898989"/>
                </a:solidFill>
              </a:rPr>
              <a:pPr>
                <a:spcBef>
                  <a:spcPct val="0"/>
                </a:spcBef>
                <a:buFontTx/>
                <a:buNone/>
              </a:pPr>
              <a:t>3</a:t>
            </a:fld>
            <a:endParaRPr lang="ru-RU" altLang="en-US" sz="1200">
              <a:solidFill>
                <a:srgbClr val="898989"/>
              </a:solidFill>
            </a:endParaRPr>
          </a:p>
        </p:txBody>
      </p:sp>
      <p:pic>
        <p:nvPicPr>
          <p:cNvPr id="6" name="Picture 3">
            <a:extLst>
              <a:ext uri="{FF2B5EF4-FFF2-40B4-BE49-F238E27FC236}">
                <a16:creationId xmlns:a16="http://schemas.microsoft.com/office/drawing/2014/main" id="{DC1A490D-2148-40D9-BF22-0E37E86C07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461F15E-6DD6-4F98-B1C1-F0D0A009E832}"/>
              </a:ext>
            </a:extLst>
          </p:cNvPr>
          <p:cNvGraphicFramePr/>
          <p:nvPr>
            <p:extLst>
              <p:ext uri="{D42A27DB-BD31-4B8C-83A1-F6EECF244321}">
                <p14:modId xmlns:p14="http://schemas.microsoft.com/office/powerpoint/2010/main" val="3856223176"/>
              </p:ext>
            </p:extLst>
          </p:nvPr>
        </p:nvGraphicFramePr>
        <p:xfrm>
          <a:off x="1259632" y="260648"/>
          <a:ext cx="7884368" cy="9497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a:extLst>
              <a:ext uri="{FF2B5EF4-FFF2-40B4-BE49-F238E27FC236}">
                <a16:creationId xmlns:a16="http://schemas.microsoft.com/office/drawing/2014/main" id="{0FCD9651-2E68-448D-B464-3F2E333B9352}"/>
              </a:ext>
            </a:extLst>
          </p:cNvPr>
          <p:cNvGraphicFramePr>
            <a:graphicFrameLocks noGrp="1"/>
          </p:cNvGraphicFramePr>
          <p:nvPr>
            <p:ph idx="1"/>
            <p:extLst>
              <p:ext uri="{D42A27DB-BD31-4B8C-83A1-F6EECF244321}">
                <p14:modId xmlns:p14="http://schemas.microsoft.com/office/powerpoint/2010/main" val="3530695654"/>
              </p:ext>
            </p:extLst>
          </p:nvPr>
        </p:nvGraphicFramePr>
        <p:xfrm>
          <a:off x="1259632" y="1556792"/>
          <a:ext cx="7704856" cy="50405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220" name="Slide Number Placeholder 3">
            <a:extLst>
              <a:ext uri="{FF2B5EF4-FFF2-40B4-BE49-F238E27FC236}">
                <a16:creationId xmlns:a16="http://schemas.microsoft.com/office/drawing/2014/main" id="{1291A98B-AD39-42C3-AF2E-1B57E4F8BC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452BA5-3400-411A-9BC6-1C9CB187C998}" type="slidenum">
              <a:rPr lang="ru-RU" altLang="en-US" sz="1200" smtClean="0">
                <a:solidFill>
                  <a:srgbClr val="898989"/>
                </a:solidFill>
              </a:rPr>
              <a:pPr>
                <a:spcBef>
                  <a:spcPct val="0"/>
                </a:spcBef>
                <a:buFontTx/>
                <a:buNone/>
              </a:pPr>
              <a:t>4</a:t>
            </a:fld>
            <a:endParaRPr lang="ru-RU" altLang="en-US" sz="1200">
              <a:solidFill>
                <a:srgbClr val="898989"/>
              </a:solidFill>
            </a:endParaRPr>
          </a:p>
        </p:txBody>
      </p:sp>
      <p:pic>
        <p:nvPicPr>
          <p:cNvPr id="6" name="Picture 3">
            <a:extLst>
              <a:ext uri="{FF2B5EF4-FFF2-40B4-BE49-F238E27FC236}">
                <a16:creationId xmlns:a16="http://schemas.microsoft.com/office/drawing/2014/main" id="{64D416DE-E3CB-4B48-828F-BD7F06245D6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6F3B3F5-49DC-4037-ACA1-BF86F2B5B50D}"/>
              </a:ext>
            </a:extLst>
          </p:cNvPr>
          <p:cNvGraphicFramePr/>
          <p:nvPr>
            <p:extLst>
              <p:ext uri="{D42A27DB-BD31-4B8C-83A1-F6EECF244321}">
                <p14:modId xmlns:p14="http://schemas.microsoft.com/office/powerpoint/2010/main" val="130315713"/>
              </p:ext>
            </p:extLst>
          </p:nvPr>
        </p:nvGraphicFramePr>
        <p:xfrm>
          <a:off x="1187623" y="136524"/>
          <a:ext cx="7674595" cy="924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id="{CF7FA788-1DB1-4E62-9D08-13711523598C}"/>
              </a:ext>
            </a:extLst>
          </p:cNvPr>
          <p:cNvGraphicFramePr>
            <a:graphicFrameLocks noGrp="1"/>
          </p:cNvGraphicFramePr>
          <p:nvPr>
            <p:ph idx="1"/>
            <p:extLst>
              <p:ext uri="{D42A27DB-BD31-4B8C-83A1-F6EECF244321}">
                <p14:modId xmlns:p14="http://schemas.microsoft.com/office/powerpoint/2010/main" val="3573682168"/>
              </p:ext>
            </p:extLst>
          </p:nvPr>
        </p:nvGraphicFramePr>
        <p:xfrm>
          <a:off x="973287" y="1002817"/>
          <a:ext cx="7475220" cy="2570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244" name="Slide Number Placeholder 3">
            <a:extLst>
              <a:ext uri="{FF2B5EF4-FFF2-40B4-BE49-F238E27FC236}">
                <a16:creationId xmlns:a16="http://schemas.microsoft.com/office/drawing/2014/main" id="{5A455AD6-926A-409C-B8C3-A43CAFA771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9DE6DC1-82BA-4659-98FF-701DB599647E}" type="slidenum">
              <a:rPr lang="ru-RU" altLang="en-US" sz="1200" smtClean="0">
                <a:solidFill>
                  <a:srgbClr val="898989"/>
                </a:solidFill>
              </a:rPr>
              <a:pPr>
                <a:spcBef>
                  <a:spcPct val="0"/>
                </a:spcBef>
                <a:buFontTx/>
                <a:buNone/>
              </a:pPr>
              <a:t>5</a:t>
            </a:fld>
            <a:endParaRPr lang="ru-RU" altLang="en-US" sz="1200">
              <a:solidFill>
                <a:srgbClr val="898989"/>
              </a:solidFill>
            </a:endParaRPr>
          </a:p>
        </p:txBody>
      </p:sp>
      <p:graphicFrame>
        <p:nvGraphicFramePr>
          <p:cNvPr id="6" name="Content Placeholder 6">
            <a:extLst>
              <a:ext uri="{FF2B5EF4-FFF2-40B4-BE49-F238E27FC236}">
                <a16:creationId xmlns:a16="http://schemas.microsoft.com/office/drawing/2014/main" id="{960361A4-D586-47CF-97CC-F517578EB76F}"/>
              </a:ext>
            </a:extLst>
          </p:cNvPr>
          <p:cNvGraphicFramePr>
            <a:graphicFrameLocks/>
          </p:cNvGraphicFramePr>
          <p:nvPr>
            <p:extLst>
              <p:ext uri="{D42A27DB-BD31-4B8C-83A1-F6EECF244321}">
                <p14:modId xmlns:p14="http://schemas.microsoft.com/office/powerpoint/2010/main" val="2026114610"/>
              </p:ext>
            </p:extLst>
          </p:nvPr>
        </p:nvGraphicFramePr>
        <p:xfrm>
          <a:off x="1401850" y="936468"/>
          <a:ext cx="7116225" cy="25702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8" name="Picture 3">
            <a:extLst>
              <a:ext uri="{FF2B5EF4-FFF2-40B4-BE49-F238E27FC236}">
                <a16:creationId xmlns:a16="http://schemas.microsoft.com/office/drawing/2014/main" id="{2F50BB1F-3835-4C2B-A2BA-76145E2728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400000">
            <a:off x="-2943200" y="2943200"/>
            <a:ext cx="6858000" cy="9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85F79526-1737-41B8-B897-FC80DA616B7C}"/>
              </a:ext>
            </a:extLst>
          </p:cNvPr>
          <p:cNvGrpSpPr/>
          <p:nvPr/>
        </p:nvGrpSpPr>
        <p:grpSpPr>
          <a:xfrm>
            <a:off x="3508095" y="3628084"/>
            <a:ext cx="4952906" cy="1729788"/>
            <a:chOff x="2579433" y="346239"/>
            <a:chExt cx="5208279" cy="1721745"/>
          </a:xfrm>
        </p:grpSpPr>
        <p:sp>
          <p:nvSpPr>
            <p:cNvPr id="10" name="Rectangle: Top Corners Rounded 9">
              <a:extLst>
                <a:ext uri="{FF2B5EF4-FFF2-40B4-BE49-F238E27FC236}">
                  <a16:creationId xmlns:a16="http://schemas.microsoft.com/office/drawing/2014/main" id="{FC70990D-F843-4412-881A-9BB5F98D24DB}"/>
                </a:ext>
              </a:extLst>
            </p:cNvPr>
            <p:cNvSpPr/>
            <p:nvPr/>
          </p:nvSpPr>
          <p:spPr>
            <a:xfrm rot="5400000">
              <a:off x="4873579" y="-1626938"/>
              <a:ext cx="940955" cy="488731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Top Corners Rounded 4">
              <a:extLst>
                <a:ext uri="{FF2B5EF4-FFF2-40B4-BE49-F238E27FC236}">
                  <a16:creationId xmlns:a16="http://schemas.microsoft.com/office/drawing/2014/main" id="{922197B5-AF8D-465D-9478-6A5776C10E05}"/>
                </a:ext>
              </a:extLst>
            </p:cNvPr>
            <p:cNvSpPr txBox="1"/>
            <p:nvPr/>
          </p:nvSpPr>
          <p:spPr>
            <a:xfrm>
              <a:off x="2579433" y="1218897"/>
              <a:ext cx="4841376" cy="8490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p:txBody>
        </p:sp>
      </p:grpSp>
      <p:grpSp>
        <p:nvGrpSpPr>
          <p:cNvPr id="12" name="Group 11">
            <a:extLst>
              <a:ext uri="{FF2B5EF4-FFF2-40B4-BE49-F238E27FC236}">
                <a16:creationId xmlns:a16="http://schemas.microsoft.com/office/drawing/2014/main" id="{4A521E22-87BD-4233-A1BA-B83596155235}"/>
              </a:ext>
            </a:extLst>
          </p:cNvPr>
          <p:cNvGrpSpPr/>
          <p:nvPr/>
        </p:nvGrpSpPr>
        <p:grpSpPr>
          <a:xfrm>
            <a:off x="1259632" y="3536190"/>
            <a:ext cx="2593037" cy="2540118"/>
            <a:chOff x="-2161180" y="1861192"/>
            <a:chExt cx="2702596" cy="2876683"/>
          </a:xfrm>
        </p:grpSpPr>
        <p:sp>
          <p:nvSpPr>
            <p:cNvPr id="13" name="Rectangle: Rounded Corners 12">
              <a:extLst>
                <a:ext uri="{FF2B5EF4-FFF2-40B4-BE49-F238E27FC236}">
                  <a16:creationId xmlns:a16="http://schemas.microsoft.com/office/drawing/2014/main" id="{88D9C117-34CA-4A1C-8B6D-76F6C7466014}"/>
                </a:ext>
              </a:extLst>
            </p:cNvPr>
            <p:cNvSpPr/>
            <p:nvPr/>
          </p:nvSpPr>
          <p:spPr>
            <a:xfrm>
              <a:off x="-2075797" y="1861192"/>
              <a:ext cx="2617213" cy="1219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lvl="0" algn="ctr" defTabSz="1066800">
                <a:spcAft>
                  <a:spcPct val="35000"/>
                </a:spcAft>
              </a:pPr>
              <a:r>
                <a:rPr lang="en-US" sz="2400">
                  <a:solidFill>
                    <a:schemeClr val="tx1"/>
                  </a:solidFill>
                  <a:latin typeface="Cambria" panose="02040503050406030204" pitchFamily="18" charset="0"/>
                  <a:ea typeface="Cambria" panose="02040503050406030204" pitchFamily="18" charset="0"/>
                </a:rPr>
                <a:t>Knowledge Products</a:t>
              </a:r>
            </a:p>
            <a:p>
              <a:pPr lvl="0" algn="ctr" defTabSz="1066800">
                <a:spcAft>
                  <a:spcPct val="35000"/>
                </a:spcAft>
              </a:pPr>
              <a:endParaRPr lang="en-US" sz="2400">
                <a:solidFill>
                  <a:schemeClr val="tx1"/>
                </a:solidFill>
                <a:latin typeface="Cambria" panose="02040503050406030204" pitchFamily="18" charset="0"/>
                <a:ea typeface="Cambria" panose="02040503050406030204" pitchFamily="18" charset="0"/>
              </a:endParaRPr>
            </a:p>
            <a:p>
              <a:endParaRPr lang="en-US"/>
            </a:p>
          </p:txBody>
        </p:sp>
        <p:sp>
          <p:nvSpPr>
            <p:cNvPr id="14" name="Rectangle: Rounded Corners 4">
              <a:extLst>
                <a:ext uri="{FF2B5EF4-FFF2-40B4-BE49-F238E27FC236}">
                  <a16:creationId xmlns:a16="http://schemas.microsoft.com/office/drawing/2014/main" id="{7181042A-F69A-4D5E-831F-1A15D13D464E}"/>
                </a:ext>
              </a:extLst>
            </p:cNvPr>
            <p:cNvSpPr txBox="1"/>
            <p:nvPr/>
          </p:nvSpPr>
          <p:spPr>
            <a:xfrm>
              <a:off x="-2161180" y="3637201"/>
              <a:ext cx="2498125" cy="11006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endParaRPr lang="en-US" sz="2400" kern="1200">
                <a:solidFill>
                  <a:schemeClr val="tx1"/>
                </a:solidFill>
                <a:latin typeface="Cambria" panose="02040503050406030204" pitchFamily="18" charset="0"/>
                <a:ea typeface="Cambria" panose="02040503050406030204" pitchFamily="18" charset="0"/>
              </a:endParaRPr>
            </a:p>
          </p:txBody>
        </p:sp>
      </p:grpSp>
      <p:sp>
        <p:nvSpPr>
          <p:cNvPr id="3" name="Rectangle 2">
            <a:extLst>
              <a:ext uri="{FF2B5EF4-FFF2-40B4-BE49-F238E27FC236}">
                <a16:creationId xmlns:a16="http://schemas.microsoft.com/office/drawing/2014/main" id="{166E1E78-33B5-414E-AE23-9EA5ACBCCB2B}"/>
              </a:ext>
            </a:extLst>
          </p:cNvPr>
          <p:cNvSpPr/>
          <p:nvPr/>
        </p:nvSpPr>
        <p:spPr>
          <a:xfrm>
            <a:off x="3839808" y="3545713"/>
            <a:ext cx="4846991" cy="1158392"/>
          </a:xfrm>
          <a:prstGeom prst="rect">
            <a:avLst/>
          </a:prstGeom>
        </p:spPr>
        <p:txBody>
          <a:bodyPr wrap="square">
            <a:spAutoFit/>
          </a:bodyPr>
          <a:lstStyle/>
          <a:p>
            <a:pPr marL="228600" lvl="1" indent="-228600" defTabSz="889000">
              <a:lnSpc>
                <a:spcPct val="90000"/>
              </a:lnSpc>
              <a:spcAft>
                <a:spcPct val="15000"/>
              </a:spcAft>
              <a:buChar char="•"/>
            </a:pPr>
            <a:r>
              <a:rPr lang="en-US">
                <a:latin typeface="Cambria" panose="02040503050406030204" pitchFamily="18" charset="0"/>
                <a:ea typeface="Cambria" panose="02040503050406030204" pitchFamily="18" charset="0"/>
              </a:rPr>
              <a:t>Optimizing the Unified Chart of Accounts  Design: Tips for PFM Practitioners (2020) </a:t>
            </a:r>
          </a:p>
          <a:p>
            <a:pPr marL="228600" lvl="1" indent="-228600" defTabSz="889000">
              <a:lnSpc>
                <a:spcPct val="90000"/>
              </a:lnSpc>
              <a:spcAft>
                <a:spcPct val="15000"/>
              </a:spcAft>
              <a:buChar char="•"/>
            </a:pPr>
            <a:r>
              <a:rPr lang="en-US">
                <a:latin typeface="Cambria" panose="02040503050406030204" pitchFamily="18" charset="0"/>
                <a:ea typeface="Cambria" panose="02040503050406030204" pitchFamily="18" charset="0"/>
              </a:rPr>
              <a:t>Launch of 2021 Treasury Single Account and Cash Management Survey</a:t>
            </a:r>
          </a:p>
        </p:txBody>
      </p:sp>
      <p:grpSp>
        <p:nvGrpSpPr>
          <p:cNvPr id="15" name="Group 14">
            <a:extLst>
              <a:ext uri="{FF2B5EF4-FFF2-40B4-BE49-F238E27FC236}">
                <a16:creationId xmlns:a16="http://schemas.microsoft.com/office/drawing/2014/main" id="{2391B69B-E0A4-4DEF-8BD3-3DD7025055CC}"/>
              </a:ext>
            </a:extLst>
          </p:cNvPr>
          <p:cNvGrpSpPr/>
          <p:nvPr/>
        </p:nvGrpSpPr>
        <p:grpSpPr>
          <a:xfrm>
            <a:off x="1341554" y="4818578"/>
            <a:ext cx="2480142" cy="1416029"/>
            <a:chOff x="457" y="1338691"/>
            <a:chExt cx="2480142" cy="1036605"/>
          </a:xfrm>
        </p:grpSpPr>
        <p:sp>
          <p:nvSpPr>
            <p:cNvPr id="16" name="Rectangle: Rounded Corners 15">
              <a:extLst>
                <a:ext uri="{FF2B5EF4-FFF2-40B4-BE49-F238E27FC236}">
                  <a16:creationId xmlns:a16="http://schemas.microsoft.com/office/drawing/2014/main" id="{8FEA1B9D-E093-41B6-BFE7-4B1777FDBC87}"/>
                </a:ext>
              </a:extLst>
            </p:cNvPr>
            <p:cNvSpPr/>
            <p:nvPr/>
          </p:nvSpPr>
          <p:spPr>
            <a:xfrm>
              <a:off x="457" y="1338691"/>
              <a:ext cx="2480142" cy="1036605"/>
            </a:xfrm>
            <a:prstGeom prst="roundRect">
              <a:avLst/>
            </a:prstGeom>
          </p:spPr>
          <p:style>
            <a:lnRef idx="2">
              <a:schemeClr val="accent1">
                <a:shade val="50000"/>
              </a:schemeClr>
            </a:lnRef>
            <a:fillRef idx="1">
              <a:schemeClr val="accent1"/>
            </a:fillRef>
            <a:effectRef idx="0">
              <a:schemeClr val="accent1"/>
            </a:effectRef>
            <a:fontRef idx="minor">
              <a:schemeClr val="lt1"/>
            </a:fontRef>
          </p:style>
        </p:sp>
        <p:sp>
          <p:nvSpPr>
            <p:cNvPr id="17" name="Rectangle: Rounded Corners 4">
              <a:extLst>
                <a:ext uri="{FF2B5EF4-FFF2-40B4-BE49-F238E27FC236}">
                  <a16:creationId xmlns:a16="http://schemas.microsoft.com/office/drawing/2014/main" id="{8A77FAE7-ECEC-40BE-93E0-5B2C6C6C1CF9}"/>
                </a:ext>
              </a:extLst>
            </p:cNvPr>
            <p:cNvSpPr txBox="1"/>
            <p:nvPr/>
          </p:nvSpPr>
          <p:spPr>
            <a:xfrm>
              <a:off x="51060" y="1389294"/>
              <a:ext cx="2378936" cy="9353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200" kern="1200">
                  <a:solidFill>
                    <a:schemeClr val="tx1"/>
                  </a:solidFill>
                  <a:latin typeface="Cambria" panose="02040503050406030204" pitchFamily="18" charset="0"/>
                  <a:ea typeface="Cambria" panose="02040503050406030204" pitchFamily="18" charset="0"/>
                </a:rPr>
                <a:t>External Evaluation of PEMPAL Program</a:t>
              </a:r>
            </a:p>
          </p:txBody>
        </p:sp>
      </p:grpSp>
      <p:grpSp>
        <p:nvGrpSpPr>
          <p:cNvPr id="19" name="Group 18">
            <a:extLst>
              <a:ext uri="{FF2B5EF4-FFF2-40B4-BE49-F238E27FC236}">
                <a16:creationId xmlns:a16="http://schemas.microsoft.com/office/drawing/2014/main" id="{15F9912E-519A-4629-976C-9EF00BC53123}"/>
              </a:ext>
            </a:extLst>
          </p:cNvPr>
          <p:cNvGrpSpPr/>
          <p:nvPr/>
        </p:nvGrpSpPr>
        <p:grpSpPr>
          <a:xfrm>
            <a:off x="3829654" y="4713629"/>
            <a:ext cx="4631347" cy="1451852"/>
            <a:chOff x="2480599" y="1329235"/>
            <a:chExt cx="4631347" cy="927592"/>
          </a:xfrm>
        </p:grpSpPr>
        <p:sp>
          <p:nvSpPr>
            <p:cNvPr id="20" name="Rectangle: Top Corners Rounded 19">
              <a:extLst>
                <a:ext uri="{FF2B5EF4-FFF2-40B4-BE49-F238E27FC236}">
                  <a16:creationId xmlns:a16="http://schemas.microsoft.com/office/drawing/2014/main" id="{9479192C-8698-4622-9DA6-3E0E803A1F59}"/>
                </a:ext>
              </a:extLst>
            </p:cNvPr>
            <p:cNvSpPr/>
            <p:nvPr/>
          </p:nvSpPr>
          <p:spPr>
            <a:xfrm rot="5400000">
              <a:off x="4396441" y="-458678"/>
              <a:ext cx="799663" cy="4631347"/>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Rectangle: Top Corners Rounded 4">
              <a:extLst>
                <a:ext uri="{FF2B5EF4-FFF2-40B4-BE49-F238E27FC236}">
                  <a16:creationId xmlns:a16="http://schemas.microsoft.com/office/drawing/2014/main" id="{9CFCA07E-C445-46AE-A70C-F4955E1A44BF}"/>
                </a:ext>
              </a:extLst>
            </p:cNvPr>
            <p:cNvSpPr txBox="1"/>
            <p:nvPr/>
          </p:nvSpPr>
          <p:spPr>
            <a:xfrm>
              <a:off x="2491952" y="1329235"/>
              <a:ext cx="4592311" cy="9217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a:p>
              <a:pPr marL="0" lvl="1" algn="l" defTabSz="889000">
                <a:lnSpc>
                  <a:spcPct val="90000"/>
                </a:lnSpc>
                <a:spcBef>
                  <a:spcPct val="0"/>
                </a:spcBef>
                <a:spcAft>
                  <a:spcPct val="15000"/>
                </a:spcAft>
              </a:pPr>
              <a:r>
                <a:rPr lang="en-US">
                  <a:latin typeface="Cambria" panose="02040503050406030204" pitchFamily="18" charset="0"/>
                  <a:ea typeface="Cambria" panose="02040503050406030204" pitchFamily="18" charset="0"/>
                </a:rPr>
                <a:t>Interviews with senior officials of the member countries and Executive Committee members, survey of network members</a:t>
              </a:r>
              <a:endParaRPr lang="en-US" kern="1200">
                <a:latin typeface="Cambria" panose="02040503050406030204" pitchFamily="18" charset="0"/>
                <a:ea typeface="Cambria" panose="02040503050406030204" pitchFamily="18" charset="0"/>
              </a:endParaRP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06D7D4-9687-4232-8F65-9DEE362B4395}"/>
              </a:ext>
            </a:extLst>
          </p:cNvPr>
          <p:cNvSpPr>
            <a:spLocks noGrp="1"/>
          </p:cNvSpPr>
          <p:nvPr>
            <p:ph type="sldNum" sz="quarter" idx="12"/>
          </p:nvPr>
        </p:nvSpPr>
        <p:spPr/>
        <p:txBody>
          <a:bodyPr/>
          <a:lstStyle/>
          <a:p>
            <a:pPr>
              <a:defRPr/>
            </a:pPr>
            <a:fld id="{87D4BA1C-9A8B-436B-A337-6A2CE014F201}" type="slidenum">
              <a:rPr lang="ru-RU" altLang="en-US" smtClean="0"/>
              <a:pPr>
                <a:defRPr/>
              </a:pPr>
              <a:t>6</a:t>
            </a:fld>
            <a:endParaRPr lang="ru-RU" altLang="en-US"/>
          </a:p>
        </p:txBody>
      </p:sp>
      <p:pic>
        <p:nvPicPr>
          <p:cNvPr id="5" name="Picture 4">
            <a:extLst>
              <a:ext uri="{FF2B5EF4-FFF2-40B4-BE49-F238E27FC236}">
                <a16:creationId xmlns:a16="http://schemas.microsoft.com/office/drawing/2014/main" id="{8F499F55-F20A-4D34-8F9D-5F5842CF6FCD}"/>
              </a:ext>
            </a:extLst>
          </p:cNvPr>
          <p:cNvPicPr>
            <a:picLocks noChangeAspect="1"/>
          </p:cNvPicPr>
          <p:nvPr/>
        </p:nvPicPr>
        <p:blipFill>
          <a:blip r:embed="rId2"/>
          <a:stretch>
            <a:fillRect/>
          </a:stretch>
        </p:blipFill>
        <p:spPr>
          <a:xfrm>
            <a:off x="1650561" y="3669349"/>
            <a:ext cx="5572831" cy="2864645"/>
          </a:xfrm>
          <a:prstGeom prst="rect">
            <a:avLst/>
          </a:prstGeom>
        </p:spPr>
      </p:pic>
      <p:pic>
        <p:nvPicPr>
          <p:cNvPr id="7" name="Picture 6">
            <a:extLst>
              <a:ext uri="{FF2B5EF4-FFF2-40B4-BE49-F238E27FC236}">
                <a16:creationId xmlns:a16="http://schemas.microsoft.com/office/drawing/2014/main" id="{38906915-E12C-4EB9-AE44-1B5E5391FF4D}"/>
              </a:ext>
            </a:extLst>
          </p:cNvPr>
          <p:cNvPicPr>
            <a:picLocks noChangeAspect="1"/>
          </p:cNvPicPr>
          <p:nvPr/>
        </p:nvPicPr>
        <p:blipFill>
          <a:blip r:embed="rId3"/>
          <a:stretch>
            <a:fillRect/>
          </a:stretch>
        </p:blipFill>
        <p:spPr>
          <a:xfrm>
            <a:off x="3230883" y="324006"/>
            <a:ext cx="5455918" cy="3104994"/>
          </a:xfrm>
          <a:prstGeom prst="rect">
            <a:avLst/>
          </a:prstGeom>
        </p:spPr>
      </p:pic>
    </p:spTree>
    <p:extLst>
      <p:ext uri="{BB962C8B-B14F-4D97-AF65-F5344CB8AC3E}">
        <p14:creationId xmlns:p14="http://schemas.microsoft.com/office/powerpoint/2010/main" val="193255041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6AE0EF-B306-428C-A8A5-49F0097476AD}"/>
              </a:ext>
            </a:extLst>
          </p:cNvPr>
          <p:cNvPicPr/>
          <p:nvPr/>
        </p:nvPicPr>
        <p:blipFill>
          <a:blip r:embed="rId3" cstate="print">
            <a:extLst>
              <a:ext uri="{28A0092B-C50C-407E-A947-70E740481C1C}">
                <a14:useLocalDpi xmlns:a14="http://schemas.microsoft.com/office/drawing/2010/main" val="0"/>
              </a:ext>
            </a:extLst>
          </a:blip>
          <a:srcRect l="15900" t="16300" r="15100" b="16950"/>
          <a:stretch>
            <a:fillRect/>
          </a:stretch>
        </p:blipFill>
        <p:spPr bwMode="auto">
          <a:xfrm>
            <a:off x="7271137" y="4759291"/>
            <a:ext cx="1612176" cy="1416686"/>
          </a:xfrm>
          <a:prstGeom prst="rect">
            <a:avLst/>
          </a:prstGeom>
          <a:noFill/>
        </p:spPr>
      </p:pic>
      <p:pic>
        <p:nvPicPr>
          <p:cNvPr id="16" name="Picture 15">
            <a:extLst>
              <a:ext uri="{FF2B5EF4-FFF2-40B4-BE49-F238E27FC236}">
                <a16:creationId xmlns:a16="http://schemas.microsoft.com/office/drawing/2014/main" id="{E2983007-846B-4068-B28E-EB0CE677B3C3}"/>
              </a:ext>
            </a:extLst>
          </p:cNvPr>
          <p:cNvPicPr/>
          <p:nvPr/>
        </p:nvPicPr>
        <p:blipFill>
          <a:blip r:embed="rId4" cstate="print">
            <a:extLst>
              <a:ext uri="{28A0092B-C50C-407E-A947-70E740481C1C}">
                <a14:useLocalDpi xmlns:a14="http://schemas.microsoft.com/office/drawing/2010/main" val="0"/>
              </a:ext>
            </a:extLst>
          </a:blip>
          <a:stretch>
            <a:fillRect/>
          </a:stretch>
        </p:blipFill>
        <p:spPr>
          <a:xfrm rot="2592119">
            <a:off x="6774458" y="786813"/>
            <a:ext cx="2209800" cy="1048385"/>
          </a:xfrm>
          <a:prstGeom prst="rect">
            <a:avLst/>
          </a:prstGeom>
        </p:spPr>
      </p:pic>
      <p:sp>
        <p:nvSpPr>
          <p:cNvPr id="4" name="Slide Number Placeholder 3">
            <a:extLst>
              <a:ext uri="{FF2B5EF4-FFF2-40B4-BE49-F238E27FC236}">
                <a16:creationId xmlns:a16="http://schemas.microsoft.com/office/drawing/2014/main" id="{9AEB8D11-7DF6-4A98-93C4-DB833C405CA6}"/>
              </a:ext>
            </a:extLst>
          </p:cNvPr>
          <p:cNvSpPr>
            <a:spLocks noGrp="1"/>
          </p:cNvSpPr>
          <p:nvPr>
            <p:ph type="sldNum" sz="quarter" idx="12"/>
          </p:nvPr>
        </p:nvSpPr>
        <p:spPr>
          <a:xfrm>
            <a:off x="6553200" y="6356350"/>
            <a:ext cx="2133600" cy="365125"/>
          </a:xfrm>
        </p:spPr>
        <p:txBody>
          <a:bodyPr wrap="square" anchor="ctr">
            <a:normAutofit/>
          </a:bodyPr>
          <a:lstStyle/>
          <a:p>
            <a:pPr>
              <a:spcAft>
                <a:spcPts val="600"/>
              </a:spcAft>
              <a:defRPr/>
            </a:pPr>
            <a:fld id="{87D4BA1C-9A8B-436B-A337-6A2CE014F201}" type="slidenum">
              <a:rPr lang="ru-RU" altLang="en-US" smtClean="0"/>
              <a:pPr>
                <a:spcAft>
                  <a:spcPts val="600"/>
                </a:spcAft>
                <a:defRPr/>
              </a:pPr>
              <a:t>7</a:t>
            </a:fld>
            <a:endParaRPr lang="ru-RU" altLang="en-US"/>
          </a:p>
        </p:txBody>
      </p:sp>
      <p:graphicFrame>
        <p:nvGraphicFramePr>
          <p:cNvPr id="7" name="Diagram 6">
            <a:extLst>
              <a:ext uri="{FF2B5EF4-FFF2-40B4-BE49-F238E27FC236}">
                <a16:creationId xmlns:a16="http://schemas.microsoft.com/office/drawing/2014/main" id="{D38B8460-FD75-498D-911F-0406ED796336}"/>
              </a:ext>
            </a:extLst>
          </p:cNvPr>
          <p:cNvGraphicFramePr/>
          <p:nvPr>
            <p:extLst>
              <p:ext uri="{D42A27DB-BD31-4B8C-83A1-F6EECF244321}">
                <p14:modId xmlns:p14="http://schemas.microsoft.com/office/powerpoint/2010/main" val="1478740777"/>
              </p:ext>
            </p:extLst>
          </p:nvPr>
        </p:nvGraphicFramePr>
        <p:xfrm>
          <a:off x="1123721" y="136525"/>
          <a:ext cx="7810959" cy="5355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Content Placeholder 5">
            <a:extLst>
              <a:ext uri="{FF2B5EF4-FFF2-40B4-BE49-F238E27FC236}">
                <a16:creationId xmlns:a16="http://schemas.microsoft.com/office/drawing/2014/main" id="{C9822B70-5154-4C12-AB66-164BD2A51316}"/>
              </a:ext>
            </a:extLst>
          </p:cNvPr>
          <p:cNvSpPr txBox="1">
            <a:spLocks/>
          </p:cNvSpPr>
          <p:nvPr/>
        </p:nvSpPr>
        <p:spPr>
          <a:xfrm>
            <a:off x="1112704" y="738130"/>
            <a:ext cx="6676221" cy="1825208"/>
          </a:xfrm>
          <a:prstGeom prst="rect">
            <a:avLst/>
          </a:prstGeom>
          <a:no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90000"/>
              </a:lnSpc>
              <a:spcAft>
                <a:spcPts val="600"/>
              </a:spcAft>
              <a:buNone/>
            </a:pPr>
            <a:r>
              <a:rPr lang="en-US" altLang="en-US" sz="2000" b="1">
                <a:solidFill>
                  <a:schemeClr val="accent1">
                    <a:lumMod val="75000"/>
                  </a:schemeClr>
                </a:solidFill>
                <a:latin typeface="Cambria" panose="02040503050406030204" pitchFamily="18" charset="0"/>
                <a:ea typeface="Cambria" panose="02040503050406030204" pitchFamily="18" charset="0"/>
              </a:rPr>
              <a:t>April 29, 2020 </a:t>
            </a:r>
            <a:r>
              <a:rPr lang="en-US" altLang="en-US" sz="2000">
                <a:latin typeface="Cambria" panose="02040503050406030204" pitchFamily="18" charset="0"/>
                <a:ea typeface="Cambria" panose="02040503050406030204" pitchFamily="18" charset="0"/>
              </a:rPr>
              <a:t>discussion on </a:t>
            </a:r>
            <a:r>
              <a:rPr lang="en-US" altLang="en-US" sz="2000" b="1">
                <a:solidFill>
                  <a:schemeClr val="accent1">
                    <a:lumMod val="75000"/>
                  </a:schemeClr>
                </a:solidFill>
                <a:latin typeface="Cambria" panose="02040503050406030204" pitchFamily="18" charset="0"/>
                <a:ea typeface="Cambria" panose="02040503050406030204" pitchFamily="18" charset="0"/>
              </a:rPr>
              <a:t>Treasury response to COVID-19 challenges </a:t>
            </a:r>
            <a:r>
              <a:rPr lang="en-US" altLang="en-US" sz="2000">
                <a:latin typeface="Cambria" panose="02040503050406030204" pitchFamily="18" charset="0"/>
                <a:ea typeface="Cambria" panose="02040503050406030204" pitchFamily="18" charset="0"/>
              </a:rPr>
              <a:t>revealed that advanced state of electronic payment processes and information systems resulted in TCOP countries being well placed to support more responsive government and accommodate emergency payment requests</a:t>
            </a:r>
          </a:p>
          <a:p>
            <a:pPr marL="0" indent="0">
              <a:lnSpc>
                <a:spcPct val="90000"/>
              </a:lnSpc>
              <a:spcAft>
                <a:spcPts val="600"/>
              </a:spcAft>
              <a:buNone/>
            </a:pPr>
            <a:endParaRPr lang="en-US" altLang="en-US" sz="2200" u="sng">
              <a:latin typeface="Cambria" panose="02040503050406030204" pitchFamily="18" charset="0"/>
              <a:ea typeface="Cambria" panose="02040503050406030204" pitchFamily="18" charset="0"/>
            </a:endParaRPr>
          </a:p>
          <a:p>
            <a:pPr marL="0" indent="0">
              <a:lnSpc>
                <a:spcPct val="90000"/>
              </a:lnSpc>
              <a:buFont typeface="Arial" panose="020B0604020202020204" pitchFamily="34" charset="0"/>
              <a:buNone/>
            </a:pPr>
            <a:endParaRPr lang="en-US" altLang="en-US" sz="2200" b="1" u="sng">
              <a:latin typeface="Cambria" panose="02040503050406030204" pitchFamily="18" charset="0"/>
              <a:ea typeface="Cambria" panose="02040503050406030204" pitchFamily="18" charset="0"/>
            </a:endParaRPr>
          </a:p>
          <a:p>
            <a:pPr>
              <a:lnSpc>
                <a:spcPct val="90000"/>
              </a:lnSpc>
            </a:pPr>
            <a:endParaRPr lang="en-US" altLang="en-US" sz="1600"/>
          </a:p>
        </p:txBody>
      </p:sp>
      <p:sp>
        <p:nvSpPr>
          <p:cNvPr id="14" name="Content Placeholder 5">
            <a:extLst>
              <a:ext uri="{FF2B5EF4-FFF2-40B4-BE49-F238E27FC236}">
                <a16:creationId xmlns:a16="http://schemas.microsoft.com/office/drawing/2014/main" id="{FE7F0E31-28F9-4CF1-8D0F-F66D797B7648}"/>
              </a:ext>
            </a:extLst>
          </p:cNvPr>
          <p:cNvSpPr txBox="1">
            <a:spLocks/>
          </p:cNvSpPr>
          <p:nvPr/>
        </p:nvSpPr>
        <p:spPr>
          <a:xfrm>
            <a:off x="2721166" y="2607405"/>
            <a:ext cx="6213514" cy="1894901"/>
          </a:xfrm>
          <a:prstGeom prst="rect">
            <a:avLst/>
          </a:prstGeom>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90000"/>
              </a:lnSpc>
              <a:spcAft>
                <a:spcPts val="600"/>
              </a:spcAft>
              <a:buNone/>
            </a:pPr>
            <a:r>
              <a:rPr lang="en-US" altLang="en-US" sz="2000" b="1">
                <a:solidFill>
                  <a:schemeClr val="accent1">
                    <a:lumMod val="75000"/>
                  </a:schemeClr>
                </a:solidFill>
                <a:latin typeface="Cambria" panose="02040503050406030204" pitchFamily="18" charset="0"/>
                <a:ea typeface="Cambria" panose="02040503050406030204" pitchFamily="18" charset="0"/>
              </a:rPr>
              <a:t>June 24, 2020 </a:t>
            </a:r>
            <a:r>
              <a:rPr lang="en-US" altLang="en-US" sz="2000">
                <a:latin typeface="Cambria" panose="02040503050406030204" pitchFamily="18" charset="0"/>
                <a:ea typeface="Cambria" panose="02040503050406030204" pitchFamily="18" charset="0"/>
              </a:rPr>
              <a:t>event familiarized participants with sound practices exercised by the </a:t>
            </a:r>
            <a:r>
              <a:rPr lang="en-US" altLang="en-US" sz="2000" b="1">
                <a:solidFill>
                  <a:schemeClr val="accent1">
                    <a:lumMod val="75000"/>
                  </a:schemeClr>
                </a:solidFill>
                <a:latin typeface="Cambria" panose="02040503050406030204" pitchFamily="18" charset="0"/>
                <a:ea typeface="Cambria" panose="02040503050406030204" pitchFamily="18" charset="0"/>
              </a:rPr>
              <a:t>Swiss Federal Treasury </a:t>
            </a:r>
            <a:r>
              <a:rPr lang="en-US" altLang="en-US" sz="2000">
                <a:latin typeface="Cambria" panose="02040503050406030204" pitchFamily="18" charset="0"/>
                <a:ea typeface="Cambria" panose="02040503050406030204" pitchFamily="18" charset="0"/>
              </a:rPr>
              <a:t>in integration of cash and debt management, coverage of the Treasury Single Account and close monitoring of the cash flows based on long-horizon cash flow forecasts</a:t>
            </a:r>
          </a:p>
          <a:p>
            <a:pPr marL="0" indent="0">
              <a:lnSpc>
                <a:spcPct val="90000"/>
              </a:lnSpc>
              <a:spcAft>
                <a:spcPts val="600"/>
              </a:spcAft>
              <a:buNone/>
            </a:pPr>
            <a:endParaRPr lang="en-US" altLang="en-US" sz="2200">
              <a:latin typeface="Cambria" panose="02040503050406030204" pitchFamily="18" charset="0"/>
              <a:ea typeface="Cambria" panose="02040503050406030204" pitchFamily="18" charset="0"/>
            </a:endParaRPr>
          </a:p>
          <a:p>
            <a:pPr marL="457200" indent="-457200">
              <a:lnSpc>
                <a:spcPct val="90000"/>
              </a:lnSpc>
              <a:spcAft>
                <a:spcPts val="600"/>
              </a:spcAft>
              <a:buFont typeface="Arial" panose="020B0604020202020204" pitchFamily="34" charset="0"/>
              <a:buAutoNum type="arabicParenR"/>
            </a:pPr>
            <a:endParaRPr lang="en-US" altLang="en-US" sz="2200" u="sng">
              <a:latin typeface="Cambria" panose="02040503050406030204" pitchFamily="18" charset="0"/>
              <a:ea typeface="Cambria" panose="02040503050406030204" pitchFamily="18" charset="0"/>
            </a:endParaRPr>
          </a:p>
          <a:p>
            <a:pPr marL="0" indent="0">
              <a:lnSpc>
                <a:spcPct val="90000"/>
              </a:lnSpc>
              <a:buFont typeface="Arial" panose="020B0604020202020204" pitchFamily="34" charset="0"/>
              <a:buNone/>
            </a:pPr>
            <a:endParaRPr lang="en-US" altLang="en-US" sz="2200" b="1" u="sng">
              <a:latin typeface="Cambria" panose="02040503050406030204" pitchFamily="18" charset="0"/>
              <a:ea typeface="Cambria" panose="02040503050406030204" pitchFamily="18" charset="0"/>
            </a:endParaRPr>
          </a:p>
          <a:p>
            <a:pPr>
              <a:lnSpc>
                <a:spcPct val="90000"/>
              </a:lnSpc>
            </a:pPr>
            <a:endParaRPr lang="en-US" altLang="en-US" sz="1600"/>
          </a:p>
        </p:txBody>
      </p:sp>
      <p:sp>
        <p:nvSpPr>
          <p:cNvPr id="15" name="Content Placeholder 5">
            <a:extLst>
              <a:ext uri="{FF2B5EF4-FFF2-40B4-BE49-F238E27FC236}">
                <a16:creationId xmlns:a16="http://schemas.microsoft.com/office/drawing/2014/main" id="{E42C1A79-DBEC-4728-BAEF-4502D6715E37}"/>
              </a:ext>
            </a:extLst>
          </p:cNvPr>
          <p:cNvSpPr txBox="1">
            <a:spLocks/>
          </p:cNvSpPr>
          <p:nvPr/>
        </p:nvSpPr>
        <p:spPr>
          <a:xfrm>
            <a:off x="1180825" y="4564656"/>
            <a:ext cx="6365730" cy="1894901"/>
          </a:xfrm>
          <a:prstGeom prst="rect">
            <a:avLst/>
          </a:prstGeom>
          <a:no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nSpc>
                <a:spcPct val="90000"/>
              </a:lnSpc>
              <a:spcAft>
                <a:spcPts val="600"/>
              </a:spcAft>
              <a:buNone/>
            </a:pPr>
            <a:r>
              <a:rPr lang="en-US" altLang="en-US" sz="2000">
                <a:latin typeface="Cambria" panose="02040503050406030204" pitchFamily="18" charset="0"/>
                <a:ea typeface="Cambria" panose="02040503050406030204" pitchFamily="18" charset="0"/>
              </a:rPr>
              <a:t>During </a:t>
            </a:r>
            <a:r>
              <a:rPr lang="en-US" altLang="en-US" sz="2000" b="1">
                <a:solidFill>
                  <a:schemeClr val="accent1">
                    <a:lumMod val="75000"/>
                  </a:schemeClr>
                </a:solidFill>
                <a:latin typeface="Cambria" panose="02040503050406030204" pitchFamily="18" charset="0"/>
                <a:ea typeface="Cambria" panose="02040503050406030204" pitchFamily="18" charset="0"/>
              </a:rPr>
              <a:t>September 15, 2020</a:t>
            </a:r>
            <a:r>
              <a:rPr lang="ru-RU" altLang="en-US" sz="2000" b="1">
                <a:solidFill>
                  <a:schemeClr val="accent1">
                    <a:lumMod val="75000"/>
                  </a:schemeClr>
                </a:solidFill>
                <a:latin typeface="Cambria" panose="02040503050406030204" pitchFamily="18" charset="0"/>
                <a:ea typeface="Cambria" panose="02040503050406030204" pitchFamily="18" charset="0"/>
              </a:rPr>
              <a:t> </a:t>
            </a:r>
            <a:r>
              <a:rPr lang="en-US" altLang="en-US" sz="2000">
                <a:latin typeface="Cambria" panose="02040503050406030204" pitchFamily="18" charset="0"/>
                <a:ea typeface="Cambria" panose="02040503050406030204" pitchFamily="18" charset="0"/>
              </a:rPr>
              <a:t>event the participants learned about operation and recent reforms of </a:t>
            </a:r>
            <a:r>
              <a:rPr lang="en-US" altLang="en-US" sz="2000" b="1">
                <a:solidFill>
                  <a:schemeClr val="accent1">
                    <a:lumMod val="75000"/>
                  </a:schemeClr>
                </a:solidFill>
                <a:latin typeface="Cambria" panose="02040503050406030204" pitchFamily="18" charset="0"/>
                <a:ea typeface="Cambria" panose="02040503050406030204" pitchFamily="18" charset="0"/>
              </a:rPr>
              <a:t>the</a:t>
            </a:r>
            <a:r>
              <a:rPr lang="en-US" altLang="en-US" sz="2000">
                <a:latin typeface="Cambria" panose="02040503050406030204" pitchFamily="18" charset="0"/>
                <a:ea typeface="Cambria" panose="02040503050406030204" pitchFamily="18" charset="0"/>
              </a:rPr>
              <a:t> </a:t>
            </a:r>
            <a:r>
              <a:rPr lang="en-US" altLang="en-US" sz="2000" b="1">
                <a:solidFill>
                  <a:schemeClr val="accent1">
                    <a:lumMod val="75000"/>
                  </a:schemeClr>
                </a:solidFill>
                <a:latin typeface="Cambria" panose="02040503050406030204" pitchFamily="18" charset="0"/>
                <a:ea typeface="Cambria" panose="02040503050406030204" pitchFamily="18" charset="0"/>
              </a:rPr>
              <a:t>Treasury Committee of Kazakhstan,</a:t>
            </a:r>
            <a:r>
              <a:rPr lang="en-US" altLang="en-US" sz="2000">
                <a:latin typeface="Cambria" panose="02040503050406030204" pitchFamily="18" charset="0"/>
                <a:ea typeface="Cambria" panose="02040503050406030204" pitchFamily="18" charset="0"/>
              </a:rPr>
              <a:t> including performance management framework, evolution of Treasury-Client information system and its interoperability and data exchange with other systems</a:t>
            </a:r>
            <a:r>
              <a:rPr lang="en-US" altLang="en-US" sz="2000" b="1">
                <a:latin typeface="Cambria" panose="02040503050406030204" pitchFamily="18" charset="0"/>
                <a:ea typeface="Cambria" panose="02040503050406030204" pitchFamily="18" charset="0"/>
              </a:rPr>
              <a:t>. </a:t>
            </a:r>
            <a:endParaRPr lang="en-US" altLang="en-US" sz="2200">
              <a:latin typeface="Cambria" panose="02040503050406030204" pitchFamily="18" charset="0"/>
              <a:ea typeface="Cambria" panose="02040503050406030204" pitchFamily="18" charset="0"/>
            </a:endParaRPr>
          </a:p>
          <a:p>
            <a:pPr marL="457200" indent="-457200">
              <a:lnSpc>
                <a:spcPct val="90000"/>
              </a:lnSpc>
              <a:spcAft>
                <a:spcPts val="600"/>
              </a:spcAft>
              <a:buFont typeface="Arial" panose="020B0604020202020204" pitchFamily="34" charset="0"/>
              <a:buAutoNum type="arabicParenR"/>
            </a:pPr>
            <a:endParaRPr lang="en-US" altLang="en-US" sz="2200" u="sng">
              <a:latin typeface="Cambria" panose="02040503050406030204" pitchFamily="18" charset="0"/>
              <a:ea typeface="Cambria" panose="02040503050406030204" pitchFamily="18" charset="0"/>
            </a:endParaRPr>
          </a:p>
          <a:p>
            <a:pPr marL="0" indent="0">
              <a:lnSpc>
                <a:spcPct val="90000"/>
              </a:lnSpc>
              <a:buFont typeface="Arial" panose="020B0604020202020204" pitchFamily="34" charset="0"/>
              <a:buNone/>
            </a:pPr>
            <a:endParaRPr lang="en-US" altLang="en-US" sz="2200" b="1" u="sng">
              <a:latin typeface="Cambria" panose="02040503050406030204" pitchFamily="18" charset="0"/>
              <a:ea typeface="Cambria" panose="02040503050406030204" pitchFamily="18" charset="0"/>
            </a:endParaRPr>
          </a:p>
          <a:p>
            <a:pPr>
              <a:lnSpc>
                <a:spcPct val="90000"/>
              </a:lnSpc>
            </a:pPr>
            <a:endParaRPr lang="en-US" altLang="en-US" sz="1600"/>
          </a:p>
        </p:txBody>
      </p:sp>
      <p:pic>
        <p:nvPicPr>
          <p:cNvPr id="17" name="Picture 16">
            <a:extLst>
              <a:ext uri="{FF2B5EF4-FFF2-40B4-BE49-F238E27FC236}">
                <a16:creationId xmlns:a16="http://schemas.microsoft.com/office/drawing/2014/main" id="{6A3D2CB4-9371-4D01-8D5E-487CDF9F7D25}"/>
              </a:ext>
            </a:extLst>
          </p:cNvPr>
          <p:cNvPicPr/>
          <p:nvPr/>
        </p:nvPicPr>
        <p:blipFill>
          <a:blip r:embed="rId10"/>
          <a:stretch>
            <a:fillRect/>
          </a:stretch>
        </p:blipFill>
        <p:spPr>
          <a:xfrm>
            <a:off x="1180824" y="2673347"/>
            <a:ext cx="1381156" cy="1277957"/>
          </a:xfrm>
          <a:prstGeom prst="rect">
            <a:avLst/>
          </a:prstGeom>
        </p:spPr>
      </p:pic>
    </p:spTree>
    <p:extLst>
      <p:ext uri="{BB962C8B-B14F-4D97-AF65-F5344CB8AC3E}">
        <p14:creationId xmlns:p14="http://schemas.microsoft.com/office/powerpoint/2010/main" val="1049271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AEB8D11-7DF6-4A98-93C4-DB833C405CA6}"/>
              </a:ext>
            </a:extLst>
          </p:cNvPr>
          <p:cNvSpPr>
            <a:spLocks noGrp="1"/>
          </p:cNvSpPr>
          <p:nvPr>
            <p:ph type="sldNum" sz="quarter" idx="12"/>
          </p:nvPr>
        </p:nvSpPr>
        <p:spPr>
          <a:xfrm>
            <a:off x="6553200" y="6356350"/>
            <a:ext cx="2133600" cy="365125"/>
          </a:xfrm>
        </p:spPr>
        <p:txBody>
          <a:bodyPr wrap="square"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87D4BA1C-9A8B-436B-A337-6A2CE014F201}" type="slidenum">
              <a:rPr kumimoji="0" lang="ru-RU"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8</a:t>
            </a:fld>
            <a:endParaRPr kumimoji="0" lang="ru-RU"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graphicFrame>
        <p:nvGraphicFramePr>
          <p:cNvPr id="7" name="Diagram 6">
            <a:extLst>
              <a:ext uri="{FF2B5EF4-FFF2-40B4-BE49-F238E27FC236}">
                <a16:creationId xmlns:a16="http://schemas.microsoft.com/office/drawing/2014/main" id="{D38B8460-FD75-498D-911F-0406ED796336}"/>
              </a:ext>
            </a:extLst>
          </p:cNvPr>
          <p:cNvGraphicFramePr/>
          <p:nvPr>
            <p:extLst>
              <p:ext uri="{D42A27DB-BD31-4B8C-83A1-F6EECF244321}">
                <p14:modId xmlns:p14="http://schemas.microsoft.com/office/powerpoint/2010/main" val="353259735"/>
              </p:ext>
            </p:extLst>
          </p:nvPr>
        </p:nvGraphicFramePr>
        <p:xfrm>
          <a:off x="1123721" y="136525"/>
          <a:ext cx="7810959" cy="53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Content Placeholder 5">
            <a:extLst>
              <a:ext uri="{FF2B5EF4-FFF2-40B4-BE49-F238E27FC236}">
                <a16:creationId xmlns:a16="http://schemas.microsoft.com/office/drawing/2014/main" id="{C9822B70-5154-4C12-AB66-164BD2A51316}"/>
              </a:ext>
            </a:extLst>
          </p:cNvPr>
          <p:cNvSpPr txBox="1">
            <a:spLocks/>
          </p:cNvSpPr>
          <p:nvPr/>
        </p:nvSpPr>
        <p:spPr>
          <a:xfrm>
            <a:off x="1112704" y="738130"/>
            <a:ext cx="5905041" cy="1825208"/>
          </a:xfrm>
          <a:prstGeom prst="rect">
            <a:avLst/>
          </a:prstGeom>
          <a:no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nSpc>
                <a:spcPct val="90000"/>
              </a:lnSpc>
              <a:spcAft>
                <a:spcPts val="600"/>
              </a:spcAft>
              <a:buNone/>
            </a:pPr>
            <a:r>
              <a:rPr lang="en-US" altLang="en-US" sz="2000">
                <a:solidFill>
                  <a:prstClr val="black"/>
                </a:solidFill>
                <a:latin typeface="Cambria" panose="02040503050406030204" pitchFamily="18" charset="0"/>
                <a:ea typeface="Cambria" panose="02040503050406030204" pitchFamily="18" charset="0"/>
              </a:rPr>
              <a:t>During </a:t>
            </a:r>
            <a:r>
              <a:rPr lang="en-US" altLang="en-US" sz="2000" b="1">
                <a:solidFill>
                  <a:srgbClr val="6EA0B0">
                    <a:lumMod val="75000"/>
                  </a:srgbClr>
                </a:solidFill>
                <a:latin typeface="Cambria" panose="02040503050406030204" pitchFamily="18" charset="0"/>
                <a:ea typeface="Cambria" panose="02040503050406030204" pitchFamily="18" charset="0"/>
              </a:rPr>
              <a:t>October 13, 2020</a:t>
            </a:r>
            <a:r>
              <a:rPr lang="en-US" altLang="en-US" sz="2000">
                <a:solidFill>
                  <a:prstClr val="black"/>
                </a:solidFill>
                <a:latin typeface="Cambria" panose="02040503050406030204" pitchFamily="18" charset="0"/>
                <a:ea typeface="Cambria" panose="02040503050406030204" pitchFamily="18" charset="0"/>
              </a:rPr>
              <a:t> meeting TCOP members from </a:t>
            </a:r>
            <a:r>
              <a:rPr lang="en-US" altLang="en-US" sz="2000" b="1">
                <a:solidFill>
                  <a:schemeClr val="accent1">
                    <a:lumMod val="75000"/>
                  </a:schemeClr>
                </a:solidFill>
                <a:latin typeface="Cambria" panose="02040503050406030204" pitchFamily="18" charset="0"/>
                <a:ea typeface="Cambria" panose="02040503050406030204" pitchFamily="18" charset="0"/>
              </a:rPr>
              <a:t>Albania, Belarus, Kazakhstan, Moldova, and Tajikistan presented updates </a:t>
            </a:r>
            <a:r>
              <a:rPr lang="en-US" altLang="en-US" sz="2000">
                <a:solidFill>
                  <a:prstClr val="black"/>
                </a:solidFill>
                <a:latin typeface="Cambria" panose="02040503050406030204" pitchFamily="18" charset="0"/>
                <a:ea typeface="Cambria" panose="02040503050406030204" pitchFamily="18" charset="0"/>
              </a:rPr>
              <a:t>on the ICT agenda topical for their national treasuries paying attention to developments accelerating as a result of the COVID-19 pandemic</a:t>
            </a:r>
          </a:p>
          <a:p>
            <a:pPr marL="0" marR="0" lvl="0" indent="0" algn="l" defTabSz="914400" rtl="0" eaLnBrk="1" fontAlgn="base" latinLnBrk="0" hangingPunct="1">
              <a:lnSpc>
                <a:spcPct val="90000"/>
              </a:lnSpc>
              <a:spcBef>
                <a:spcPct val="20000"/>
              </a:spcBef>
              <a:spcAft>
                <a:spcPts val="600"/>
              </a:spcAft>
              <a:buClrTx/>
              <a:buSzTx/>
              <a:buFont typeface="Arial" panose="020B0604020202020204" pitchFamily="34" charset="0"/>
              <a:buNone/>
              <a:tabLst/>
              <a:defRPr/>
            </a:pPr>
            <a:endParaRPr kumimoji="0" lang="en-US" alt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ts val="600"/>
              </a:spcAft>
              <a:buClrTx/>
              <a:buSzTx/>
              <a:buFont typeface="Arial" panose="020B0604020202020204" pitchFamily="34" charset="0"/>
              <a:buNone/>
              <a:tabLst/>
              <a:defRPr/>
            </a:pPr>
            <a:endParaRPr kumimoji="0" lang="en-US" altLang="en-US" sz="22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200" b="1"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ontent Placeholder 5">
            <a:extLst>
              <a:ext uri="{FF2B5EF4-FFF2-40B4-BE49-F238E27FC236}">
                <a16:creationId xmlns:a16="http://schemas.microsoft.com/office/drawing/2014/main" id="{FE7F0E31-28F9-4CF1-8D0F-F66D797B7648}"/>
              </a:ext>
            </a:extLst>
          </p:cNvPr>
          <p:cNvSpPr txBox="1">
            <a:spLocks/>
          </p:cNvSpPr>
          <p:nvPr/>
        </p:nvSpPr>
        <p:spPr>
          <a:xfrm>
            <a:off x="3187940" y="2463723"/>
            <a:ext cx="5746740" cy="2295568"/>
          </a:xfrm>
          <a:prstGeom prst="rect">
            <a:avLst/>
          </a:prstGeom>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lnSpcReduction="1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nSpc>
                <a:spcPct val="90000"/>
              </a:lnSpc>
              <a:spcAft>
                <a:spcPts val="600"/>
              </a:spcAft>
              <a:buNone/>
            </a:pPr>
            <a:r>
              <a:rPr lang="en-US" altLang="en-US" sz="2000" b="1">
                <a:solidFill>
                  <a:srgbClr val="6EA0B0">
                    <a:lumMod val="75000"/>
                  </a:srgbClr>
                </a:solidFill>
                <a:latin typeface="Cambria" panose="02040503050406030204" pitchFamily="18" charset="0"/>
                <a:ea typeface="Cambria" panose="02040503050406030204" pitchFamily="18" charset="0"/>
              </a:rPr>
              <a:t>November 19, 2020</a:t>
            </a:r>
            <a:r>
              <a:rPr lang="en-US" altLang="en-US" sz="2000" b="1">
                <a:solidFill>
                  <a:prstClr val="black"/>
                </a:solidFill>
                <a:latin typeface="Cambria" panose="02040503050406030204" pitchFamily="18" charset="0"/>
                <a:ea typeface="Cambria" panose="02040503050406030204" pitchFamily="18" charset="0"/>
              </a:rPr>
              <a:t> - </a:t>
            </a:r>
            <a:r>
              <a:rPr lang="en-US" altLang="en-US" sz="2000">
                <a:solidFill>
                  <a:prstClr val="black"/>
                </a:solidFill>
                <a:latin typeface="Cambria" panose="02040503050406030204" pitchFamily="18" charset="0"/>
                <a:ea typeface="Cambria" panose="02040503050406030204" pitchFamily="18" charset="0"/>
              </a:rPr>
              <a:t>colleagues from </a:t>
            </a:r>
            <a:r>
              <a:rPr lang="en-US" altLang="en-US" sz="2000" b="1">
                <a:solidFill>
                  <a:schemeClr val="accent1">
                    <a:lumMod val="75000"/>
                  </a:schemeClr>
                </a:solidFill>
                <a:latin typeface="Cambria" panose="02040503050406030204" pitchFamily="18" charset="0"/>
                <a:ea typeface="Cambria" panose="02040503050406030204" pitchFamily="18" charset="0"/>
              </a:rPr>
              <a:t>Albania</a:t>
            </a:r>
            <a:r>
              <a:rPr lang="en-US" altLang="en-US" sz="2000">
                <a:solidFill>
                  <a:prstClr val="black"/>
                </a:solidFill>
                <a:latin typeface="Cambria" panose="02040503050406030204" pitchFamily="18" charset="0"/>
                <a:ea typeface="Cambria" panose="02040503050406030204" pitchFamily="18" charset="0"/>
              </a:rPr>
              <a:t> explained the overall architecture and core functionality of the AFMIS as well as the key integration links between the treasury information system (AGFIS) around which the AFMIS is built and the new modules and government information systems. The presentation was followed by a demo session</a:t>
            </a:r>
            <a:endParaRPr kumimoji="0" lang="en-US" alt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ts val="600"/>
              </a:spcAft>
              <a:buClrTx/>
              <a:buSzTx/>
              <a:buFont typeface="Arial" panose="020B0604020202020204" pitchFamily="34" charset="0"/>
              <a:buNone/>
              <a:tabLst/>
              <a:defRPr/>
            </a:pPr>
            <a:endParaRPr kumimoji="0" lang="en-US" altLang="en-US" sz="2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l" defTabSz="914400" rtl="0" eaLnBrk="1" fontAlgn="base" latinLnBrk="0" hangingPunct="1">
              <a:lnSpc>
                <a:spcPct val="90000"/>
              </a:lnSpc>
              <a:spcBef>
                <a:spcPct val="20000"/>
              </a:spcBef>
              <a:spcAft>
                <a:spcPts val="600"/>
              </a:spcAft>
              <a:buClrTx/>
              <a:buSzTx/>
              <a:buFont typeface="Arial" panose="020B0604020202020204" pitchFamily="34" charset="0"/>
              <a:buAutoNum type="arabicParenR"/>
              <a:tabLst/>
              <a:defRPr/>
            </a:pPr>
            <a:endParaRPr kumimoji="0" lang="en-US" altLang="en-US" sz="22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200" b="1"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5">
            <a:extLst>
              <a:ext uri="{FF2B5EF4-FFF2-40B4-BE49-F238E27FC236}">
                <a16:creationId xmlns:a16="http://schemas.microsoft.com/office/drawing/2014/main" id="{E42C1A79-DBEC-4728-BAEF-4502D6715E37}"/>
              </a:ext>
            </a:extLst>
          </p:cNvPr>
          <p:cNvSpPr txBox="1">
            <a:spLocks/>
          </p:cNvSpPr>
          <p:nvPr/>
        </p:nvSpPr>
        <p:spPr>
          <a:xfrm>
            <a:off x="1180825" y="4564656"/>
            <a:ext cx="6054791" cy="1894901"/>
          </a:xfrm>
          <a:prstGeom prst="rect">
            <a:avLst/>
          </a:prstGeom>
          <a:noFill/>
          <a:ln w="25400" cap="flat" cmpd="sng" algn="ctr">
            <a:solidFill>
              <a:schemeClr val="bg1"/>
            </a:solidFill>
            <a:prstDash val="solid"/>
          </a:ln>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dk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dk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dk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lvl="0" indent="0">
              <a:lnSpc>
                <a:spcPct val="90000"/>
              </a:lnSpc>
              <a:spcAft>
                <a:spcPts val="600"/>
              </a:spcAft>
              <a:buNone/>
            </a:pPr>
            <a:r>
              <a:rPr lang="en-US" altLang="en-US" sz="2000" b="1">
                <a:solidFill>
                  <a:srgbClr val="6EA0B0">
                    <a:lumMod val="75000"/>
                  </a:srgbClr>
                </a:solidFill>
                <a:latin typeface="Cambria" panose="02040503050406030204" pitchFamily="18" charset="0"/>
                <a:ea typeface="Cambria" panose="02040503050406030204" pitchFamily="18" charset="0"/>
              </a:rPr>
              <a:t>February 11, 2021</a:t>
            </a:r>
            <a:r>
              <a:rPr lang="en-US" altLang="en-US" sz="2000" b="1">
                <a:solidFill>
                  <a:prstClr val="black"/>
                </a:solidFill>
                <a:latin typeface="Cambria" panose="02040503050406030204" pitchFamily="18" charset="0"/>
                <a:ea typeface="Cambria" panose="02040503050406030204" pitchFamily="18" charset="0"/>
              </a:rPr>
              <a:t> </a:t>
            </a:r>
            <a:r>
              <a:rPr lang="en-US" altLang="en-US" sz="2000">
                <a:solidFill>
                  <a:prstClr val="black"/>
                </a:solidFill>
                <a:latin typeface="Cambria" panose="02040503050406030204" pitchFamily="18" charset="0"/>
                <a:ea typeface="Cambria" panose="02040503050406030204" pitchFamily="18" charset="0"/>
              </a:rPr>
              <a:t>event familiarized participants with  recent paper by M. Coskun Cangoz and Leandro Secunho “Cash Management: How do Countries Perform Sound Practices?”. The launch of “2021 Survey on TSA and Cash Management and Forecasting Practices in PEMPAL Countries” was also announced </a:t>
            </a:r>
            <a:r>
              <a:rPr kumimoji="0" lang="en-US" altLang="en-US"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a:t>
            </a:r>
            <a:endParaRPr kumimoji="0" lang="en-US" altLang="en-US"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l" defTabSz="914400" rtl="0" eaLnBrk="1" fontAlgn="base" latinLnBrk="0" hangingPunct="1">
              <a:lnSpc>
                <a:spcPct val="90000"/>
              </a:lnSpc>
              <a:spcBef>
                <a:spcPct val="20000"/>
              </a:spcBef>
              <a:spcAft>
                <a:spcPts val="600"/>
              </a:spcAft>
              <a:buClrTx/>
              <a:buSzTx/>
              <a:buFont typeface="Arial" panose="020B0604020202020204" pitchFamily="34" charset="0"/>
              <a:buAutoNum type="arabicParenR"/>
              <a:tabLst/>
              <a:defRPr/>
            </a:pPr>
            <a:endParaRPr kumimoji="0" lang="en-US" altLang="en-US" sz="2200" b="0"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base" latinLnBrk="0" hangingPunct="1">
              <a:lnSpc>
                <a:spcPct val="90000"/>
              </a:lnSpc>
              <a:spcBef>
                <a:spcPct val="20000"/>
              </a:spcBef>
              <a:spcAft>
                <a:spcPct val="0"/>
              </a:spcAft>
              <a:buClrTx/>
              <a:buSzTx/>
              <a:buFont typeface="Arial" panose="020B0604020202020204" pitchFamily="34" charset="0"/>
              <a:buNone/>
              <a:tabLst/>
              <a:defRPr/>
            </a:pPr>
            <a:endParaRPr kumimoji="0" lang="en-US" altLang="en-US" sz="2200" b="1" i="0" u="sng"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altLang="en-US" sz="16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19E506BE-C698-4955-9969-B75FC92639EE}"/>
              </a:ext>
            </a:extLst>
          </p:cNvPr>
          <p:cNvPicPr/>
          <p:nvPr/>
        </p:nvPicPr>
        <p:blipFill>
          <a:blip r:embed="rId8">
            <a:extLst>
              <a:ext uri="{28A0092B-C50C-407E-A947-70E740481C1C}">
                <a14:useLocalDpi xmlns:a14="http://schemas.microsoft.com/office/drawing/2010/main" val="0"/>
              </a:ext>
            </a:extLst>
          </a:blip>
          <a:stretch>
            <a:fillRect/>
          </a:stretch>
        </p:blipFill>
        <p:spPr>
          <a:xfrm>
            <a:off x="7116898" y="826267"/>
            <a:ext cx="1586428" cy="1189821"/>
          </a:xfrm>
          <a:prstGeom prst="rect">
            <a:avLst/>
          </a:prstGeom>
        </p:spPr>
      </p:pic>
      <p:pic>
        <p:nvPicPr>
          <p:cNvPr id="2052" name="Picture 4" descr="Ministria Financave dhe Ekonomisë">
            <a:extLst>
              <a:ext uri="{FF2B5EF4-FFF2-40B4-BE49-F238E27FC236}">
                <a16:creationId xmlns:a16="http://schemas.microsoft.com/office/drawing/2014/main" id="{BFCEE96D-B504-47FE-AE86-DE4615BA65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1384" y="2552700"/>
            <a:ext cx="2116556" cy="16226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umbnail">
            <a:extLst>
              <a:ext uri="{FF2B5EF4-FFF2-40B4-BE49-F238E27FC236}">
                <a16:creationId xmlns:a16="http://schemas.microsoft.com/office/drawing/2014/main" id="{A135D0D9-A216-41BF-8537-F69F643498B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5616" y="4414821"/>
            <a:ext cx="1595673" cy="207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302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4D36B3-13F5-4139-BCA9-D765A948DA90}"/>
              </a:ext>
            </a:extLst>
          </p:cNvPr>
          <p:cNvSpPr>
            <a:spLocks noGrp="1"/>
          </p:cNvSpPr>
          <p:nvPr>
            <p:ph type="sldNum" sz="quarter" idx="12"/>
          </p:nvPr>
        </p:nvSpPr>
        <p:spPr/>
        <p:txBody>
          <a:bodyPr/>
          <a:lstStyle/>
          <a:p>
            <a:pPr>
              <a:defRPr/>
            </a:pPr>
            <a:fld id="{3A541A2D-ED5A-4864-A429-27F6C096175A}" type="slidenum">
              <a:rPr lang="ru-RU" altLang="en-US" smtClean="0"/>
              <a:pPr>
                <a:defRPr/>
              </a:pPr>
              <a:t>9</a:t>
            </a:fld>
            <a:endParaRPr lang="ru-RU" altLang="en-US"/>
          </a:p>
        </p:txBody>
      </p:sp>
      <p:pic>
        <p:nvPicPr>
          <p:cNvPr id="3" name="Picture 2">
            <a:extLst>
              <a:ext uri="{FF2B5EF4-FFF2-40B4-BE49-F238E27FC236}">
                <a16:creationId xmlns:a16="http://schemas.microsoft.com/office/drawing/2014/main" id="{8F291427-759A-415B-AE6D-E8F3B3D58CBD}"/>
              </a:ext>
            </a:extLst>
          </p:cNvPr>
          <p:cNvPicPr>
            <a:picLocks noChangeAspect="1"/>
          </p:cNvPicPr>
          <p:nvPr/>
        </p:nvPicPr>
        <p:blipFill>
          <a:blip r:embed="rId2"/>
          <a:stretch>
            <a:fillRect/>
          </a:stretch>
        </p:blipFill>
        <p:spPr>
          <a:xfrm>
            <a:off x="2677099" y="275419"/>
            <a:ext cx="5864881" cy="3160963"/>
          </a:xfrm>
          <a:prstGeom prst="rect">
            <a:avLst/>
          </a:prstGeom>
        </p:spPr>
      </p:pic>
      <p:pic>
        <p:nvPicPr>
          <p:cNvPr id="4" name="Picture 3">
            <a:extLst>
              <a:ext uri="{FF2B5EF4-FFF2-40B4-BE49-F238E27FC236}">
                <a16:creationId xmlns:a16="http://schemas.microsoft.com/office/drawing/2014/main" id="{A173EBF3-69E9-4E50-84AF-D0C23BA80B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87277" y="3487622"/>
            <a:ext cx="6747831" cy="3051290"/>
          </a:xfrm>
          <a:prstGeom prst="rect">
            <a:avLst/>
          </a:prstGeom>
          <a:noFill/>
          <a:ln>
            <a:noFill/>
          </a:ln>
        </p:spPr>
      </p:pic>
    </p:spTree>
    <p:extLst>
      <p:ext uri="{BB962C8B-B14F-4D97-AF65-F5344CB8AC3E}">
        <p14:creationId xmlns:p14="http://schemas.microsoft.com/office/powerpoint/2010/main" val="36657646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Theme1">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4162E732-01BF-4C3B-87E1-EA2A51BC582F}" vid="{C0D52903-F4C7-476D-BB9C-B69B6F39568F}"/>
    </a:ext>
  </a:extLst>
</a:theme>
</file>

<file path=ppt/theme/theme2.xml><?xml version="1.0" encoding="utf-8"?>
<a:theme xmlns:a="http://schemas.openxmlformats.org/drawingml/2006/main" name="1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heme2">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BFF5BC5E-2B52-47B8-B274-003260379418}" vid="{802F6FD2-7257-492E-A048-B01F86A6C526}"/>
    </a:ext>
  </a:extLst>
</a:theme>
</file>

<file path=ppt/theme/theme5.xml><?xml version="1.0" encoding="utf-8"?>
<a:theme xmlns:a="http://schemas.openxmlformats.org/drawingml/2006/main" name="3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4_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On-screen Show (4:3)</PresentationFormat>
  <Paragraphs>164</Paragraphs>
  <Slides>14</Slides>
  <Notes>11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14</vt:i4>
      </vt:variant>
    </vt:vector>
  </HeadingPairs>
  <TitlesOfParts>
    <vt:vector size="28" baseType="lpstr">
      <vt:lpstr>Arial</vt:lpstr>
      <vt:lpstr>Calibri</vt:lpstr>
      <vt:lpstr>Cambria</vt:lpstr>
      <vt:lpstr>Courier New</vt:lpstr>
      <vt:lpstr>Times New Roman</vt:lpstr>
      <vt:lpstr>Trebuchet MS</vt:lpstr>
      <vt:lpstr>Wingdings</vt:lpstr>
      <vt:lpstr>Wingdings 3</vt:lpstr>
      <vt:lpstr>Theme1</vt:lpstr>
      <vt:lpstr>1_Facet</vt:lpstr>
      <vt:lpstr>2_Facet</vt:lpstr>
      <vt:lpstr>Theme2</vt:lpstr>
      <vt:lpstr>3_Facet</vt:lpstr>
      <vt:lpstr>4_Facet</vt:lpstr>
      <vt:lpstr>PowerPoint Presentation</vt:lpstr>
      <vt:lpstr>PowerPoint Presentation</vt:lpstr>
      <vt:lpstr> TCOP Action Plans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Find more details on TCOP activities 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Ekaterina A Zaleeva</dc:creator>
  <cp:lastModifiedBy>Galina S. Kuznetsova</cp:lastModifiedBy>
  <cp:revision>1</cp:revision>
  <dcterms:created xsi:type="dcterms:W3CDTF">2019-04-09T18:04:18Z</dcterms:created>
  <dcterms:modified xsi:type="dcterms:W3CDTF">2021-05-25T10:55:43Z</dcterms:modified>
</cp:coreProperties>
</file>