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  <p:sldMasterId id="2147483763" r:id="rId2"/>
    <p:sldMasterId id="2147483780" r:id="rId3"/>
    <p:sldMasterId id="2147483797" r:id="rId4"/>
    <p:sldMasterId id="2147483810" r:id="rId5"/>
    <p:sldMasterId id="2147483827" r:id="rId6"/>
  </p:sldMasterIdLst>
  <p:notesMasterIdLst>
    <p:notesMasterId r:id="rId21"/>
  </p:notesMasterIdLst>
  <p:handoutMasterIdLst>
    <p:handoutMasterId r:id="rId22"/>
  </p:handoutMasterIdLst>
  <p:sldIdLst>
    <p:sldId id="457" r:id="rId7"/>
    <p:sldId id="458" r:id="rId8"/>
    <p:sldId id="347" r:id="rId9"/>
    <p:sldId id="417" r:id="rId10"/>
    <p:sldId id="434" r:id="rId11"/>
    <p:sldId id="469" r:id="rId12"/>
    <p:sldId id="465" r:id="rId13"/>
    <p:sldId id="466" r:id="rId14"/>
    <p:sldId id="470" r:id="rId15"/>
    <p:sldId id="468" r:id="rId16"/>
    <p:sldId id="464" r:id="rId17"/>
    <p:sldId id="369" r:id="rId18"/>
    <p:sldId id="462" r:id="rId19"/>
    <p:sldId id="384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lena Slizhevskaya" initials="YS" lastIdx="0" clrIdx="0">
    <p:extLst>
      <p:ext uri="{19B8F6BF-5375-455C-9EA6-DF929625EA0E}">
        <p15:presenceInfo xmlns:p15="http://schemas.microsoft.com/office/powerpoint/2012/main" userId="S-1-5-21-88094858-919529-1617787245-4421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FA33F7-7BF0-4518-B351-C37BD75574E6}" v="4" dt="2021-05-27T14:19:22.268"/>
    <p1510:client id="{59C1A907-C98F-4B9B-85F9-6A6B3D636F89}" v="96" dt="2021-05-27T18:28:07.7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6256" autoAdjust="0"/>
    <p:restoredTop sz="94660"/>
  </p:normalViewPr>
  <p:slideViewPr>
    <p:cSldViewPr snapToGrid="0">
      <p:cViewPr varScale="1">
        <p:scale>
          <a:sx n="58" d="100"/>
          <a:sy n="58" d="100"/>
        </p:scale>
        <p:origin x="191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lena Slizhevskaya" userId="c31c118f-cc09-4814-95e2-f268a72c0a23" providerId="ADAL" clId="{59C1A907-C98F-4B9B-85F9-6A6B3D636F89}"/>
    <pc:docChg chg="custSel modSld">
      <pc:chgData name="Yelena Slizhevskaya" userId="c31c118f-cc09-4814-95e2-f268a72c0a23" providerId="ADAL" clId="{59C1A907-C98F-4B9B-85F9-6A6B3D636F89}" dt="2021-05-27T18:28:07.709" v="1180" actId="1036"/>
      <pc:docMkLst>
        <pc:docMk/>
      </pc:docMkLst>
      <pc:sldChg chg="modSp mod">
        <pc:chgData name="Yelena Slizhevskaya" userId="c31c118f-cc09-4814-95e2-f268a72c0a23" providerId="ADAL" clId="{59C1A907-C98F-4B9B-85F9-6A6B3D636F89}" dt="2021-05-27T16:21:25.011" v="144" actId="6549"/>
        <pc:sldMkLst>
          <pc:docMk/>
          <pc:sldMk cId="0" sldId="347"/>
        </pc:sldMkLst>
        <pc:spChg chg="mod">
          <ac:chgData name="Yelena Slizhevskaya" userId="c31c118f-cc09-4814-95e2-f268a72c0a23" providerId="ADAL" clId="{59C1A907-C98F-4B9B-85F9-6A6B3D636F89}" dt="2021-05-27T16:21:25.011" v="144" actId="6549"/>
          <ac:spMkLst>
            <pc:docMk/>
            <pc:sldMk cId="0" sldId="347"/>
            <ac:spMk id="8195" creationId="{5A5C8270-49C8-4AB9-A0A0-F653C8402FD0}"/>
          </ac:spMkLst>
        </pc:spChg>
      </pc:sldChg>
      <pc:sldChg chg="modSp mod">
        <pc:chgData name="Yelena Slizhevskaya" userId="c31c118f-cc09-4814-95e2-f268a72c0a23" providerId="ADAL" clId="{59C1A907-C98F-4B9B-85F9-6A6B3D636F89}" dt="2021-05-27T18:25:19.067" v="1047" actId="20577"/>
        <pc:sldMkLst>
          <pc:docMk/>
          <pc:sldMk cId="0" sldId="369"/>
        </pc:sldMkLst>
        <pc:spChg chg="mod">
          <ac:chgData name="Yelena Slizhevskaya" userId="c31c118f-cc09-4814-95e2-f268a72c0a23" providerId="ADAL" clId="{59C1A907-C98F-4B9B-85F9-6A6B3D636F89}" dt="2021-05-27T18:25:19.067" v="1047" actId="20577"/>
          <ac:spMkLst>
            <pc:docMk/>
            <pc:sldMk cId="0" sldId="369"/>
            <ac:spMk id="3" creationId="{E0DE4E25-CBDC-4113-B489-646E67DC7A09}"/>
          </ac:spMkLst>
        </pc:spChg>
      </pc:sldChg>
      <pc:sldChg chg="modSp mod">
        <pc:chgData name="Yelena Slizhevskaya" userId="c31c118f-cc09-4814-95e2-f268a72c0a23" providerId="ADAL" clId="{59C1A907-C98F-4B9B-85F9-6A6B3D636F89}" dt="2021-05-27T16:47:33.276" v="343" actId="14100"/>
        <pc:sldMkLst>
          <pc:docMk/>
          <pc:sldMk cId="0" sldId="434"/>
        </pc:sldMkLst>
        <pc:spChg chg="mod">
          <ac:chgData name="Yelena Slizhevskaya" userId="c31c118f-cc09-4814-95e2-f268a72c0a23" providerId="ADAL" clId="{59C1A907-C98F-4B9B-85F9-6A6B3D636F89}" dt="2021-05-27T16:47:24.322" v="342" actId="6549"/>
          <ac:spMkLst>
            <pc:docMk/>
            <pc:sldMk cId="0" sldId="434"/>
            <ac:spMk id="3" creationId="{166E1E78-33B5-414E-AE23-9EA5ACBCCB2B}"/>
          </ac:spMkLst>
        </pc:spChg>
        <pc:spChg chg="mod">
          <ac:chgData name="Yelena Slizhevskaya" userId="c31c118f-cc09-4814-95e2-f268a72c0a23" providerId="ADAL" clId="{59C1A907-C98F-4B9B-85F9-6A6B3D636F89}" dt="2021-05-27T16:46:13.212" v="243" actId="948"/>
          <ac:spMkLst>
            <pc:docMk/>
            <pc:sldMk cId="0" sldId="434"/>
            <ac:spMk id="13" creationId="{88D9C117-34CA-4A1C-8B6D-76F6C7466014}"/>
          </ac:spMkLst>
        </pc:spChg>
        <pc:spChg chg="mod">
          <ac:chgData name="Yelena Slizhevskaya" userId="c31c118f-cc09-4814-95e2-f268a72c0a23" providerId="ADAL" clId="{59C1A907-C98F-4B9B-85F9-6A6B3D636F89}" dt="2021-05-27T16:44:17.040" v="179" actId="14100"/>
          <ac:spMkLst>
            <pc:docMk/>
            <pc:sldMk cId="0" sldId="434"/>
            <ac:spMk id="17" creationId="{8A77FAE7-ECEC-40BE-93E0-5B2C6C6C1CF9}"/>
          </ac:spMkLst>
        </pc:spChg>
        <pc:spChg chg="mod">
          <ac:chgData name="Yelena Slizhevskaya" userId="c31c118f-cc09-4814-95e2-f268a72c0a23" providerId="ADAL" clId="{59C1A907-C98F-4B9B-85F9-6A6B3D636F89}" dt="2021-05-27T16:45:34.906" v="217" actId="5793"/>
          <ac:spMkLst>
            <pc:docMk/>
            <pc:sldMk cId="0" sldId="434"/>
            <ac:spMk id="21" creationId="{9CFCA07E-C445-46AE-A70C-F4955E1A44BF}"/>
          </ac:spMkLst>
        </pc:spChg>
        <pc:grpChg chg="mod">
          <ac:chgData name="Yelena Slizhevskaya" userId="c31c118f-cc09-4814-95e2-f268a72c0a23" providerId="ADAL" clId="{59C1A907-C98F-4B9B-85F9-6A6B3D636F89}" dt="2021-05-27T16:44:12.380" v="178" actId="14100"/>
          <ac:grpSpMkLst>
            <pc:docMk/>
            <pc:sldMk cId="0" sldId="434"/>
            <ac:grpSpMk id="12" creationId="{4A521E22-87BD-4233-A1BA-B83596155235}"/>
          </ac:grpSpMkLst>
        </pc:grpChg>
        <pc:graphicFrameChg chg="mod">
          <ac:chgData name="Yelena Slizhevskaya" userId="c31c118f-cc09-4814-95e2-f268a72c0a23" providerId="ADAL" clId="{59C1A907-C98F-4B9B-85F9-6A6B3D636F89}" dt="2021-05-27T16:47:33.276" v="343" actId="14100"/>
          <ac:graphicFrameMkLst>
            <pc:docMk/>
            <pc:sldMk cId="0" sldId="434"/>
            <ac:graphicFrameMk id="6" creationId="{960361A4-D586-47CF-97CC-F517578EB76F}"/>
          </ac:graphicFrameMkLst>
        </pc:graphicFrameChg>
      </pc:sldChg>
      <pc:sldChg chg="modSp mod">
        <pc:chgData name="Yelena Slizhevskaya" userId="c31c118f-cc09-4814-95e2-f268a72c0a23" providerId="ADAL" clId="{59C1A907-C98F-4B9B-85F9-6A6B3D636F89}" dt="2021-05-27T16:20:54.278" v="127" actId="1037"/>
        <pc:sldMkLst>
          <pc:docMk/>
          <pc:sldMk cId="0" sldId="458"/>
        </pc:sldMkLst>
        <pc:spChg chg="mod">
          <ac:chgData name="Yelena Slizhevskaya" userId="c31c118f-cc09-4814-95e2-f268a72c0a23" providerId="ADAL" clId="{59C1A907-C98F-4B9B-85F9-6A6B3D636F89}" dt="2021-05-27T16:20:48.572" v="117" actId="1038"/>
          <ac:spMkLst>
            <pc:docMk/>
            <pc:sldMk cId="0" sldId="458"/>
            <ac:spMk id="28" creationId="{88FFABF0-234D-4C28-8F5D-43158E52615D}"/>
          </ac:spMkLst>
        </pc:spChg>
        <pc:spChg chg="mod">
          <ac:chgData name="Yelena Slizhevskaya" userId="c31c118f-cc09-4814-95e2-f268a72c0a23" providerId="ADAL" clId="{59C1A907-C98F-4B9B-85F9-6A6B3D636F89}" dt="2021-05-27T16:20:54.278" v="127" actId="1037"/>
          <ac:spMkLst>
            <pc:docMk/>
            <pc:sldMk cId="0" sldId="458"/>
            <ac:spMk id="29" creationId="{6701BA5B-E236-495E-97DB-C50BE442283B}"/>
          </ac:spMkLst>
        </pc:spChg>
        <pc:spChg chg="mod">
          <ac:chgData name="Yelena Slizhevskaya" userId="c31c118f-cc09-4814-95e2-f268a72c0a23" providerId="ADAL" clId="{59C1A907-C98F-4B9B-85F9-6A6B3D636F89}" dt="2021-05-27T16:18:58.858" v="99" actId="20577"/>
          <ac:spMkLst>
            <pc:docMk/>
            <pc:sldMk cId="0" sldId="458"/>
            <ac:spMk id="6157" creationId="{F7396C0B-55F8-496A-B9DE-9EBC6915CC88}"/>
          </ac:spMkLst>
        </pc:spChg>
        <pc:spChg chg="mod">
          <ac:chgData name="Yelena Slizhevskaya" userId="c31c118f-cc09-4814-95e2-f268a72c0a23" providerId="ADAL" clId="{59C1A907-C98F-4B9B-85F9-6A6B3D636F89}" dt="2021-05-27T16:19:20.873" v="101" actId="20577"/>
          <ac:spMkLst>
            <pc:docMk/>
            <pc:sldMk cId="0" sldId="458"/>
            <ac:spMk id="6162" creationId="{46AADB38-FF93-40B7-8D73-4120F71554E4}"/>
          </ac:spMkLst>
        </pc:spChg>
        <pc:spChg chg="mod">
          <ac:chgData name="Yelena Slizhevskaya" userId="c31c118f-cc09-4814-95e2-f268a72c0a23" providerId="ADAL" clId="{59C1A907-C98F-4B9B-85F9-6A6B3D636F89}" dt="2021-05-27T16:20:39.058" v="108" actId="20577"/>
          <ac:spMkLst>
            <pc:docMk/>
            <pc:sldMk cId="0" sldId="458"/>
            <ac:spMk id="6164" creationId="{47214B99-E642-475B-B0C0-1FF264654F30}"/>
          </ac:spMkLst>
        </pc:spChg>
      </pc:sldChg>
      <pc:sldChg chg="modSp mod">
        <pc:chgData name="Yelena Slizhevskaya" userId="c31c118f-cc09-4814-95e2-f268a72c0a23" providerId="ADAL" clId="{59C1A907-C98F-4B9B-85F9-6A6B3D636F89}" dt="2021-05-27T18:28:07.709" v="1180" actId="1036"/>
        <pc:sldMkLst>
          <pc:docMk/>
          <pc:sldMk cId="1376170186" sldId="462"/>
        </pc:sldMkLst>
        <pc:spChg chg="mod">
          <ac:chgData name="Yelena Slizhevskaya" userId="c31c118f-cc09-4814-95e2-f268a72c0a23" providerId="ADAL" clId="{59C1A907-C98F-4B9B-85F9-6A6B3D636F89}" dt="2021-05-27T18:28:07.709" v="1180" actId="1036"/>
          <ac:spMkLst>
            <pc:docMk/>
            <pc:sldMk cId="1376170186" sldId="462"/>
            <ac:spMk id="5" creationId="{7031DE62-1F94-4BD0-8BCF-1810F0311477}"/>
          </ac:spMkLst>
        </pc:spChg>
        <pc:spChg chg="mod">
          <ac:chgData name="Yelena Slizhevskaya" userId="c31c118f-cc09-4814-95e2-f268a72c0a23" providerId="ADAL" clId="{59C1A907-C98F-4B9B-85F9-6A6B3D636F89}" dt="2021-05-27T18:27:28.792" v="1127" actId="1037"/>
          <ac:spMkLst>
            <pc:docMk/>
            <pc:sldMk cId="1376170186" sldId="462"/>
            <ac:spMk id="15" creationId="{47B95A53-7ADE-4456-BF7A-4AE38DB6730A}"/>
          </ac:spMkLst>
        </pc:spChg>
        <pc:spChg chg="mod">
          <ac:chgData name="Yelena Slizhevskaya" userId="c31c118f-cc09-4814-95e2-f268a72c0a23" providerId="ADAL" clId="{59C1A907-C98F-4B9B-85F9-6A6B3D636F89}" dt="2021-05-27T18:26:02.298" v="1081" actId="6549"/>
          <ac:spMkLst>
            <pc:docMk/>
            <pc:sldMk cId="1376170186" sldId="462"/>
            <ac:spMk id="31746" creationId="{124F9BE4-F03B-474C-AC96-01E1C38ABCB9}"/>
          </ac:spMkLst>
        </pc:spChg>
      </pc:sldChg>
      <pc:sldChg chg="modSp mod">
        <pc:chgData name="Yelena Slizhevskaya" userId="c31c118f-cc09-4814-95e2-f268a72c0a23" providerId="ADAL" clId="{59C1A907-C98F-4B9B-85F9-6A6B3D636F89}" dt="2021-05-27T18:17:01.498" v="778" actId="6549"/>
        <pc:sldMkLst>
          <pc:docMk/>
          <pc:sldMk cId="2187824936" sldId="464"/>
        </pc:sldMkLst>
        <pc:spChg chg="mod">
          <ac:chgData name="Yelena Slizhevskaya" userId="c31c118f-cc09-4814-95e2-f268a72c0a23" providerId="ADAL" clId="{59C1A907-C98F-4B9B-85F9-6A6B3D636F89}" dt="2021-05-27T18:17:01.498" v="778" actId="6549"/>
          <ac:spMkLst>
            <pc:docMk/>
            <pc:sldMk cId="2187824936" sldId="464"/>
            <ac:spMk id="13" creationId="{88D9C117-34CA-4A1C-8B6D-76F6C7466014}"/>
          </ac:spMkLst>
        </pc:spChg>
      </pc:sldChg>
      <pc:sldChg chg="modSp mod">
        <pc:chgData name="Yelena Slizhevskaya" userId="c31c118f-cc09-4814-95e2-f268a72c0a23" providerId="ADAL" clId="{59C1A907-C98F-4B9B-85F9-6A6B3D636F89}" dt="2021-05-27T16:54:55.479" v="491" actId="20577"/>
        <pc:sldMkLst>
          <pc:docMk/>
          <pc:sldMk cId="1049271005" sldId="465"/>
        </pc:sldMkLst>
        <pc:spChg chg="mod">
          <ac:chgData name="Yelena Slizhevskaya" userId="c31c118f-cc09-4814-95e2-f268a72c0a23" providerId="ADAL" clId="{59C1A907-C98F-4B9B-85F9-6A6B3D636F89}" dt="2021-05-27T16:53:26.956" v="443" actId="6549"/>
          <ac:spMkLst>
            <pc:docMk/>
            <pc:sldMk cId="1049271005" sldId="465"/>
            <ac:spMk id="14" creationId="{FE7F0E31-28F9-4CF1-8D0F-F66D797B7648}"/>
          </ac:spMkLst>
        </pc:spChg>
        <pc:spChg chg="mod">
          <ac:chgData name="Yelena Slizhevskaya" userId="c31c118f-cc09-4814-95e2-f268a72c0a23" providerId="ADAL" clId="{59C1A907-C98F-4B9B-85F9-6A6B3D636F89}" dt="2021-05-27T16:54:55.479" v="491" actId="20577"/>
          <ac:spMkLst>
            <pc:docMk/>
            <pc:sldMk cId="1049271005" sldId="465"/>
            <ac:spMk id="15" creationId="{E42C1A79-DBEC-4728-BAEF-4502D6715E37}"/>
          </ac:spMkLst>
        </pc:spChg>
      </pc:sldChg>
      <pc:sldChg chg="modSp mod">
        <pc:chgData name="Yelena Slizhevskaya" userId="c31c118f-cc09-4814-95e2-f268a72c0a23" providerId="ADAL" clId="{59C1A907-C98F-4B9B-85F9-6A6B3D636F89}" dt="2021-05-27T16:57:21.197" v="539" actId="27636"/>
        <pc:sldMkLst>
          <pc:docMk/>
          <pc:sldMk cId="2087302627" sldId="466"/>
        </pc:sldMkLst>
        <pc:spChg chg="mod">
          <ac:chgData name="Yelena Slizhevskaya" userId="c31c118f-cc09-4814-95e2-f268a72c0a23" providerId="ADAL" clId="{59C1A907-C98F-4B9B-85F9-6A6B3D636F89}" dt="2021-05-27T16:55:47.764" v="511" actId="6549"/>
          <ac:spMkLst>
            <pc:docMk/>
            <pc:sldMk cId="2087302627" sldId="466"/>
            <ac:spMk id="13" creationId="{C9822B70-5154-4C12-AB66-164BD2A51316}"/>
          </ac:spMkLst>
        </pc:spChg>
        <pc:spChg chg="mod">
          <ac:chgData name="Yelena Slizhevskaya" userId="c31c118f-cc09-4814-95e2-f268a72c0a23" providerId="ADAL" clId="{59C1A907-C98F-4B9B-85F9-6A6B3D636F89}" dt="2021-05-27T16:57:21.197" v="539" actId="27636"/>
          <ac:spMkLst>
            <pc:docMk/>
            <pc:sldMk cId="2087302627" sldId="466"/>
            <ac:spMk id="15" creationId="{E42C1A79-DBEC-4728-BAEF-4502D6715E37}"/>
          </ac:spMkLst>
        </pc:spChg>
      </pc:sldChg>
      <pc:sldChg chg="modSp mod">
        <pc:chgData name="Yelena Slizhevskaya" userId="c31c118f-cc09-4814-95e2-f268a72c0a23" providerId="ADAL" clId="{59C1A907-C98F-4B9B-85F9-6A6B3D636F89}" dt="2021-05-27T18:16:02.220" v="711" actId="6549"/>
        <pc:sldMkLst>
          <pc:docMk/>
          <pc:sldMk cId="585962153" sldId="468"/>
        </pc:sldMkLst>
        <pc:spChg chg="mod">
          <ac:chgData name="Yelena Slizhevskaya" userId="c31c118f-cc09-4814-95e2-f268a72c0a23" providerId="ADAL" clId="{59C1A907-C98F-4B9B-85F9-6A6B3D636F89}" dt="2021-05-27T16:58:04.837" v="590" actId="6549"/>
          <ac:spMkLst>
            <pc:docMk/>
            <pc:sldMk cId="585962153" sldId="468"/>
            <ac:spMk id="13" creationId="{C9822B70-5154-4C12-AB66-164BD2A51316}"/>
          </ac:spMkLst>
        </pc:spChg>
        <pc:spChg chg="mod">
          <ac:chgData name="Yelena Slizhevskaya" userId="c31c118f-cc09-4814-95e2-f268a72c0a23" providerId="ADAL" clId="{59C1A907-C98F-4B9B-85F9-6A6B3D636F89}" dt="2021-05-27T18:16:02.220" v="711" actId="6549"/>
          <ac:spMkLst>
            <pc:docMk/>
            <pc:sldMk cId="585962153" sldId="468"/>
            <ac:spMk id="15" creationId="{E42C1A79-DBEC-4728-BAEF-4502D6715E37}"/>
          </ac:spMkLst>
        </pc:spChg>
      </pc:sldChg>
    </pc:docChg>
  </pc:docChgLst>
  <pc:docChgLst>
    <pc:chgData name="Galina S. Kuznetsova" userId="1e4cc48e-1455-4a2f-8745-1c0838fccdba" providerId="ADAL" clId="{18FA33F7-7BF0-4518-B351-C37BD75574E6}"/>
    <pc:docChg chg="custSel modSld">
      <pc:chgData name="Galina S. Kuznetsova" userId="1e4cc48e-1455-4a2f-8745-1c0838fccdba" providerId="ADAL" clId="{18FA33F7-7BF0-4518-B351-C37BD75574E6}" dt="2021-05-27T14:19:22.267" v="409" actId="1076"/>
      <pc:docMkLst>
        <pc:docMk/>
      </pc:docMkLst>
      <pc:sldChg chg="modSp mod">
        <pc:chgData name="Galina S. Kuznetsova" userId="1e4cc48e-1455-4a2f-8745-1c0838fccdba" providerId="ADAL" clId="{18FA33F7-7BF0-4518-B351-C37BD75574E6}" dt="2021-05-27T14:11:24.147" v="384" actId="1076"/>
        <pc:sldMkLst>
          <pc:docMk/>
          <pc:sldMk cId="0" sldId="347"/>
        </pc:sldMkLst>
        <pc:spChg chg="mod">
          <ac:chgData name="Galina S. Kuznetsova" userId="1e4cc48e-1455-4a2f-8745-1c0838fccdba" providerId="ADAL" clId="{18FA33F7-7BF0-4518-B351-C37BD75574E6}" dt="2021-05-27T14:11:24.147" v="384" actId="1076"/>
          <ac:spMkLst>
            <pc:docMk/>
            <pc:sldMk cId="0" sldId="347"/>
            <ac:spMk id="8195" creationId="{5A5C8270-49C8-4AB9-A0A0-F653C8402FD0}"/>
          </ac:spMkLst>
        </pc:spChg>
      </pc:sldChg>
      <pc:sldChg chg="modSp mod">
        <pc:chgData name="Galina S. Kuznetsova" userId="1e4cc48e-1455-4a2f-8745-1c0838fccdba" providerId="ADAL" clId="{18FA33F7-7BF0-4518-B351-C37BD75574E6}" dt="2021-05-27T14:09:07.717" v="366" actId="20577"/>
        <pc:sldMkLst>
          <pc:docMk/>
          <pc:sldMk cId="0" sldId="369"/>
        </pc:sldMkLst>
        <pc:spChg chg="mod">
          <ac:chgData name="Galina S. Kuznetsova" userId="1e4cc48e-1455-4a2f-8745-1c0838fccdba" providerId="ADAL" clId="{18FA33F7-7BF0-4518-B351-C37BD75574E6}" dt="2021-05-27T14:09:07.717" v="366" actId="20577"/>
          <ac:spMkLst>
            <pc:docMk/>
            <pc:sldMk cId="0" sldId="369"/>
            <ac:spMk id="3" creationId="{E0DE4E25-CBDC-4113-B489-646E67DC7A09}"/>
          </ac:spMkLst>
        </pc:spChg>
      </pc:sldChg>
      <pc:sldChg chg="modSp mod">
        <pc:chgData name="Galina S. Kuznetsova" userId="1e4cc48e-1455-4a2f-8745-1c0838fccdba" providerId="ADAL" clId="{18FA33F7-7BF0-4518-B351-C37BD75574E6}" dt="2021-05-27T12:45:47.014" v="83" actId="1076"/>
        <pc:sldMkLst>
          <pc:docMk/>
          <pc:sldMk cId="0" sldId="434"/>
        </pc:sldMkLst>
        <pc:spChg chg="mod">
          <ac:chgData name="Galina S. Kuznetsova" userId="1e4cc48e-1455-4a2f-8745-1c0838fccdba" providerId="ADAL" clId="{18FA33F7-7BF0-4518-B351-C37BD75574E6}" dt="2021-05-27T12:44:11.621" v="77" actId="14100"/>
          <ac:spMkLst>
            <pc:docMk/>
            <pc:sldMk cId="0" sldId="434"/>
            <ac:spMk id="3" creationId="{166E1E78-33B5-414E-AE23-9EA5ACBCCB2B}"/>
          </ac:spMkLst>
        </pc:spChg>
        <pc:spChg chg="mod">
          <ac:chgData name="Galina S. Kuznetsova" userId="1e4cc48e-1455-4a2f-8745-1c0838fccdba" providerId="ADAL" clId="{18FA33F7-7BF0-4518-B351-C37BD75574E6}" dt="2021-05-27T12:44:42.487" v="81" actId="14100"/>
          <ac:spMkLst>
            <pc:docMk/>
            <pc:sldMk cId="0" sldId="434"/>
            <ac:spMk id="10" creationId="{FC70990D-F843-4412-881A-9BB5F98D24DB}"/>
          </ac:spMkLst>
        </pc:spChg>
        <pc:grpChg chg="mod">
          <ac:chgData name="Galina S. Kuznetsova" userId="1e4cc48e-1455-4a2f-8745-1c0838fccdba" providerId="ADAL" clId="{18FA33F7-7BF0-4518-B351-C37BD75574E6}" dt="2021-05-27T12:45:47.014" v="83" actId="1076"/>
          <ac:grpSpMkLst>
            <pc:docMk/>
            <pc:sldMk cId="0" sldId="434"/>
            <ac:grpSpMk id="9" creationId="{85F79526-1737-41B8-B897-FC80DA616B7C}"/>
          </ac:grpSpMkLst>
        </pc:grpChg>
      </pc:sldChg>
      <pc:sldChg chg="modSp mod">
        <pc:chgData name="Galina S. Kuznetsova" userId="1e4cc48e-1455-4a2f-8745-1c0838fccdba" providerId="ADAL" clId="{18FA33F7-7BF0-4518-B351-C37BD75574E6}" dt="2021-05-27T14:12:01.416" v="408" actId="20577"/>
        <pc:sldMkLst>
          <pc:docMk/>
          <pc:sldMk cId="0" sldId="457"/>
        </pc:sldMkLst>
        <pc:spChg chg="mod">
          <ac:chgData name="Galina S. Kuznetsova" userId="1e4cc48e-1455-4a2f-8745-1c0838fccdba" providerId="ADAL" clId="{18FA33F7-7BF0-4518-B351-C37BD75574E6}" dt="2021-05-27T14:12:01.416" v="408" actId="20577"/>
          <ac:spMkLst>
            <pc:docMk/>
            <pc:sldMk cId="0" sldId="457"/>
            <ac:spMk id="8" creationId="{A3F8E707-FDBD-4B53-8F18-2F8ED28E0D3D}"/>
          </ac:spMkLst>
        </pc:spChg>
      </pc:sldChg>
      <pc:sldChg chg="modSp">
        <pc:chgData name="Galina S. Kuznetsova" userId="1e4cc48e-1455-4a2f-8745-1c0838fccdba" providerId="ADAL" clId="{18FA33F7-7BF0-4518-B351-C37BD75574E6}" dt="2021-05-27T14:19:22.267" v="409" actId="1076"/>
        <pc:sldMkLst>
          <pc:docMk/>
          <pc:sldMk cId="0" sldId="458"/>
        </pc:sldMkLst>
        <pc:spChg chg="mod">
          <ac:chgData name="Galina S. Kuznetsova" userId="1e4cc48e-1455-4a2f-8745-1c0838fccdba" providerId="ADAL" clId="{18FA33F7-7BF0-4518-B351-C37BD75574E6}" dt="2021-05-27T14:19:22.267" v="409" actId="1076"/>
          <ac:spMkLst>
            <pc:docMk/>
            <pc:sldMk cId="0" sldId="458"/>
            <ac:spMk id="6155" creationId="{71D52503-195C-4D01-8E57-89ED78298163}"/>
          </ac:spMkLst>
        </pc:spChg>
      </pc:sldChg>
      <pc:sldChg chg="modSp">
        <pc:chgData name="Galina S. Kuznetsova" userId="1e4cc48e-1455-4a2f-8745-1c0838fccdba" providerId="ADAL" clId="{18FA33F7-7BF0-4518-B351-C37BD75574E6}" dt="2021-05-27T14:03:26.361" v="280" actId="207"/>
        <pc:sldMkLst>
          <pc:docMk/>
          <pc:sldMk cId="2187824936" sldId="464"/>
        </pc:sldMkLst>
        <pc:graphicFrameChg chg="mod">
          <ac:chgData name="Galina S. Kuznetsova" userId="1e4cc48e-1455-4a2f-8745-1c0838fccdba" providerId="ADAL" clId="{18FA33F7-7BF0-4518-B351-C37BD75574E6}" dt="2021-05-27T14:03:26.361" v="280" actId="207"/>
          <ac:graphicFrameMkLst>
            <pc:docMk/>
            <pc:sldMk cId="2187824936" sldId="464"/>
            <ac:graphicFrameMk id="6" creationId="{960361A4-D586-47CF-97CC-F517578EB76F}"/>
          </ac:graphicFrameMkLst>
        </pc:graphicFrameChg>
      </pc:sldChg>
      <pc:sldChg chg="modSp mod">
        <pc:chgData name="Galina S. Kuznetsova" userId="1e4cc48e-1455-4a2f-8745-1c0838fccdba" providerId="ADAL" clId="{18FA33F7-7BF0-4518-B351-C37BD75574E6}" dt="2021-05-27T13:24:25.796" v="140" actId="20577"/>
        <pc:sldMkLst>
          <pc:docMk/>
          <pc:sldMk cId="1049271005" sldId="465"/>
        </pc:sldMkLst>
        <pc:spChg chg="mod">
          <ac:chgData name="Galina S. Kuznetsova" userId="1e4cc48e-1455-4a2f-8745-1c0838fccdba" providerId="ADAL" clId="{18FA33F7-7BF0-4518-B351-C37BD75574E6}" dt="2021-05-27T13:24:25.796" v="140" actId="20577"/>
          <ac:spMkLst>
            <pc:docMk/>
            <pc:sldMk cId="1049271005" sldId="465"/>
            <ac:spMk id="14" creationId="{FE7F0E31-28F9-4CF1-8D0F-F66D797B7648}"/>
          </ac:spMkLst>
        </pc:spChg>
      </pc:sldChg>
      <pc:sldChg chg="modSp mod">
        <pc:chgData name="Galina S. Kuznetsova" userId="1e4cc48e-1455-4a2f-8745-1c0838fccdba" providerId="ADAL" clId="{18FA33F7-7BF0-4518-B351-C37BD75574E6}" dt="2021-05-27T13:27:03.521" v="220" actId="20577"/>
        <pc:sldMkLst>
          <pc:docMk/>
          <pc:sldMk cId="2087302627" sldId="466"/>
        </pc:sldMkLst>
        <pc:spChg chg="mod">
          <ac:chgData name="Galina S. Kuznetsova" userId="1e4cc48e-1455-4a2f-8745-1c0838fccdba" providerId="ADAL" clId="{18FA33F7-7BF0-4518-B351-C37BD75574E6}" dt="2021-05-27T13:27:03.521" v="220" actId="20577"/>
          <ac:spMkLst>
            <pc:docMk/>
            <pc:sldMk cId="2087302627" sldId="466"/>
            <ac:spMk id="14" creationId="{FE7F0E31-28F9-4CF1-8D0F-F66D797B7648}"/>
          </ac:spMkLst>
        </pc:spChg>
      </pc:sldChg>
      <pc:sldChg chg="modSp mod">
        <pc:chgData name="Galina S. Kuznetsova" userId="1e4cc48e-1455-4a2f-8745-1c0838fccdba" providerId="ADAL" clId="{18FA33F7-7BF0-4518-B351-C37BD75574E6}" dt="2021-05-27T14:02:44.876" v="278" actId="20577"/>
        <pc:sldMkLst>
          <pc:docMk/>
          <pc:sldMk cId="585962153" sldId="468"/>
        </pc:sldMkLst>
        <pc:spChg chg="mod">
          <ac:chgData name="Galina S. Kuznetsova" userId="1e4cc48e-1455-4a2f-8745-1c0838fccdba" providerId="ADAL" clId="{18FA33F7-7BF0-4518-B351-C37BD75574E6}" dt="2021-05-27T14:01:41.117" v="260" actId="20577"/>
          <ac:spMkLst>
            <pc:docMk/>
            <pc:sldMk cId="585962153" sldId="468"/>
            <ac:spMk id="13" creationId="{C9822B70-5154-4C12-AB66-164BD2A51316}"/>
          </ac:spMkLst>
        </pc:spChg>
        <pc:spChg chg="mod">
          <ac:chgData name="Galina S. Kuznetsova" userId="1e4cc48e-1455-4a2f-8745-1c0838fccdba" providerId="ADAL" clId="{18FA33F7-7BF0-4518-B351-C37BD75574E6}" dt="2021-05-27T14:02:44.876" v="278" actId="20577"/>
          <ac:spMkLst>
            <pc:docMk/>
            <pc:sldMk cId="585962153" sldId="468"/>
            <ac:spMk id="15" creationId="{E42C1A79-DBEC-4728-BAEF-4502D6715E37}"/>
          </ac:spMkLst>
        </pc:spChg>
      </pc:sldChg>
    </pc:docChg>
  </pc:docChgLst>
</pc:chgInfo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pempal.org/knowledge-product/optimizing-unified-chart-accounts-ucoas-design-tips-public-financial-management" TargetMode="External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pempal.org/knowledge-product/optimizing-unified-chart-accounts-ucoas-design-tips-public-financial-managemen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3D3AFD-9028-4D31-83FF-B56D71BA2C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3C187E-84F6-4F2C-8FE0-7431DEE07B0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Деятельность КС продолжает осуществляться по 4 основным тематическим направлениям</a:t>
          </a:r>
          <a:endParaRPr lang="en-US" sz="2800" b="1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C9248B1-3721-4DEB-A1DA-60D17DC9A94D}" type="parTrans" cxnId="{451323DF-6492-498E-846C-9BEAF584BA5A}">
      <dgm:prSet/>
      <dgm:spPr/>
      <dgm:t>
        <a:bodyPr/>
        <a:lstStyle/>
        <a:p>
          <a:endParaRPr lang="en-US"/>
        </a:p>
      </dgm:t>
    </dgm:pt>
    <dgm:pt modelId="{B2FE423A-EBF3-4259-B898-81C09C4478CA}" type="sibTrans" cxnId="{451323DF-6492-498E-846C-9BEAF584BA5A}">
      <dgm:prSet/>
      <dgm:spPr/>
      <dgm:t>
        <a:bodyPr/>
        <a:lstStyle/>
        <a:p>
          <a:endParaRPr lang="en-US"/>
        </a:p>
      </dgm:t>
    </dgm:pt>
    <dgm:pt modelId="{1B4F3C78-C639-4DC2-81A8-B9FF60E6651A}" type="pres">
      <dgm:prSet presAssocID="{3F3D3AFD-9028-4D31-83FF-B56D71BA2CD8}" presName="linear" presStyleCnt="0">
        <dgm:presLayoutVars>
          <dgm:animLvl val="lvl"/>
          <dgm:resizeHandles val="exact"/>
        </dgm:presLayoutVars>
      </dgm:prSet>
      <dgm:spPr/>
    </dgm:pt>
    <dgm:pt modelId="{D31DD759-4E4D-4EF4-A6D6-8F3BDCEF533A}" type="pres">
      <dgm:prSet presAssocID="{0A3C187E-84F6-4F2C-8FE0-7431DEE07B0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B34F35D-9026-4557-8AF1-31FC18744F42}" type="presOf" srcId="{3F3D3AFD-9028-4D31-83FF-B56D71BA2CD8}" destId="{1B4F3C78-C639-4DC2-81A8-B9FF60E6651A}" srcOrd="0" destOrd="0" presId="urn:microsoft.com/office/officeart/2005/8/layout/vList2"/>
    <dgm:cxn modelId="{C3598FB5-E1EE-4DF1-9B0A-66CDA9F8BC61}" type="presOf" srcId="{0A3C187E-84F6-4F2C-8FE0-7431DEE07B0C}" destId="{D31DD759-4E4D-4EF4-A6D6-8F3BDCEF533A}" srcOrd="0" destOrd="0" presId="urn:microsoft.com/office/officeart/2005/8/layout/vList2"/>
    <dgm:cxn modelId="{451323DF-6492-498E-846C-9BEAF584BA5A}" srcId="{3F3D3AFD-9028-4D31-83FF-B56D71BA2CD8}" destId="{0A3C187E-84F6-4F2C-8FE0-7431DEE07B0C}" srcOrd="0" destOrd="0" parTransId="{5C9248B1-3721-4DEB-A1DA-60D17DC9A94D}" sibTransId="{B2FE423A-EBF3-4259-B898-81C09C4478CA}"/>
    <dgm:cxn modelId="{0374978A-7B7B-4B39-86F7-E19D1AE61363}" type="presParOf" srcId="{1B4F3C78-C639-4DC2-81A8-B9FF60E6651A}" destId="{D31DD759-4E4D-4EF4-A6D6-8F3BDCEF53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956844-44B2-43E1-96B2-6A09842E2AC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897CB2-C440-48C5-B1CB-556F4AF0CCBC}" type="pres">
      <dgm:prSet presAssocID="{5B956844-44B2-43E1-96B2-6A09842E2AC0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C6FE5F44-D18D-46FD-AFB2-1682EA30DEB8}" type="presOf" srcId="{5B956844-44B2-43E1-96B2-6A09842E2AC0}" destId="{32897CB2-C440-48C5-B1CB-556F4AF0CCB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956844-44B2-43E1-96B2-6A09842E2AC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A4A1C3-3566-4A57-821B-D183F89A9857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2000" kern="12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Оптимизация структуры единого плана счетов: рекомендации для специалистов в области УГФ</a:t>
          </a:r>
          <a:r>
            <a:rPr lang="en-US" sz="2000" kern="12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(2020)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https://www.pempal.org/knowledge-product/optimizing-unified-chart-accounts-ucoas-design-tips-public-financial-management</a:t>
          </a:r>
          <a:r>
            <a:rPr lang="en-US" sz="12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</a:t>
          </a:r>
          <a:r>
            <a:rPr lang="en-US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</a:t>
          </a:r>
        </a:p>
      </dgm:t>
    </dgm:pt>
    <dgm:pt modelId="{E36B6DB2-CEB6-41E7-B680-15274D146506}" type="parTrans" cxnId="{A94FF3F2-381C-4D36-BFA5-0331AB71CC6D}">
      <dgm:prSet/>
      <dgm:spPr/>
      <dgm:t>
        <a:bodyPr/>
        <a:lstStyle/>
        <a:p>
          <a:endParaRPr lang="en-US"/>
        </a:p>
      </dgm:t>
    </dgm:pt>
    <dgm:pt modelId="{A4216403-538D-4A57-87B3-A287D4A8EC8C}" type="sibTrans" cxnId="{A94FF3F2-381C-4D36-BFA5-0331AB71CC6D}">
      <dgm:prSet/>
      <dgm:spPr/>
      <dgm:t>
        <a:bodyPr/>
        <a:lstStyle/>
        <a:p>
          <a:endParaRPr lang="en-US"/>
        </a:p>
      </dgm:t>
    </dgm:pt>
    <dgm:pt modelId="{FDCE1500-8D86-438C-A805-E7746FA404D2}">
      <dgm:prSet phldrT="[Text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  <a:buNone/>
          </a:pPr>
          <a:r>
            <a:rPr lang="ru-RU" sz="1700" b="0" i="0" dirty="0">
              <a:latin typeface="Cambria" panose="02040503050406030204" pitchFamily="18" charset="0"/>
              <a:ea typeface="Cambria" panose="02040503050406030204" pitchFamily="18" charset="0"/>
            </a:rPr>
            <a:t>Особая благодарность за участие в подготовке и рецензировании</a:t>
          </a:r>
          <a:endParaRPr lang="en-US" sz="1700" b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C5A7647-1189-490B-8AC9-35AE4A0674A9}" type="parTrans" cxnId="{D06F0A68-8D64-449D-BFE4-B61A9804E23C}">
      <dgm:prSet/>
      <dgm:spPr/>
      <dgm:t>
        <a:bodyPr/>
        <a:lstStyle/>
        <a:p>
          <a:endParaRPr lang="en-US"/>
        </a:p>
      </dgm:t>
    </dgm:pt>
    <dgm:pt modelId="{D4E86976-059A-45FD-8EF9-5365CC939522}" type="sibTrans" cxnId="{D06F0A68-8D64-449D-BFE4-B61A9804E23C}">
      <dgm:prSet/>
      <dgm:spPr/>
      <dgm:t>
        <a:bodyPr/>
        <a:lstStyle/>
        <a:p>
          <a:endParaRPr lang="en-US"/>
        </a:p>
      </dgm:t>
    </dgm:pt>
    <dgm:pt modelId="{11EF5EC4-9C4F-4DBD-9511-D0FFCF5C269F}">
      <dgm:prSet phldrT="[Text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  <a:buNone/>
          </a:pPr>
          <a:r>
            <a:rPr lang="ru-RU" sz="1700" b="0" i="0" dirty="0">
              <a:latin typeface="Cambria" panose="02040503050406030204" pitchFamily="18" charset="0"/>
              <a:ea typeface="Cambria" panose="02040503050406030204" pitchFamily="18" charset="0"/>
            </a:rPr>
            <a:t>Мимозе </a:t>
          </a:r>
          <a:r>
            <a:rPr lang="ru-RU" sz="1700" b="0" i="0" dirty="0" err="1">
              <a:latin typeface="Cambria" panose="02040503050406030204" pitchFamily="18" charset="0"/>
              <a:ea typeface="Cambria" panose="02040503050406030204" pitchFamily="18" charset="0"/>
            </a:rPr>
            <a:t>Пилкати</a:t>
          </a:r>
          <a:r>
            <a:rPr lang="en-US" sz="1700" b="0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b="1" i="0" dirty="0">
              <a:latin typeface="Cambria" panose="02040503050406030204" pitchFamily="18" charset="0"/>
              <a:ea typeface="Cambria" panose="02040503050406030204" pitchFamily="18" charset="0"/>
            </a:rPr>
            <a:t>(A</a:t>
          </a:r>
          <a:r>
            <a:rPr lang="ru-RU" sz="1700" b="1" i="0" dirty="0" err="1">
              <a:latin typeface="Cambria" panose="02040503050406030204" pitchFamily="18" charset="0"/>
              <a:ea typeface="Cambria" panose="02040503050406030204" pitchFamily="18" charset="0"/>
            </a:rPr>
            <a:t>лбания</a:t>
          </a:r>
          <a:r>
            <a:rPr lang="en-US" sz="1700" b="1" i="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r>
            <a:rPr lang="en-US" sz="1700" b="0" i="0" dirty="0"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br>
            <a:rPr lang="en-US" sz="1700" b="0" i="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ru-RU" sz="1700" b="0" i="0" dirty="0" err="1">
              <a:latin typeface="Cambria" panose="02040503050406030204" pitchFamily="18" charset="0"/>
              <a:ea typeface="Cambria" panose="02040503050406030204" pitchFamily="18" charset="0"/>
            </a:rPr>
            <a:t>Фирузе</a:t>
          </a:r>
          <a:r>
            <a:rPr lang="ru-RU" sz="1700" b="0" i="0" dirty="0">
              <a:latin typeface="Cambria" panose="02040503050406030204" pitchFamily="18" charset="0"/>
              <a:ea typeface="Cambria" panose="02040503050406030204" pitchFamily="18" charset="0"/>
            </a:rPr>
            <a:t> Абдуллаевой </a:t>
          </a:r>
          <a:r>
            <a:rPr lang="en-US" sz="1700" b="1" i="0" dirty="0">
              <a:latin typeface="Cambria" panose="02040503050406030204" pitchFamily="18" charset="0"/>
              <a:ea typeface="Cambria" panose="02040503050406030204" pitchFamily="18" charset="0"/>
            </a:rPr>
            <a:t>(A</a:t>
          </a:r>
          <a:r>
            <a:rPr lang="ru-RU" sz="1700" b="1" i="0" dirty="0" err="1">
              <a:latin typeface="Cambria" panose="02040503050406030204" pitchFamily="18" charset="0"/>
              <a:ea typeface="Cambria" panose="02040503050406030204" pitchFamily="18" charset="0"/>
            </a:rPr>
            <a:t>зербайджан</a:t>
          </a:r>
          <a:r>
            <a:rPr lang="en-US" sz="1700" b="1" i="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r>
            <a:rPr lang="en-US" sz="1700" b="0" i="0" dirty="0">
              <a:latin typeface="Cambria" panose="02040503050406030204" pitchFamily="18" charset="0"/>
              <a:ea typeface="Cambria" panose="02040503050406030204" pitchFamily="18" charset="0"/>
            </a:rPr>
            <a:t>; </a:t>
          </a:r>
          <a:r>
            <a:rPr lang="ru-RU" sz="1700" b="0" i="0" dirty="0">
              <a:latin typeface="Cambria" panose="02040503050406030204" pitchFamily="18" charset="0"/>
              <a:ea typeface="Cambria" panose="02040503050406030204" pitchFamily="18" charset="0"/>
            </a:rPr>
            <a:t>Людмиле Гурьяновой, Наталье </a:t>
          </a:r>
          <a:r>
            <a:rPr lang="ru-RU" sz="1700" b="0" i="0" dirty="0" err="1">
              <a:latin typeface="Cambria" panose="02040503050406030204" pitchFamily="18" charset="0"/>
              <a:ea typeface="Cambria" panose="02040503050406030204" pitchFamily="18" charset="0"/>
            </a:rPr>
            <a:t>Русакевич</a:t>
          </a:r>
          <a:r>
            <a:rPr lang="en-US" sz="1700" b="0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b="1" i="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ru-RU" sz="1700" b="1" i="0" dirty="0">
              <a:latin typeface="Cambria" panose="02040503050406030204" pitchFamily="18" charset="0"/>
              <a:ea typeface="Cambria" panose="02040503050406030204" pitchFamily="18" charset="0"/>
            </a:rPr>
            <a:t>Белоруссия</a:t>
          </a:r>
          <a:r>
            <a:rPr lang="en-US" sz="1700" b="1" i="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r>
            <a:rPr lang="en-US" sz="1700" b="0" i="0" dirty="0"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br>
            <a:rPr lang="en-US" sz="1700" b="0" i="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ru-RU" sz="1700" b="0" i="0" dirty="0" err="1">
              <a:latin typeface="Cambria" panose="02040503050406030204" pitchFamily="18" charset="0"/>
              <a:ea typeface="Cambria" panose="02040503050406030204" pitchFamily="18" charset="0"/>
            </a:rPr>
            <a:t>Младенке</a:t>
          </a:r>
          <a:r>
            <a:rPr lang="ru-RU" sz="1700" b="0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700" b="0" i="0" dirty="0" err="1">
              <a:latin typeface="Cambria" panose="02040503050406030204" pitchFamily="18" charset="0"/>
              <a:ea typeface="Cambria" panose="02040503050406030204" pitchFamily="18" charset="0"/>
            </a:rPr>
            <a:t>Карачич</a:t>
          </a:r>
          <a:r>
            <a:rPr lang="en-US" sz="1700" b="0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b="1" i="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ru-RU" sz="1700" b="1" i="0" dirty="0">
              <a:latin typeface="Cambria" panose="02040503050406030204" pitchFamily="18" charset="0"/>
              <a:ea typeface="Cambria" panose="02040503050406030204" pitchFamily="18" charset="0"/>
            </a:rPr>
            <a:t>Хорватия</a:t>
          </a:r>
          <a:r>
            <a:rPr lang="en-US" sz="1700" b="1" i="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r>
            <a:rPr lang="en-US" sz="1700" b="0" i="0" dirty="0"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br>
            <a:rPr lang="en-US" sz="1700" b="0" i="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ru-RU" sz="1700" b="0" i="0" dirty="0">
              <a:latin typeface="Cambria" panose="02040503050406030204" pitchFamily="18" charset="0"/>
              <a:ea typeface="Cambria" panose="02040503050406030204" pitchFamily="18" charset="0"/>
            </a:rPr>
            <a:t>Зурабу </a:t>
          </a:r>
          <a:r>
            <a:rPr lang="ru-RU" sz="1700" b="0" i="0" dirty="0" err="1">
              <a:latin typeface="Cambria" panose="02040503050406030204" pitchFamily="18" charset="0"/>
              <a:ea typeface="Cambria" panose="02040503050406030204" pitchFamily="18" charset="0"/>
            </a:rPr>
            <a:t>Толордава</a:t>
          </a:r>
          <a:r>
            <a:rPr lang="en-US" sz="1700" b="0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b="1" i="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ru-RU" sz="1700" b="1" i="0" dirty="0">
              <a:latin typeface="Cambria" panose="02040503050406030204" pitchFamily="18" charset="0"/>
              <a:ea typeface="Cambria" panose="02040503050406030204" pitchFamily="18" charset="0"/>
            </a:rPr>
            <a:t>Грузия</a:t>
          </a:r>
          <a:r>
            <a:rPr lang="en-US" sz="1700" b="1" i="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r>
            <a:rPr lang="en-US" sz="1700" b="0" i="0" dirty="0"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br>
            <a:rPr lang="en-US" sz="1700" b="0" i="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ru-RU" sz="1700" b="0" i="0" dirty="0">
              <a:latin typeface="Cambria" panose="02040503050406030204" pitchFamily="18" charset="0"/>
              <a:ea typeface="Cambria" panose="02040503050406030204" pitchFamily="18" charset="0"/>
            </a:rPr>
            <a:t>А</a:t>
          </a:r>
          <a:r>
            <a:rPr lang="ru-RU" sz="1700" b="0" i="0" dirty="0">
              <a:ln>
                <a:noFill/>
              </a:ln>
              <a:latin typeface="Cambria" panose="02040503050406030204" pitchFamily="18" charset="0"/>
              <a:ea typeface="Cambria" panose="02040503050406030204" pitchFamily="18" charset="0"/>
            </a:rPr>
            <a:t>нжеле Воронин, Надежде Слова, Светлане </a:t>
          </a:r>
          <a:r>
            <a:rPr lang="ru-RU" sz="1700" b="0" i="0" dirty="0" err="1">
              <a:ln>
                <a:noFill/>
              </a:ln>
              <a:latin typeface="Cambria" panose="02040503050406030204" pitchFamily="18" charset="0"/>
              <a:ea typeface="Cambria" panose="02040503050406030204" pitchFamily="18" charset="0"/>
            </a:rPr>
            <a:t>Плачинта</a:t>
          </a:r>
          <a:r>
            <a:rPr lang="en-US" sz="1700" b="0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b="1" i="0" dirty="0">
              <a:latin typeface="Cambria" panose="02040503050406030204" pitchFamily="18" charset="0"/>
              <a:ea typeface="Cambria" panose="02040503050406030204" pitchFamily="18" charset="0"/>
            </a:rPr>
            <a:t>(Mo</a:t>
          </a:r>
          <a:r>
            <a:rPr lang="ru-RU" sz="1700" b="1" i="0" dirty="0" err="1">
              <a:latin typeface="Cambria" panose="02040503050406030204" pitchFamily="18" charset="0"/>
              <a:ea typeface="Cambria" panose="02040503050406030204" pitchFamily="18" charset="0"/>
            </a:rPr>
            <a:t>лдова</a:t>
          </a:r>
          <a:r>
            <a:rPr lang="en-US" sz="1700" b="1" i="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r>
            <a:rPr lang="en-US" sz="1700" b="0" i="0" dirty="0"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br>
            <a:rPr lang="en-US" sz="1700" b="0" i="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ru-RU" sz="1700" b="0" i="0" dirty="0">
              <a:latin typeface="Cambria" panose="02040503050406030204" pitchFamily="18" charset="0"/>
              <a:ea typeface="Cambria" panose="02040503050406030204" pitchFamily="18" charset="0"/>
            </a:rPr>
            <a:t>Антону Дубовику, Светлане </a:t>
          </a:r>
          <a:r>
            <a:rPr lang="ru-RU" sz="1700" b="0" i="0" dirty="0" err="1">
              <a:latin typeface="Cambria" panose="02040503050406030204" pitchFamily="18" charset="0"/>
              <a:ea typeface="Cambria" panose="02040503050406030204" pitchFamily="18" charset="0"/>
            </a:rPr>
            <a:t>Сивец</a:t>
          </a:r>
          <a:br>
            <a:rPr lang="en-US" sz="1700" b="0" i="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en-US" sz="1700" b="1" i="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ru-RU" sz="1700" b="1" i="0" dirty="0">
              <a:latin typeface="Cambria" panose="02040503050406030204" pitchFamily="18" charset="0"/>
              <a:ea typeface="Cambria" panose="02040503050406030204" pitchFamily="18" charset="0"/>
            </a:rPr>
            <a:t>Российская Федерация</a:t>
          </a:r>
          <a:r>
            <a:rPr lang="en-US" sz="1700" b="1" i="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r>
            <a:rPr lang="en-US" sz="1700" b="0" i="0" dirty="0"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br>
            <a:rPr lang="en-US" sz="1700" b="0" i="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ru-RU" sz="1700" b="0" i="0" dirty="0">
              <a:latin typeface="Cambria" panose="02040503050406030204" pitchFamily="18" charset="0"/>
              <a:ea typeface="Cambria" panose="02040503050406030204" pitchFamily="18" charset="0"/>
            </a:rPr>
            <a:t>Наталье Боцман</a:t>
          </a:r>
          <a:r>
            <a:rPr lang="en-US" sz="1700" b="0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b="1" i="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ru-RU" sz="1700" b="1" i="0" dirty="0">
              <a:latin typeface="Cambria" panose="02040503050406030204" pitchFamily="18" charset="0"/>
              <a:ea typeface="Cambria" panose="02040503050406030204" pitchFamily="18" charset="0"/>
            </a:rPr>
            <a:t>Украина</a:t>
          </a:r>
          <a:r>
            <a:rPr lang="en-US" sz="1700" b="1" i="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r>
            <a:rPr lang="en-US" sz="1700" b="0" i="0" dirty="0">
              <a:latin typeface="Cambria" panose="02040503050406030204" pitchFamily="18" charset="0"/>
              <a:ea typeface="Cambria" panose="02040503050406030204" pitchFamily="18" charset="0"/>
            </a:rPr>
            <a:t>; </a:t>
          </a:r>
          <a:r>
            <a:rPr lang="ru-RU" sz="1700" b="0" i="0" dirty="0">
              <a:latin typeface="Cambria" panose="02040503050406030204" pitchFamily="18" charset="0"/>
              <a:ea typeface="Cambria" panose="02040503050406030204" pitchFamily="18" charset="0"/>
            </a:rPr>
            <a:t>и другим</a:t>
          </a:r>
          <a:endParaRPr lang="en-US" sz="1700" b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63DB4DE-209F-41C3-80B6-596DEAB75595}" type="parTrans" cxnId="{DD624810-6B6A-4E92-9C09-978788C45719}">
      <dgm:prSet/>
      <dgm:spPr/>
      <dgm:t>
        <a:bodyPr/>
        <a:lstStyle/>
        <a:p>
          <a:endParaRPr lang="ru-RU"/>
        </a:p>
      </dgm:t>
    </dgm:pt>
    <dgm:pt modelId="{F9C5B7D5-5D04-427B-A67E-694C6FAF9BBB}" type="sibTrans" cxnId="{DD624810-6B6A-4E92-9C09-978788C45719}">
      <dgm:prSet/>
      <dgm:spPr/>
      <dgm:t>
        <a:bodyPr/>
        <a:lstStyle/>
        <a:p>
          <a:endParaRPr lang="ru-RU"/>
        </a:p>
      </dgm:t>
    </dgm:pt>
    <dgm:pt modelId="{32897CB2-C440-48C5-B1CB-556F4AF0CCBC}" type="pres">
      <dgm:prSet presAssocID="{5B956844-44B2-43E1-96B2-6A09842E2AC0}" presName="Name0" presStyleCnt="0">
        <dgm:presLayoutVars>
          <dgm:dir/>
          <dgm:animLvl val="lvl"/>
          <dgm:resizeHandles val="exact"/>
        </dgm:presLayoutVars>
      </dgm:prSet>
      <dgm:spPr/>
    </dgm:pt>
    <dgm:pt modelId="{C1CE3735-1557-45CB-B596-A3DE630DCF3C}" type="pres">
      <dgm:prSet presAssocID="{E7A4A1C3-3566-4A57-821B-D183F89A9857}" presName="linNode" presStyleCnt="0"/>
      <dgm:spPr/>
    </dgm:pt>
    <dgm:pt modelId="{C314A7ED-A91B-4096-B6ED-5D171C4158DD}" type="pres">
      <dgm:prSet presAssocID="{E7A4A1C3-3566-4A57-821B-D183F89A9857}" presName="parentText" presStyleLbl="node1" presStyleIdx="0" presStyleCnt="1" custScaleX="127665" custScaleY="100098" custLinFactNeighborX="-1583" custLinFactNeighborY="1123">
        <dgm:presLayoutVars>
          <dgm:chMax val="1"/>
          <dgm:bulletEnabled val="1"/>
        </dgm:presLayoutVars>
      </dgm:prSet>
      <dgm:spPr/>
    </dgm:pt>
    <dgm:pt modelId="{A8983449-E04B-496F-BA7D-ED80AAAEE3A0}" type="pres">
      <dgm:prSet presAssocID="{E7A4A1C3-3566-4A57-821B-D183F89A9857}" presName="descendantText" presStyleLbl="alignAccFollowNode1" presStyleIdx="0" presStyleCnt="1" custScaleX="120003" custScaleY="125122" custLinFactNeighborX="-4018" custLinFactNeighborY="61">
        <dgm:presLayoutVars>
          <dgm:bulletEnabled val="1"/>
        </dgm:presLayoutVars>
      </dgm:prSet>
      <dgm:spPr/>
    </dgm:pt>
  </dgm:ptLst>
  <dgm:cxnLst>
    <dgm:cxn modelId="{DD624810-6B6A-4E92-9C09-978788C45719}" srcId="{E7A4A1C3-3566-4A57-821B-D183F89A9857}" destId="{11EF5EC4-9C4F-4DBD-9511-D0FFCF5C269F}" srcOrd="1" destOrd="0" parTransId="{863DB4DE-209F-41C3-80B6-596DEAB75595}" sibTransId="{F9C5B7D5-5D04-427B-A67E-694C6FAF9BBB}"/>
    <dgm:cxn modelId="{4DD4E02C-7736-430F-85B3-877A6B4FC000}" type="presOf" srcId="{11EF5EC4-9C4F-4DBD-9511-D0FFCF5C269F}" destId="{A8983449-E04B-496F-BA7D-ED80AAAEE3A0}" srcOrd="0" destOrd="1" presId="urn:microsoft.com/office/officeart/2005/8/layout/vList5"/>
    <dgm:cxn modelId="{D06F0A68-8D64-449D-BFE4-B61A9804E23C}" srcId="{E7A4A1C3-3566-4A57-821B-D183F89A9857}" destId="{FDCE1500-8D86-438C-A805-E7746FA404D2}" srcOrd="0" destOrd="0" parTransId="{EC5A7647-1189-490B-8AC9-35AE4A0674A9}" sibTransId="{D4E86976-059A-45FD-8EF9-5365CC939522}"/>
    <dgm:cxn modelId="{ACD69D7F-1533-45B1-93C7-483250BABB32}" type="presOf" srcId="{FDCE1500-8D86-438C-A805-E7746FA404D2}" destId="{A8983449-E04B-496F-BA7D-ED80AAAEE3A0}" srcOrd="0" destOrd="0" presId="urn:microsoft.com/office/officeart/2005/8/layout/vList5"/>
    <dgm:cxn modelId="{31CF4991-A583-4044-9FED-C161BAF96C68}" type="presOf" srcId="{5B956844-44B2-43E1-96B2-6A09842E2AC0}" destId="{32897CB2-C440-48C5-B1CB-556F4AF0CCBC}" srcOrd="0" destOrd="0" presId="urn:microsoft.com/office/officeart/2005/8/layout/vList5"/>
    <dgm:cxn modelId="{7600F0B0-3B10-412F-958F-7D23475249A2}" type="presOf" srcId="{E7A4A1C3-3566-4A57-821B-D183F89A9857}" destId="{C314A7ED-A91B-4096-B6ED-5D171C4158DD}" srcOrd="0" destOrd="0" presId="urn:microsoft.com/office/officeart/2005/8/layout/vList5"/>
    <dgm:cxn modelId="{A94FF3F2-381C-4D36-BFA5-0331AB71CC6D}" srcId="{5B956844-44B2-43E1-96B2-6A09842E2AC0}" destId="{E7A4A1C3-3566-4A57-821B-D183F89A9857}" srcOrd="0" destOrd="0" parTransId="{E36B6DB2-CEB6-41E7-B680-15274D146506}" sibTransId="{A4216403-538D-4A57-87B3-A287D4A8EC8C}"/>
    <dgm:cxn modelId="{0C590281-51CA-44D1-9BBA-0A57E68F366D}" type="presParOf" srcId="{32897CB2-C440-48C5-B1CB-556F4AF0CCBC}" destId="{C1CE3735-1557-45CB-B596-A3DE630DCF3C}" srcOrd="0" destOrd="0" presId="urn:microsoft.com/office/officeart/2005/8/layout/vList5"/>
    <dgm:cxn modelId="{62EF7162-9E90-4EFE-9A35-BF9C704DFA36}" type="presParOf" srcId="{C1CE3735-1557-45CB-B596-A3DE630DCF3C}" destId="{C314A7ED-A91B-4096-B6ED-5D171C4158DD}" srcOrd="0" destOrd="0" presId="urn:microsoft.com/office/officeart/2005/8/layout/vList5"/>
    <dgm:cxn modelId="{F00D147F-C569-4E67-AA01-DDD4F191C67C}" type="presParOf" srcId="{C1CE3735-1557-45CB-B596-A3DE630DCF3C}" destId="{A8983449-E04B-496F-BA7D-ED80AAAEE3A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302EAE-08CC-4BD1-B9D0-1218C68DCE3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5DF3DF-D103-45DF-B9FE-2DECE6C0D4E8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/>
            <a:t>Функции казначейства</a:t>
          </a:r>
          <a:endParaRPr lang="en-US" sz="1800" dirty="0"/>
        </a:p>
      </dgm:t>
    </dgm:pt>
    <dgm:pt modelId="{2E371EDA-2E68-4659-83F7-280911D60550}" type="parTrans" cxnId="{6F73C8FB-5AEC-4578-966D-B607B8FDBB14}">
      <dgm:prSet/>
      <dgm:spPr/>
      <dgm:t>
        <a:bodyPr/>
        <a:lstStyle/>
        <a:p>
          <a:endParaRPr lang="en-US"/>
        </a:p>
      </dgm:t>
    </dgm:pt>
    <dgm:pt modelId="{A8CABE3B-AB7E-4FAD-9846-F592F096DDFE}" type="sibTrans" cxnId="{6F73C8FB-5AEC-4578-966D-B607B8FDBB14}">
      <dgm:prSet/>
      <dgm:spPr/>
      <dgm:t>
        <a:bodyPr/>
        <a:lstStyle/>
        <a:p>
          <a:endParaRPr lang="en-US"/>
        </a:p>
      </dgm:t>
    </dgm:pt>
    <dgm:pt modelId="{09E5FD1A-489B-47A3-9C64-4BF4601F0C19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>
              <a:latin typeface="Cambria" panose="02040503050406030204" pitchFamily="18" charset="0"/>
              <a:ea typeface="Cambria" panose="02040503050406030204" pitchFamily="18" charset="0"/>
            </a:rPr>
            <a:t>Эволюция роли и функций казначейства</a:t>
          </a:r>
          <a:endParaRPr lang="en-US" sz="2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E999A10-8CF5-4681-AF8A-BA956A6D921A}" type="parTrans" cxnId="{1D8F6B1F-C486-434B-B063-7FC701486571}">
      <dgm:prSet/>
      <dgm:spPr/>
      <dgm:t>
        <a:bodyPr/>
        <a:lstStyle/>
        <a:p>
          <a:endParaRPr lang="en-US"/>
        </a:p>
      </dgm:t>
    </dgm:pt>
    <dgm:pt modelId="{6DCB0FBA-6A40-4C15-B745-6A5AD243A8EC}" type="sibTrans" cxnId="{1D8F6B1F-C486-434B-B063-7FC701486571}">
      <dgm:prSet/>
      <dgm:spPr/>
      <dgm:t>
        <a:bodyPr/>
        <a:lstStyle/>
        <a:p>
          <a:endParaRPr lang="en-US"/>
        </a:p>
      </dgm:t>
    </dgm:pt>
    <dgm:pt modelId="{23273CCD-C4D3-4045-89FF-9C8583B8048F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/>
            <a:t>ИТ</a:t>
          </a:r>
          <a:endParaRPr lang="en-US" sz="2400" dirty="0"/>
        </a:p>
      </dgm:t>
    </dgm:pt>
    <dgm:pt modelId="{604E3587-EA44-4341-8C1F-488DF73733E0}" type="parTrans" cxnId="{CE5D67B5-D753-4461-AE43-FA65D20DC424}">
      <dgm:prSet/>
      <dgm:spPr/>
      <dgm:t>
        <a:bodyPr/>
        <a:lstStyle/>
        <a:p>
          <a:endParaRPr lang="en-US"/>
        </a:p>
      </dgm:t>
    </dgm:pt>
    <dgm:pt modelId="{51CE05B2-CEA5-419F-B5EC-CF200B444227}" type="sibTrans" cxnId="{CE5D67B5-D753-4461-AE43-FA65D20DC424}">
      <dgm:prSet/>
      <dgm:spPr/>
      <dgm:t>
        <a:bodyPr/>
        <a:lstStyle/>
        <a:p>
          <a:endParaRPr lang="en-US"/>
        </a:p>
      </dgm:t>
    </dgm:pt>
    <dgm:pt modelId="{80FD3989-A8FA-4489-81AC-650786FE12A3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en-US" sz="27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Использование информационных технологий в казначейских операциях</a:t>
          </a:r>
          <a:endParaRPr lang="en-US" sz="27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E2EA961-CBF9-451D-883A-DC8EC82F7064}" type="parTrans" cxnId="{414F3814-0E4D-431D-B0B5-24CA86D129A6}">
      <dgm:prSet/>
      <dgm:spPr/>
      <dgm:t>
        <a:bodyPr/>
        <a:lstStyle/>
        <a:p>
          <a:endParaRPr lang="en-US"/>
        </a:p>
      </dgm:t>
    </dgm:pt>
    <dgm:pt modelId="{82A4D3EC-306A-4E18-B23C-C7F481FE6978}" type="sibTrans" cxnId="{414F3814-0E4D-431D-B0B5-24CA86D129A6}">
      <dgm:prSet/>
      <dgm:spPr/>
      <dgm:t>
        <a:bodyPr/>
        <a:lstStyle/>
        <a:p>
          <a:endParaRPr lang="en-US"/>
        </a:p>
      </dgm:t>
    </dgm:pt>
    <dgm:pt modelId="{1FF944BB-62A4-4AD8-9BE7-D7A104BD4CCB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/>
            <a:t>Ликвидность</a:t>
          </a:r>
          <a:endParaRPr lang="en-US" sz="1800" dirty="0"/>
        </a:p>
      </dgm:t>
    </dgm:pt>
    <dgm:pt modelId="{7517981B-BB6D-4BBB-8799-B92148891D12}" type="parTrans" cxnId="{288B31B2-4458-482A-8D4C-494E61A88614}">
      <dgm:prSet/>
      <dgm:spPr/>
      <dgm:t>
        <a:bodyPr/>
        <a:lstStyle/>
        <a:p>
          <a:endParaRPr lang="en-US"/>
        </a:p>
      </dgm:t>
    </dgm:pt>
    <dgm:pt modelId="{D93A7B13-0E62-44FF-AE53-D68A9103C0A2}" type="sibTrans" cxnId="{288B31B2-4458-482A-8D4C-494E61A88614}">
      <dgm:prSet/>
      <dgm:spPr/>
      <dgm:t>
        <a:bodyPr/>
        <a:lstStyle/>
        <a:p>
          <a:endParaRPr lang="en-US"/>
        </a:p>
      </dgm:t>
    </dgm:pt>
    <dgm:pt modelId="{89752519-47B1-4579-AE50-3CDBD31287E5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en-US" sz="28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Управление ликвидностью</a:t>
          </a:r>
          <a:endParaRPr lang="en-US" sz="2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85510A7-0F69-4569-B09C-349D9B735025}" type="parTrans" cxnId="{921A058A-6C39-4669-A67E-5216E89F2F64}">
      <dgm:prSet/>
      <dgm:spPr/>
      <dgm:t>
        <a:bodyPr/>
        <a:lstStyle/>
        <a:p>
          <a:endParaRPr lang="en-US"/>
        </a:p>
      </dgm:t>
    </dgm:pt>
    <dgm:pt modelId="{06B8D264-5977-4A6B-A303-DB76900C2DD9}" type="sibTrans" cxnId="{921A058A-6C39-4669-A67E-5216E89F2F64}">
      <dgm:prSet/>
      <dgm:spPr/>
      <dgm:t>
        <a:bodyPr/>
        <a:lstStyle/>
        <a:p>
          <a:endParaRPr lang="en-US"/>
        </a:p>
      </dgm:t>
    </dgm:pt>
    <dgm:pt modelId="{1268AC14-3BFC-4C7E-BDF4-84CC478330F3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/>
            <a:t>Бухучёт</a:t>
          </a:r>
          <a:endParaRPr lang="en-US" sz="2000" dirty="0"/>
        </a:p>
      </dgm:t>
    </dgm:pt>
    <dgm:pt modelId="{3787FD17-A63C-4202-BB6C-99F5176BD17A}" type="parTrans" cxnId="{0CADE960-C9F5-47F0-AA96-AF362E16EE43}">
      <dgm:prSet/>
      <dgm:spPr/>
      <dgm:t>
        <a:bodyPr/>
        <a:lstStyle/>
        <a:p>
          <a:endParaRPr lang="en-US"/>
        </a:p>
      </dgm:t>
    </dgm:pt>
    <dgm:pt modelId="{77BF434C-0A02-43F5-AFD6-8334EA46EB77}" type="sibTrans" cxnId="{0CADE960-C9F5-47F0-AA96-AF362E16EE43}">
      <dgm:prSet/>
      <dgm:spPr/>
      <dgm:t>
        <a:bodyPr/>
        <a:lstStyle/>
        <a:p>
          <a:endParaRPr lang="en-US"/>
        </a:p>
      </dgm:t>
    </dgm:pt>
    <dgm:pt modelId="{FA42365C-DF3D-4AD0-BBD7-1967D11B719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altLang="en-US" sz="2800">
            <a:latin typeface="Calibri" pitchFamily="34" charset="0"/>
            <a:cs typeface="Times New Roman" pitchFamily="18" charset="0"/>
          </a:endParaRPr>
        </a:p>
      </dgm:t>
    </dgm:pt>
    <dgm:pt modelId="{6B488F5E-03D7-4762-BA3C-4065011AA390}" type="parTrans" cxnId="{A3628C0C-63FB-4969-8AD4-9FBE3A52A180}">
      <dgm:prSet/>
      <dgm:spPr/>
      <dgm:t>
        <a:bodyPr/>
        <a:lstStyle/>
        <a:p>
          <a:endParaRPr lang="en-US"/>
        </a:p>
      </dgm:t>
    </dgm:pt>
    <dgm:pt modelId="{4A742E32-9CAF-4D28-B688-E76CCB844A92}" type="sibTrans" cxnId="{A3628C0C-63FB-4969-8AD4-9FBE3A52A180}">
      <dgm:prSet/>
      <dgm:spPr/>
      <dgm:t>
        <a:bodyPr/>
        <a:lstStyle/>
        <a:p>
          <a:endParaRPr lang="en-US"/>
        </a:p>
      </dgm:t>
    </dgm:pt>
    <dgm:pt modelId="{939AF4FE-878A-45B8-A7B4-26E26338C162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800" dirty="0"/>
        </a:p>
      </dgm:t>
    </dgm:pt>
    <dgm:pt modelId="{0174C759-F38E-4999-AF7E-36B5A96F3552}" type="parTrans" cxnId="{5FF281B9-CD2F-4194-9883-E3436252C589}">
      <dgm:prSet/>
      <dgm:spPr/>
      <dgm:t>
        <a:bodyPr/>
        <a:lstStyle/>
        <a:p>
          <a:endParaRPr lang="en-US"/>
        </a:p>
      </dgm:t>
    </dgm:pt>
    <dgm:pt modelId="{190B8AB9-A789-4564-9EDF-D3E8C513D436}" type="sibTrans" cxnId="{5FF281B9-CD2F-4194-9883-E3436252C589}">
      <dgm:prSet/>
      <dgm:spPr/>
      <dgm:t>
        <a:bodyPr/>
        <a:lstStyle/>
        <a:p>
          <a:endParaRPr lang="en-US"/>
        </a:p>
      </dgm:t>
    </dgm:pt>
    <dgm:pt modelId="{3AAC232B-9655-4F48-90E8-4432AAFD539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en-US" sz="28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Бухгалтерский учёт и отчётность в государственном секторе</a:t>
          </a:r>
          <a:endParaRPr lang="en-US" sz="2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C421C6D-78C8-415B-BCE2-71122D3C8F36}" type="parTrans" cxnId="{4878CB4D-CEA4-417F-835A-4A60D64E3EDD}">
      <dgm:prSet/>
      <dgm:spPr/>
      <dgm:t>
        <a:bodyPr/>
        <a:lstStyle/>
        <a:p>
          <a:endParaRPr lang="en-US"/>
        </a:p>
      </dgm:t>
    </dgm:pt>
    <dgm:pt modelId="{FD458E2A-736A-4E5C-A570-A032F612386A}" type="sibTrans" cxnId="{4878CB4D-CEA4-417F-835A-4A60D64E3EDD}">
      <dgm:prSet/>
      <dgm:spPr/>
      <dgm:t>
        <a:bodyPr/>
        <a:lstStyle/>
        <a:p>
          <a:endParaRPr lang="en-US"/>
        </a:p>
      </dgm:t>
    </dgm:pt>
    <dgm:pt modelId="{B0F9D4E4-1C13-4639-ADC1-BE3A556FB140}" type="pres">
      <dgm:prSet presAssocID="{CE302EAE-08CC-4BD1-B9D0-1218C68DCE3A}" presName="linearFlow" presStyleCnt="0">
        <dgm:presLayoutVars>
          <dgm:dir/>
          <dgm:animLvl val="lvl"/>
          <dgm:resizeHandles val="exact"/>
        </dgm:presLayoutVars>
      </dgm:prSet>
      <dgm:spPr/>
    </dgm:pt>
    <dgm:pt modelId="{FE5AC21A-F911-4348-8B4D-D5B4DDAEADF5}" type="pres">
      <dgm:prSet presAssocID="{AE5DF3DF-D103-45DF-B9FE-2DECE6C0D4E8}" presName="composite" presStyleCnt="0"/>
      <dgm:spPr/>
    </dgm:pt>
    <dgm:pt modelId="{7667F4A1-7D81-4749-9BCD-6344E248E1C3}" type="pres">
      <dgm:prSet presAssocID="{AE5DF3DF-D103-45DF-B9FE-2DECE6C0D4E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D1AD79B-C67C-495B-98B2-886ADCEF7513}" type="pres">
      <dgm:prSet presAssocID="{AE5DF3DF-D103-45DF-B9FE-2DECE6C0D4E8}" presName="descendantText" presStyleLbl="alignAcc1" presStyleIdx="0" presStyleCnt="4">
        <dgm:presLayoutVars>
          <dgm:bulletEnabled val="1"/>
        </dgm:presLayoutVars>
      </dgm:prSet>
      <dgm:spPr/>
    </dgm:pt>
    <dgm:pt modelId="{70C5437B-4B73-4019-850B-B46ABAD39E27}" type="pres">
      <dgm:prSet presAssocID="{A8CABE3B-AB7E-4FAD-9846-F592F096DDFE}" presName="sp" presStyleCnt="0"/>
      <dgm:spPr/>
    </dgm:pt>
    <dgm:pt modelId="{5E022856-8BA8-40AB-B536-A6359C63F878}" type="pres">
      <dgm:prSet presAssocID="{23273CCD-C4D3-4045-89FF-9C8583B8048F}" presName="composite" presStyleCnt="0"/>
      <dgm:spPr/>
    </dgm:pt>
    <dgm:pt modelId="{6494DFB4-2A22-4D68-92AC-876C31F8DDCF}" type="pres">
      <dgm:prSet presAssocID="{23273CCD-C4D3-4045-89FF-9C8583B8048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F2ECB573-55E0-4987-9A32-E394E5AA07AA}" type="pres">
      <dgm:prSet presAssocID="{23273CCD-C4D3-4045-89FF-9C8583B8048F}" presName="descendantText" presStyleLbl="alignAcc1" presStyleIdx="1" presStyleCnt="4">
        <dgm:presLayoutVars>
          <dgm:bulletEnabled val="1"/>
        </dgm:presLayoutVars>
      </dgm:prSet>
      <dgm:spPr/>
    </dgm:pt>
    <dgm:pt modelId="{CADFC75F-51A6-40A9-952F-42555047A21D}" type="pres">
      <dgm:prSet presAssocID="{51CE05B2-CEA5-419F-B5EC-CF200B444227}" presName="sp" presStyleCnt="0"/>
      <dgm:spPr/>
    </dgm:pt>
    <dgm:pt modelId="{53710ADA-05CF-4CF3-A759-00EFB5D49460}" type="pres">
      <dgm:prSet presAssocID="{1FF944BB-62A4-4AD8-9BE7-D7A104BD4CCB}" presName="composite" presStyleCnt="0"/>
      <dgm:spPr/>
    </dgm:pt>
    <dgm:pt modelId="{0EB62167-D0C8-4CFB-B44D-EECB3E96FFA0}" type="pres">
      <dgm:prSet presAssocID="{1FF944BB-62A4-4AD8-9BE7-D7A104BD4CCB}" presName="parentText" presStyleLbl="alignNode1" presStyleIdx="2" presStyleCnt="4" custLinFactNeighborX="5344">
        <dgm:presLayoutVars>
          <dgm:chMax val="1"/>
          <dgm:bulletEnabled val="1"/>
        </dgm:presLayoutVars>
      </dgm:prSet>
      <dgm:spPr/>
    </dgm:pt>
    <dgm:pt modelId="{D3BA68EF-E433-4B7B-A91A-C380F6BBD70E}" type="pres">
      <dgm:prSet presAssocID="{1FF944BB-62A4-4AD8-9BE7-D7A104BD4CCB}" presName="descendantText" presStyleLbl="alignAcc1" presStyleIdx="2" presStyleCnt="4" custLinFactNeighborX="1603" custLinFactNeighborY="-8032">
        <dgm:presLayoutVars>
          <dgm:bulletEnabled val="1"/>
        </dgm:presLayoutVars>
      </dgm:prSet>
      <dgm:spPr/>
    </dgm:pt>
    <dgm:pt modelId="{760BC779-0E20-4FEB-8CFE-09D1424AC916}" type="pres">
      <dgm:prSet presAssocID="{D93A7B13-0E62-44FF-AE53-D68A9103C0A2}" presName="sp" presStyleCnt="0"/>
      <dgm:spPr/>
    </dgm:pt>
    <dgm:pt modelId="{0C2E0904-502C-494B-8125-76AA436BD15A}" type="pres">
      <dgm:prSet presAssocID="{1268AC14-3BFC-4C7E-BDF4-84CC478330F3}" presName="composite" presStyleCnt="0"/>
      <dgm:spPr/>
    </dgm:pt>
    <dgm:pt modelId="{C295F131-C83E-45E8-8CF0-CBE051E9B18B}" type="pres">
      <dgm:prSet presAssocID="{1268AC14-3BFC-4C7E-BDF4-84CC478330F3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430734FC-AC1F-4007-BF49-F1BE428C4A6F}" type="pres">
      <dgm:prSet presAssocID="{1268AC14-3BFC-4C7E-BDF4-84CC478330F3}" presName="descendantText" presStyleLbl="alignAcc1" presStyleIdx="3" presStyleCnt="4" custLinFactNeighborY="5145">
        <dgm:presLayoutVars>
          <dgm:bulletEnabled val="1"/>
        </dgm:presLayoutVars>
      </dgm:prSet>
      <dgm:spPr/>
    </dgm:pt>
  </dgm:ptLst>
  <dgm:cxnLst>
    <dgm:cxn modelId="{0A8DEE04-2493-4CE6-8118-776D9AF35213}" type="presOf" srcId="{3AAC232B-9655-4F48-90E8-4432AAFD539D}" destId="{430734FC-AC1F-4007-BF49-F1BE428C4A6F}" srcOrd="0" destOrd="0" presId="urn:microsoft.com/office/officeart/2005/8/layout/chevron2"/>
    <dgm:cxn modelId="{A3628C0C-63FB-4969-8AD4-9FBE3A52A180}" srcId="{1FF944BB-62A4-4AD8-9BE7-D7A104BD4CCB}" destId="{FA42365C-DF3D-4AD0-BBD7-1967D11B7190}" srcOrd="2" destOrd="0" parTransId="{6B488F5E-03D7-4762-BA3C-4065011AA390}" sibTransId="{4A742E32-9CAF-4D28-B688-E76CCB844A92}"/>
    <dgm:cxn modelId="{414F3814-0E4D-431D-B0B5-24CA86D129A6}" srcId="{23273CCD-C4D3-4045-89FF-9C8583B8048F}" destId="{80FD3989-A8FA-4489-81AC-650786FE12A3}" srcOrd="0" destOrd="0" parTransId="{2E2EA961-CBF9-451D-883A-DC8EC82F7064}" sibTransId="{82A4D3EC-306A-4E18-B23C-C7F481FE6978}"/>
    <dgm:cxn modelId="{3ABB2B1B-9A52-40FD-96BF-FBD7D1059DEC}" type="presOf" srcId="{23273CCD-C4D3-4045-89FF-9C8583B8048F}" destId="{6494DFB4-2A22-4D68-92AC-876C31F8DDCF}" srcOrd="0" destOrd="0" presId="urn:microsoft.com/office/officeart/2005/8/layout/chevron2"/>
    <dgm:cxn modelId="{1D8F6B1F-C486-434B-B063-7FC701486571}" srcId="{AE5DF3DF-D103-45DF-B9FE-2DECE6C0D4E8}" destId="{09E5FD1A-489B-47A3-9C64-4BF4601F0C19}" srcOrd="0" destOrd="0" parTransId="{5E999A10-8CF5-4681-AF8A-BA956A6D921A}" sibTransId="{6DCB0FBA-6A40-4C15-B745-6A5AD243A8EC}"/>
    <dgm:cxn modelId="{03492721-6A49-49FF-AA8F-B8C81607B9E6}" type="presOf" srcId="{CE302EAE-08CC-4BD1-B9D0-1218C68DCE3A}" destId="{B0F9D4E4-1C13-4639-ADC1-BE3A556FB140}" srcOrd="0" destOrd="0" presId="urn:microsoft.com/office/officeart/2005/8/layout/chevron2"/>
    <dgm:cxn modelId="{0CADE960-C9F5-47F0-AA96-AF362E16EE43}" srcId="{CE302EAE-08CC-4BD1-B9D0-1218C68DCE3A}" destId="{1268AC14-3BFC-4C7E-BDF4-84CC478330F3}" srcOrd="3" destOrd="0" parTransId="{3787FD17-A63C-4202-BB6C-99F5176BD17A}" sibTransId="{77BF434C-0A02-43F5-AFD6-8334EA46EB77}"/>
    <dgm:cxn modelId="{4878CB4D-CEA4-417F-835A-4A60D64E3EDD}" srcId="{1268AC14-3BFC-4C7E-BDF4-84CC478330F3}" destId="{3AAC232B-9655-4F48-90E8-4432AAFD539D}" srcOrd="0" destOrd="0" parTransId="{AC421C6D-78C8-415B-BCE2-71122D3C8F36}" sibTransId="{FD458E2A-736A-4E5C-A570-A032F612386A}"/>
    <dgm:cxn modelId="{D794E86F-6B53-41FA-9623-49B5DBCFC420}" type="presOf" srcId="{09E5FD1A-489B-47A3-9C64-4BF4601F0C19}" destId="{0D1AD79B-C67C-495B-98B2-886ADCEF7513}" srcOrd="0" destOrd="0" presId="urn:microsoft.com/office/officeart/2005/8/layout/chevron2"/>
    <dgm:cxn modelId="{B7E6747B-4EAF-477B-8640-DA976E8155C5}" type="presOf" srcId="{80FD3989-A8FA-4489-81AC-650786FE12A3}" destId="{F2ECB573-55E0-4987-9A32-E394E5AA07AA}" srcOrd="0" destOrd="0" presId="urn:microsoft.com/office/officeart/2005/8/layout/chevron2"/>
    <dgm:cxn modelId="{921A058A-6C39-4669-A67E-5216E89F2F64}" srcId="{1FF944BB-62A4-4AD8-9BE7-D7A104BD4CCB}" destId="{89752519-47B1-4579-AE50-3CDBD31287E5}" srcOrd="1" destOrd="0" parTransId="{E85510A7-0F69-4569-B09C-349D9B735025}" sibTransId="{06B8D264-5977-4A6B-A303-DB76900C2DD9}"/>
    <dgm:cxn modelId="{50D75492-2BA4-4863-8495-B108A6AB1807}" type="presOf" srcId="{89752519-47B1-4579-AE50-3CDBD31287E5}" destId="{D3BA68EF-E433-4B7B-A91A-C380F6BBD70E}" srcOrd="0" destOrd="1" presId="urn:microsoft.com/office/officeart/2005/8/layout/chevron2"/>
    <dgm:cxn modelId="{B6CC4C9F-6AA3-4E77-A310-A9244B85FB23}" type="presOf" srcId="{1268AC14-3BFC-4C7E-BDF4-84CC478330F3}" destId="{C295F131-C83E-45E8-8CF0-CBE051E9B18B}" srcOrd="0" destOrd="0" presId="urn:microsoft.com/office/officeart/2005/8/layout/chevron2"/>
    <dgm:cxn modelId="{7D4B32B1-5140-48B0-9CAF-C96ECF43E3FE}" type="presOf" srcId="{939AF4FE-878A-45B8-A7B4-26E26338C162}" destId="{D3BA68EF-E433-4B7B-A91A-C380F6BBD70E}" srcOrd="0" destOrd="0" presId="urn:microsoft.com/office/officeart/2005/8/layout/chevron2"/>
    <dgm:cxn modelId="{288B31B2-4458-482A-8D4C-494E61A88614}" srcId="{CE302EAE-08CC-4BD1-B9D0-1218C68DCE3A}" destId="{1FF944BB-62A4-4AD8-9BE7-D7A104BD4CCB}" srcOrd="2" destOrd="0" parTransId="{7517981B-BB6D-4BBB-8799-B92148891D12}" sibTransId="{D93A7B13-0E62-44FF-AE53-D68A9103C0A2}"/>
    <dgm:cxn modelId="{CE5D67B5-D753-4461-AE43-FA65D20DC424}" srcId="{CE302EAE-08CC-4BD1-B9D0-1218C68DCE3A}" destId="{23273CCD-C4D3-4045-89FF-9C8583B8048F}" srcOrd="1" destOrd="0" parTransId="{604E3587-EA44-4341-8C1F-488DF73733E0}" sibTransId="{51CE05B2-CEA5-419F-B5EC-CF200B444227}"/>
    <dgm:cxn modelId="{5FF281B9-CD2F-4194-9883-E3436252C589}" srcId="{1FF944BB-62A4-4AD8-9BE7-D7A104BD4CCB}" destId="{939AF4FE-878A-45B8-A7B4-26E26338C162}" srcOrd="0" destOrd="0" parTransId="{0174C759-F38E-4999-AF7E-36B5A96F3552}" sibTransId="{190B8AB9-A789-4564-9EDF-D3E8C513D436}"/>
    <dgm:cxn modelId="{017F83DC-D9CD-43AA-83EE-FE0250446E4D}" type="presOf" srcId="{AE5DF3DF-D103-45DF-B9FE-2DECE6C0D4E8}" destId="{7667F4A1-7D81-4749-9BCD-6344E248E1C3}" srcOrd="0" destOrd="0" presId="urn:microsoft.com/office/officeart/2005/8/layout/chevron2"/>
    <dgm:cxn modelId="{A84190F3-59C5-4F7B-A773-F994864099FC}" type="presOf" srcId="{FA42365C-DF3D-4AD0-BBD7-1967D11B7190}" destId="{D3BA68EF-E433-4B7B-A91A-C380F6BBD70E}" srcOrd="0" destOrd="2" presId="urn:microsoft.com/office/officeart/2005/8/layout/chevron2"/>
    <dgm:cxn modelId="{0E2047F4-77E0-468D-9978-DF1A86665339}" type="presOf" srcId="{1FF944BB-62A4-4AD8-9BE7-D7A104BD4CCB}" destId="{0EB62167-D0C8-4CFB-B44D-EECB3E96FFA0}" srcOrd="0" destOrd="0" presId="urn:microsoft.com/office/officeart/2005/8/layout/chevron2"/>
    <dgm:cxn modelId="{6F73C8FB-5AEC-4578-966D-B607B8FDBB14}" srcId="{CE302EAE-08CC-4BD1-B9D0-1218C68DCE3A}" destId="{AE5DF3DF-D103-45DF-B9FE-2DECE6C0D4E8}" srcOrd="0" destOrd="0" parTransId="{2E371EDA-2E68-4659-83F7-280911D60550}" sibTransId="{A8CABE3B-AB7E-4FAD-9846-F592F096DDFE}"/>
    <dgm:cxn modelId="{9112FBAE-AFA8-46B4-A83A-76F6B7B770C2}" type="presParOf" srcId="{B0F9D4E4-1C13-4639-ADC1-BE3A556FB140}" destId="{FE5AC21A-F911-4348-8B4D-D5B4DDAEADF5}" srcOrd="0" destOrd="0" presId="urn:microsoft.com/office/officeart/2005/8/layout/chevron2"/>
    <dgm:cxn modelId="{6270ABA3-361D-4050-8ABD-856892C2895C}" type="presParOf" srcId="{FE5AC21A-F911-4348-8B4D-D5B4DDAEADF5}" destId="{7667F4A1-7D81-4749-9BCD-6344E248E1C3}" srcOrd="0" destOrd="0" presId="urn:microsoft.com/office/officeart/2005/8/layout/chevron2"/>
    <dgm:cxn modelId="{575460B9-FB97-493B-996C-5DE8AD708C3F}" type="presParOf" srcId="{FE5AC21A-F911-4348-8B4D-D5B4DDAEADF5}" destId="{0D1AD79B-C67C-495B-98B2-886ADCEF7513}" srcOrd="1" destOrd="0" presId="urn:microsoft.com/office/officeart/2005/8/layout/chevron2"/>
    <dgm:cxn modelId="{F9BA15EF-F554-4C17-AFB4-BE1E6CC41FA0}" type="presParOf" srcId="{B0F9D4E4-1C13-4639-ADC1-BE3A556FB140}" destId="{70C5437B-4B73-4019-850B-B46ABAD39E27}" srcOrd="1" destOrd="0" presId="urn:microsoft.com/office/officeart/2005/8/layout/chevron2"/>
    <dgm:cxn modelId="{F4E37063-661B-42AE-A9A4-D4178C26DF0E}" type="presParOf" srcId="{B0F9D4E4-1C13-4639-ADC1-BE3A556FB140}" destId="{5E022856-8BA8-40AB-B536-A6359C63F878}" srcOrd="2" destOrd="0" presId="urn:microsoft.com/office/officeart/2005/8/layout/chevron2"/>
    <dgm:cxn modelId="{0FBDA993-56B2-48CE-9663-F09FCC88F3C6}" type="presParOf" srcId="{5E022856-8BA8-40AB-B536-A6359C63F878}" destId="{6494DFB4-2A22-4D68-92AC-876C31F8DDCF}" srcOrd="0" destOrd="0" presId="urn:microsoft.com/office/officeart/2005/8/layout/chevron2"/>
    <dgm:cxn modelId="{C61FD1F9-A3AB-4089-BC48-65112A0E6BCC}" type="presParOf" srcId="{5E022856-8BA8-40AB-B536-A6359C63F878}" destId="{F2ECB573-55E0-4987-9A32-E394E5AA07AA}" srcOrd="1" destOrd="0" presId="urn:microsoft.com/office/officeart/2005/8/layout/chevron2"/>
    <dgm:cxn modelId="{8A0F6A8F-EE41-445E-B454-3ED66C839C45}" type="presParOf" srcId="{B0F9D4E4-1C13-4639-ADC1-BE3A556FB140}" destId="{CADFC75F-51A6-40A9-952F-42555047A21D}" srcOrd="3" destOrd="0" presId="urn:microsoft.com/office/officeart/2005/8/layout/chevron2"/>
    <dgm:cxn modelId="{C42B56A6-5653-4FE3-8641-DB143D4589EA}" type="presParOf" srcId="{B0F9D4E4-1C13-4639-ADC1-BE3A556FB140}" destId="{53710ADA-05CF-4CF3-A759-00EFB5D49460}" srcOrd="4" destOrd="0" presId="urn:microsoft.com/office/officeart/2005/8/layout/chevron2"/>
    <dgm:cxn modelId="{2B632178-DCDE-4871-B4FC-D5EEF8FEE5F6}" type="presParOf" srcId="{53710ADA-05CF-4CF3-A759-00EFB5D49460}" destId="{0EB62167-D0C8-4CFB-B44D-EECB3E96FFA0}" srcOrd="0" destOrd="0" presId="urn:microsoft.com/office/officeart/2005/8/layout/chevron2"/>
    <dgm:cxn modelId="{6DBFAC9B-BC08-4824-B1E1-5FCD833227E3}" type="presParOf" srcId="{53710ADA-05CF-4CF3-A759-00EFB5D49460}" destId="{D3BA68EF-E433-4B7B-A91A-C380F6BBD70E}" srcOrd="1" destOrd="0" presId="urn:microsoft.com/office/officeart/2005/8/layout/chevron2"/>
    <dgm:cxn modelId="{F2EED092-41BF-44DA-B641-1C50D3C0FDB8}" type="presParOf" srcId="{B0F9D4E4-1C13-4639-ADC1-BE3A556FB140}" destId="{760BC779-0E20-4FEB-8CFE-09D1424AC916}" srcOrd="5" destOrd="0" presId="urn:microsoft.com/office/officeart/2005/8/layout/chevron2"/>
    <dgm:cxn modelId="{F2F7BD07-1B52-4ED1-A627-1F3CFEEE7A2E}" type="presParOf" srcId="{B0F9D4E4-1C13-4639-ADC1-BE3A556FB140}" destId="{0C2E0904-502C-494B-8125-76AA436BD15A}" srcOrd="6" destOrd="0" presId="urn:microsoft.com/office/officeart/2005/8/layout/chevron2"/>
    <dgm:cxn modelId="{99863118-A93A-4CE5-B54A-292C68EB880A}" type="presParOf" srcId="{0C2E0904-502C-494B-8125-76AA436BD15A}" destId="{C295F131-C83E-45E8-8CF0-CBE051E9B18B}" srcOrd="0" destOrd="0" presId="urn:microsoft.com/office/officeart/2005/8/layout/chevron2"/>
    <dgm:cxn modelId="{70D54831-1AAE-4BA1-90D6-25BB02FD115B}" type="presParOf" srcId="{0C2E0904-502C-494B-8125-76AA436BD15A}" destId="{430734FC-AC1F-4007-BF49-F1BE428C4A6F}" srcOrd="1" destOrd="0" presId="urn:microsoft.com/office/officeart/2005/8/layout/chevron2"/>
  </dgm:cxnLst>
  <dgm:bg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BBAB2C-C12E-499E-AFCD-F1B0EC55CB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EBF77D-846D-42C8-817E-F2361E10BC5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r>
            <a:rPr lang="ru-RU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Деятельность, осуществлённая за период с апреля 2020 г. по июнь 2021 г.</a:t>
          </a:r>
          <a:endParaRPr lang="en-US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EEF6771-3F26-4E9C-8407-7EE8E7D4A75D}" type="parTrans" cxnId="{0FC16E70-DAEA-42E4-839B-40D0B5E063C4}">
      <dgm:prSet/>
      <dgm:spPr/>
      <dgm:t>
        <a:bodyPr/>
        <a:lstStyle/>
        <a:p>
          <a:endParaRPr lang="en-US"/>
        </a:p>
      </dgm:t>
    </dgm:pt>
    <dgm:pt modelId="{D564AFEA-CFB9-41E5-BFAE-68C3704B9C16}" type="sibTrans" cxnId="{0FC16E70-DAEA-42E4-839B-40D0B5E063C4}">
      <dgm:prSet/>
      <dgm:spPr/>
      <dgm:t>
        <a:bodyPr/>
        <a:lstStyle/>
        <a:p>
          <a:endParaRPr lang="en-US"/>
        </a:p>
      </dgm:t>
    </dgm:pt>
    <dgm:pt modelId="{F7EE1AFF-5305-4E54-A073-CF1C0362EDEC}" type="pres">
      <dgm:prSet presAssocID="{C8BBAB2C-C12E-499E-AFCD-F1B0EC55CB88}" presName="linear" presStyleCnt="0">
        <dgm:presLayoutVars>
          <dgm:animLvl val="lvl"/>
          <dgm:resizeHandles val="exact"/>
        </dgm:presLayoutVars>
      </dgm:prSet>
      <dgm:spPr/>
    </dgm:pt>
    <dgm:pt modelId="{4B12D3CE-AFC6-45D0-9034-C41CD33B47B4}" type="pres">
      <dgm:prSet presAssocID="{97EBF77D-846D-42C8-817E-F2361E10BC5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092E601-E8E8-4FE9-A297-4AF4AE13B978}" type="presOf" srcId="{C8BBAB2C-C12E-499E-AFCD-F1B0EC55CB88}" destId="{F7EE1AFF-5305-4E54-A073-CF1C0362EDEC}" srcOrd="0" destOrd="0" presId="urn:microsoft.com/office/officeart/2005/8/layout/vList2"/>
    <dgm:cxn modelId="{0FC16E70-DAEA-42E4-839B-40D0B5E063C4}" srcId="{C8BBAB2C-C12E-499E-AFCD-F1B0EC55CB88}" destId="{97EBF77D-846D-42C8-817E-F2361E10BC57}" srcOrd="0" destOrd="0" parTransId="{AEEF6771-3F26-4E9C-8407-7EE8E7D4A75D}" sibTransId="{D564AFEA-CFB9-41E5-BFAE-68C3704B9C16}"/>
    <dgm:cxn modelId="{05807855-CB59-4AE4-BD62-B301AAB3B1BA}" type="presOf" srcId="{97EBF77D-846D-42C8-817E-F2361E10BC57}" destId="{4B12D3CE-AFC6-45D0-9034-C41CD33B47B4}" srcOrd="0" destOrd="0" presId="urn:microsoft.com/office/officeart/2005/8/layout/vList2"/>
    <dgm:cxn modelId="{08F86E61-B54A-4BF8-BB9B-D4C3E9A0ADB2}" type="presParOf" srcId="{F7EE1AFF-5305-4E54-A073-CF1C0362EDEC}" destId="{4B12D3CE-AFC6-45D0-9034-C41CD33B47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956844-44B2-43E1-96B2-6A09842E2AC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897CB2-C440-48C5-B1CB-556F4AF0CCBC}" type="pres">
      <dgm:prSet presAssocID="{5B956844-44B2-43E1-96B2-6A09842E2AC0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C6FE5F44-D18D-46FD-AFB2-1682EA30DEB8}" type="presOf" srcId="{5B956844-44B2-43E1-96B2-6A09842E2AC0}" destId="{32897CB2-C440-48C5-B1CB-556F4AF0CCB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956844-44B2-43E1-96B2-6A09842E2AC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A4A1C3-3566-4A57-821B-D183F89A9857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Тематические видеоконференции</a:t>
          </a:r>
          <a:endParaRPr lang="en-US" sz="20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36B6DB2-CEB6-41E7-B680-15274D146506}" type="parTrans" cxnId="{A94FF3F2-381C-4D36-BFA5-0331AB71CC6D}">
      <dgm:prSet/>
      <dgm:spPr/>
      <dgm:t>
        <a:bodyPr/>
        <a:lstStyle/>
        <a:p>
          <a:endParaRPr lang="en-US"/>
        </a:p>
      </dgm:t>
    </dgm:pt>
    <dgm:pt modelId="{A4216403-538D-4A57-87B3-A287D4A8EC8C}" type="sibTrans" cxnId="{A94FF3F2-381C-4D36-BFA5-0331AB71CC6D}">
      <dgm:prSet/>
      <dgm:spPr/>
      <dgm:t>
        <a:bodyPr/>
        <a:lstStyle/>
        <a:p>
          <a:endParaRPr lang="en-US"/>
        </a:p>
      </dgm:t>
    </dgm:pt>
    <dgm:pt modelId="{FDCE1500-8D86-438C-A805-E7746FA404D2}">
      <dgm:prSet phldrT="[Text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  <a:buNone/>
          </a:pPr>
          <a:r>
            <a:rPr lang="en-US" sz="2000" b="0" u="none" dirty="0">
              <a:latin typeface="Cambria" panose="02040503050406030204" pitchFamily="18" charset="0"/>
              <a:ea typeface="Cambria" panose="02040503050406030204" pitchFamily="18" charset="0"/>
            </a:rPr>
            <a:t>9</a:t>
          </a:r>
          <a:r>
            <a:rPr lang="ru-RU" sz="2000" b="0" u="none" dirty="0">
              <a:latin typeface="Cambria" panose="02040503050406030204" pitchFamily="18" charset="0"/>
              <a:ea typeface="Cambria" panose="02040503050406030204" pitchFamily="18" charset="0"/>
            </a:rPr>
            <a:t> видеоконференций с участием 292 членов КС (от 11 до 17 стран каждая)</a:t>
          </a:r>
          <a:r>
            <a:rPr lang="en-US" sz="2000" b="0" u="none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C5A7647-1189-490B-8AC9-35AE4A0674A9}" type="parTrans" cxnId="{D06F0A68-8D64-449D-BFE4-B61A9804E23C}">
      <dgm:prSet/>
      <dgm:spPr/>
      <dgm:t>
        <a:bodyPr/>
        <a:lstStyle/>
        <a:p>
          <a:endParaRPr lang="en-US"/>
        </a:p>
      </dgm:t>
    </dgm:pt>
    <dgm:pt modelId="{D4E86976-059A-45FD-8EF9-5365CC939522}" type="sibTrans" cxnId="{D06F0A68-8D64-449D-BFE4-B61A9804E23C}">
      <dgm:prSet/>
      <dgm:spPr/>
      <dgm:t>
        <a:bodyPr/>
        <a:lstStyle/>
        <a:p>
          <a:endParaRPr lang="en-US"/>
        </a:p>
      </dgm:t>
    </dgm:pt>
    <dgm:pt modelId="{39395AC3-44F2-43CA-94C4-C53867CC5DDA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Заседания Исполнительного комитета</a:t>
          </a:r>
          <a:endParaRPr lang="en-US" sz="20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AE19C80-A85F-4F8C-B76F-233B34405870}" type="parTrans" cxnId="{90FCD1C3-C67D-4ED5-96A3-06501A38C3E2}">
      <dgm:prSet/>
      <dgm:spPr/>
      <dgm:t>
        <a:bodyPr/>
        <a:lstStyle/>
        <a:p>
          <a:endParaRPr lang="en-US"/>
        </a:p>
      </dgm:t>
    </dgm:pt>
    <dgm:pt modelId="{4B9715A4-187C-4144-A591-23D53F93CB69}" type="sibTrans" cxnId="{90FCD1C3-C67D-4ED5-96A3-06501A38C3E2}">
      <dgm:prSet/>
      <dgm:spPr/>
      <dgm:t>
        <a:bodyPr/>
        <a:lstStyle/>
        <a:p>
          <a:endParaRPr lang="en-US"/>
        </a:p>
      </dgm:t>
    </dgm:pt>
    <dgm:pt modelId="{A2D29BD8-8F11-4A9D-A6D0-2C388278A04F}">
      <dgm:prSet custT="1"/>
      <dgm:spPr/>
      <dgm:t>
        <a:bodyPr/>
        <a:lstStyle/>
        <a:p>
          <a:endParaRPr lang="en-US" sz="2000"/>
        </a:p>
      </dgm:t>
    </dgm:pt>
    <dgm:pt modelId="{03AD2F25-B7A5-43D5-ADB5-20F33B34ADD2}" type="parTrans" cxnId="{8397E79A-502E-4271-94FF-D9A8AABFDAF1}">
      <dgm:prSet/>
      <dgm:spPr/>
      <dgm:t>
        <a:bodyPr/>
        <a:lstStyle/>
        <a:p>
          <a:endParaRPr lang="en-US"/>
        </a:p>
      </dgm:t>
    </dgm:pt>
    <dgm:pt modelId="{A1497D9B-9C70-450F-8000-C7B4CE1DBF81}" type="sibTrans" cxnId="{8397E79A-502E-4271-94FF-D9A8AABFDAF1}">
      <dgm:prSet/>
      <dgm:spPr/>
      <dgm:t>
        <a:bodyPr/>
        <a:lstStyle/>
        <a:p>
          <a:endParaRPr lang="en-US"/>
        </a:p>
      </dgm:t>
    </dgm:pt>
    <dgm:pt modelId="{CCB8495D-04BD-44D9-BC5C-C4C15463EE1E}">
      <dgm:prSet phldrT="[Text]" custT="1"/>
      <dgm:spPr/>
      <dgm:t>
        <a:bodyPr/>
        <a:lstStyle/>
        <a:p>
          <a:endParaRPr lang="en-US" sz="2000"/>
        </a:p>
      </dgm:t>
    </dgm:pt>
    <dgm:pt modelId="{8FC39113-1B81-4AD2-A35E-F84E7A437550}" type="parTrans" cxnId="{85BB834B-3D58-44EC-8FA9-11983D85F52C}">
      <dgm:prSet/>
      <dgm:spPr/>
      <dgm:t>
        <a:bodyPr/>
        <a:lstStyle/>
        <a:p>
          <a:endParaRPr lang="en-US"/>
        </a:p>
      </dgm:t>
    </dgm:pt>
    <dgm:pt modelId="{7E3CFF77-A8D8-4548-B46B-1E5A27231D6D}" type="sibTrans" cxnId="{85BB834B-3D58-44EC-8FA9-11983D85F52C}">
      <dgm:prSet/>
      <dgm:spPr/>
      <dgm:t>
        <a:bodyPr/>
        <a:lstStyle/>
        <a:p>
          <a:endParaRPr lang="en-US"/>
        </a:p>
      </dgm:t>
    </dgm:pt>
    <dgm:pt modelId="{13EE0651-5B89-4202-A773-4E502476BF56}">
      <dgm:prSet custT="1"/>
      <dgm:spPr/>
      <dgm:t>
        <a:bodyPr/>
        <a:lstStyle/>
        <a:p>
          <a:endParaRPr lang="en-US" sz="2000"/>
        </a:p>
      </dgm:t>
    </dgm:pt>
    <dgm:pt modelId="{F3A33C6A-4773-4365-AEE1-5AF70B773D2C}" type="parTrans" cxnId="{5867ED9A-4E83-46B0-B645-81A98DEFCF42}">
      <dgm:prSet/>
      <dgm:spPr/>
      <dgm:t>
        <a:bodyPr/>
        <a:lstStyle/>
        <a:p>
          <a:endParaRPr lang="en-US"/>
        </a:p>
      </dgm:t>
    </dgm:pt>
    <dgm:pt modelId="{44EE37E7-539C-4A94-9FD6-1BB82C40F981}" type="sibTrans" cxnId="{5867ED9A-4E83-46B0-B645-81A98DEFCF42}">
      <dgm:prSet/>
      <dgm:spPr/>
      <dgm:t>
        <a:bodyPr/>
        <a:lstStyle/>
        <a:p>
          <a:endParaRPr lang="en-US"/>
        </a:p>
      </dgm:t>
    </dgm:pt>
    <dgm:pt modelId="{9BB0226F-B089-46EB-84FF-964F7123365C}">
      <dgm:prSet custT="1"/>
      <dgm:spPr/>
      <dgm:t>
        <a:bodyPr/>
        <a:lstStyle/>
        <a:p>
          <a:pPr>
            <a:buNone/>
          </a:pPr>
          <a:r>
            <a:rPr lang="en-US" sz="2000" dirty="0">
              <a:latin typeface="Cambria" panose="02040503050406030204" pitchFamily="18" charset="0"/>
              <a:ea typeface="Cambria" panose="02040503050406030204" pitchFamily="18" charset="0"/>
            </a:rPr>
            <a:t>4</a:t>
          </a:r>
          <a:r>
            <a:rPr lang="ru-RU" sz="2000" dirty="0">
              <a:latin typeface="Cambria" panose="02040503050406030204" pitchFamily="18" charset="0"/>
              <a:ea typeface="Cambria" panose="02040503050406030204" pitchFamily="18" charset="0"/>
            </a:rPr>
            <a:t> заседания Исполкома</a:t>
          </a:r>
          <a:endParaRPr lang="en-US" sz="2000" dirty="0"/>
        </a:p>
      </dgm:t>
    </dgm:pt>
    <dgm:pt modelId="{DF0F74AD-C7F3-4F3B-B4E5-EFE62F6D919D}" type="parTrans" cxnId="{D72AC15B-2C52-42C0-9657-3A91BB1C22D8}">
      <dgm:prSet/>
      <dgm:spPr/>
      <dgm:t>
        <a:bodyPr/>
        <a:lstStyle/>
        <a:p>
          <a:endParaRPr lang="en-US"/>
        </a:p>
      </dgm:t>
    </dgm:pt>
    <dgm:pt modelId="{885EF1AD-216D-4365-A9E9-45CB444CB5A6}" type="sibTrans" cxnId="{D72AC15B-2C52-42C0-9657-3A91BB1C22D8}">
      <dgm:prSet/>
      <dgm:spPr/>
      <dgm:t>
        <a:bodyPr/>
        <a:lstStyle/>
        <a:p>
          <a:endParaRPr lang="en-US"/>
        </a:p>
      </dgm:t>
    </dgm:pt>
    <dgm:pt modelId="{A0645AF7-DD29-45DA-AD48-123517CC2D57}">
      <dgm:prSet custT="1"/>
      <dgm:spPr/>
      <dgm:t>
        <a:bodyPr/>
        <a:lstStyle/>
        <a:p>
          <a:endParaRPr lang="en-US" sz="2000" dirty="0"/>
        </a:p>
      </dgm:t>
    </dgm:pt>
    <dgm:pt modelId="{901D01E2-A276-4B6A-8DA2-584DFCD4C8D8}" type="parTrans" cxnId="{85A445D2-D40E-4514-99C6-A27172F7A26A}">
      <dgm:prSet/>
      <dgm:spPr/>
      <dgm:t>
        <a:bodyPr/>
        <a:lstStyle/>
        <a:p>
          <a:endParaRPr lang="en-US"/>
        </a:p>
      </dgm:t>
    </dgm:pt>
    <dgm:pt modelId="{12E929F0-715D-4632-B576-593D039786E4}" type="sibTrans" cxnId="{85A445D2-D40E-4514-99C6-A27172F7A26A}">
      <dgm:prSet/>
      <dgm:spPr/>
      <dgm:t>
        <a:bodyPr/>
        <a:lstStyle/>
        <a:p>
          <a:endParaRPr lang="en-US"/>
        </a:p>
      </dgm:t>
    </dgm:pt>
    <dgm:pt modelId="{FFB0F5C2-4DCF-429F-9867-01B8F7378CF7}">
      <dgm:prSet custT="1"/>
      <dgm:spPr/>
      <dgm:t>
        <a:bodyPr/>
        <a:lstStyle/>
        <a:p>
          <a:pPr>
            <a:buNone/>
          </a:pPr>
          <a:r>
            <a:rPr lang="ru-RU" sz="2000" dirty="0">
              <a:latin typeface="Cambria" panose="02040503050406030204" pitchFamily="18" charset="0"/>
              <a:ea typeface="Cambria" panose="02040503050406030204" pitchFamily="18" charset="0"/>
            </a:rPr>
            <a:t>(в режиме видеоконференций) </a:t>
          </a:r>
          <a:endParaRPr lang="en-US" sz="2000" dirty="0"/>
        </a:p>
      </dgm:t>
    </dgm:pt>
    <dgm:pt modelId="{99C2E403-B2E4-4F5C-B7FF-C5C0095AF5D4}" type="parTrans" cxnId="{7C5EDDE3-C113-43B8-91A1-A54A29AF691D}">
      <dgm:prSet/>
      <dgm:spPr/>
      <dgm:t>
        <a:bodyPr/>
        <a:lstStyle/>
        <a:p>
          <a:endParaRPr lang="en-US"/>
        </a:p>
      </dgm:t>
    </dgm:pt>
    <dgm:pt modelId="{4C43BA15-A5ED-45AC-AEC2-15CF8CAF2E75}" type="sibTrans" cxnId="{7C5EDDE3-C113-43B8-91A1-A54A29AF691D}">
      <dgm:prSet/>
      <dgm:spPr/>
      <dgm:t>
        <a:bodyPr/>
        <a:lstStyle/>
        <a:p>
          <a:endParaRPr lang="en-US"/>
        </a:p>
      </dgm:t>
    </dgm:pt>
    <dgm:pt modelId="{32897CB2-C440-48C5-B1CB-556F4AF0CCBC}" type="pres">
      <dgm:prSet presAssocID="{5B956844-44B2-43E1-96B2-6A09842E2AC0}" presName="Name0" presStyleCnt="0">
        <dgm:presLayoutVars>
          <dgm:dir/>
          <dgm:animLvl val="lvl"/>
          <dgm:resizeHandles val="exact"/>
        </dgm:presLayoutVars>
      </dgm:prSet>
      <dgm:spPr/>
    </dgm:pt>
    <dgm:pt modelId="{C1CE3735-1557-45CB-B596-A3DE630DCF3C}" type="pres">
      <dgm:prSet presAssocID="{E7A4A1C3-3566-4A57-821B-D183F89A9857}" presName="linNode" presStyleCnt="0"/>
      <dgm:spPr/>
    </dgm:pt>
    <dgm:pt modelId="{C314A7ED-A91B-4096-B6ED-5D171C4158DD}" type="pres">
      <dgm:prSet presAssocID="{E7A4A1C3-3566-4A57-821B-D183F89A9857}" presName="parentText" presStyleLbl="node1" presStyleIdx="0" presStyleCnt="2" custScaleX="96433" custScaleY="39545" custLinFactNeighborX="-257">
        <dgm:presLayoutVars>
          <dgm:chMax val="1"/>
          <dgm:bulletEnabled val="1"/>
        </dgm:presLayoutVars>
      </dgm:prSet>
      <dgm:spPr/>
    </dgm:pt>
    <dgm:pt modelId="{A8983449-E04B-496F-BA7D-ED80AAAEE3A0}" type="pres">
      <dgm:prSet presAssocID="{E7A4A1C3-3566-4A57-821B-D183F89A9857}" presName="descendantText" presStyleLbl="alignAccFollowNode1" presStyleIdx="0" presStyleCnt="2" custScaleX="105737" custScaleY="39644" custLinFactNeighborX="19" custLinFactNeighborY="-48">
        <dgm:presLayoutVars>
          <dgm:bulletEnabled val="1"/>
        </dgm:presLayoutVars>
      </dgm:prSet>
      <dgm:spPr/>
    </dgm:pt>
    <dgm:pt modelId="{CA0773E2-E065-4D7D-A3AA-16903DF04719}" type="pres">
      <dgm:prSet presAssocID="{A4216403-538D-4A57-87B3-A287D4A8EC8C}" presName="sp" presStyleCnt="0"/>
      <dgm:spPr/>
    </dgm:pt>
    <dgm:pt modelId="{D951A707-2B84-4836-B7E7-499B54B47FBD}" type="pres">
      <dgm:prSet presAssocID="{39395AC3-44F2-43CA-94C4-C53867CC5DDA}" presName="linNode" presStyleCnt="0"/>
      <dgm:spPr/>
    </dgm:pt>
    <dgm:pt modelId="{F5260018-36B2-4B62-B3D4-6808BD49C051}" type="pres">
      <dgm:prSet presAssocID="{39395AC3-44F2-43CA-94C4-C53867CC5DDA}" presName="parentText" presStyleLbl="node1" presStyleIdx="1" presStyleCnt="2" custScaleX="112270" custScaleY="40371">
        <dgm:presLayoutVars>
          <dgm:chMax val="1"/>
          <dgm:bulletEnabled val="1"/>
        </dgm:presLayoutVars>
      </dgm:prSet>
      <dgm:spPr/>
    </dgm:pt>
    <dgm:pt modelId="{39E8FF0F-EA50-4B9D-AE55-13F14B96B741}" type="pres">
      <dgm:prSet presAssocID="{39395AC3-44F2-43CA-94C4-C53867CC5DDA}" presName="descendantText" presStyleLbl="alignAccFollowNode1" presStyleIdx="1" presStyleCnt="2" custScaleX="117928" custScaleY="38929" custLinFactNeighborY="0">
        <dgm:presLayoutVars>
          <dgm:bulletEnabled val="1"/>
        </dgm:presLayoutVars>
      </dgm:prSet>
      <dgm:spPr/>
    </dgm:pt>
  </dgm:ptLst>
  <dgm:cxnLst>
    <dgm:cxn modelId="{245E8B11-0EB6-4FD7-9CAA-1B2AABB6413B}" type="presOf" srcId="{FFB0F5C2-4DCF-429F-9867-01B8F7378CF7}" destId="{39E8FF0F-EA50-4B9D-AE55-13F14B96B741}" srcOrd="0" destOrd="3" presId="urn:microsoft.com/office/officeart/2005/8/layout/vList5"/>
    <dgm:cxn modelId="{D72AC15B-2C52-42C0-9657-3A91BB1C22D8}" srcId="{39395AC3-44F2-43CA-94C4-C53867CC5DDA}" destId="{9BB0226F-B089-46EB-84FF-964F7123365C}" srcOrd="2" destOrd="0" parTransId="{DF0F74AD-C7F3-4F3B-B4E5-EFE62F6D919D}" sibTransId="{885EF1AD-216D-4365-A9E9-45CB444CB5A6}"/>
    <dgm:cxn modelId="{D06F0A68-8D64-449D-BFE4-B61A9804E23C}" srcId="{E7A4A1C3-3566-4A57-821B-D183F89A9857}" destId="{FDCE1500-8D86-438C-A805-E7746FA404D2}" srcOrd="0" destOrd="0" parTransId="{EC5A7647-1189-490B-8AC9-35AE4A0674A9}" sibTransId="{D4E86976-059A-45FD-8EF9-5365CC939522}"/>
    <dgm:cxn modelId="{85BB834B-3D58-44EC-8FA9-11983D85F52C}" srcId="{39395AC3-44F2-43CA-94C4-C53867CC5DDA}" destId="{CCB8495D-04BD-44D9-BC5C-C4C15463EE1E}" srcOrd="0" destOrd="0" parTransId="{8FC39113-1B81-4AD2-A35E-F84E7A437550}" sibTransId="{7E3CFF77-A8D8-4548-B46B-1E5A27231D6D}"/>
    <dgm:cxn modelId="{ACD69D7F-1533-45B1-93C7-483250BABB32}" type="presOf" srcId="{FDCE1500-8D86-438C-A805-E7746FA404D2}" destId="{A8983449-E04B-496F-BA7D-ED80AAAEE3A0}" srcOrd="0" destOrd="0" presId="urn:microsoft.com/office/officeart/2005/8/layout/vList5"/>
    <dgm:cxn modelId="{CDE6EF90-1D60-4822-A6C1-C5AE39181135}" type="presOf" srcId="{13EE0651-5B89-4202-A773-4E502476BF56}" destId="{39E8FF0F-EA50-4B9D-AE55-13F14B96B741}" srcOrd="0" destOrd="4" presId="urn:microsoft.com/office/officeart/2005/8/layout/vList5"/>
    <dgm:cxn modelId="{31CF4991-A583-4044-9FED-C161BAF96C68}" type="presOf" srcId="{5B956844-44B2-43E1-96B2-6A09842E2AC0}" destId="{32897CB2-C440-48C5-B1CB-556F4AF0CCBC}" srcOrd="0" destOrd="0" presId="urn:microsoft.com/office/officeart/2005/8/layout/vList5"/>
    <dgm:cxn modelId="{8397E79A-502E-4271-94FF-D9A8AABFDAF1}" srcId="{39395AC3-44F2-43CA-94C4-C53867CC5DDA}" destId="{A2D29BD8-8F11-4A9D-A6D0-2C388278A04F}" srcOrd="5" destOrd="0" parTransId="{03AD2F25-B7A5-43D5-ADB5-20F33B34ADD2}" sibTransId="{A1497D9B-9C70-450F-8000-C7B4CE1DBF81}"/>
    <dgm:cxn modelId="{5867ED9A-4E83-46B0-B645-81A98DEFCF42}" srcId="{39395AC3-44F2-43CA-94C4-C53867CC5DDA}" destId="{13EE0651-5B89-4202-A773-4E502476BF56}" srcOrd="4" destOrd="0" parTransId="{F3A33C6A-4773-4365-AEE1-5AF70B773D2C}" sibTransId="{44EE37E7-539C-4A94-9FD6-1BB82C40F981}"/>
    <dgm:cxn modelId="{832F409E-AD42-49A6-A9AA-74147C644AE6}" type="presOf" srcId="{39395AC3-44F2-43CA-94C4-C53867CC5DDA}" destId="{F5260018-36B2-4B62-B3D4-6808BD49C051}" srcOrd="0" destOrd="0" presId="urn:microsoft.com/office/officeart/2005/8/layout/vList5"/>
    <dgm:cxn modelId="{DD21E3AE-AB03-4FD8-B396-7150AB6F2392}" type="presOf" srcId="{9BB0226F-B089-46EB-84FF-964F7123365C}" destId="{39E8FF0F-EA50-4B9D-AE55-13F14B96B741}" srcOrd="0" destOrd="2" presId="urn:microsoft.com/office/officeart/2005/8/layout/vList5"/>
    <dgm:cxn modelId="{7600F0B0-3B10-412F-958F-7D23475249A2}" type="presOf" srcId="{E7A4A1C3-3566-4A57-821B-D183F89A9857}" destId="{C314A7ED-A91B-4096-B6ED-5D171C4158DD}" srcOrd="0" destOrd="0" presId="urn:microsoft.com/office/officeart/2005/8/layout/vList5"/>
    <dgm:cxn modelId="{90FCD1C3-C67D-4ED5-96A3-06501A38C3E2}" srcId="{5B956844-44B2-43E1-96B2-6A09842E2AC0}" destId="{39395AC3-44F2-43CA-94C4-C53867CC5DDA}" srcOrd="1" destOrd="0" parTransId="{AAE19C80-A85F-4F8C-B76F-233B34405870}" sibTransId="{4B9715A4-187C-4144-A591-23D53F93CB69}"/>
    <dgm:cxn modelId="{85A445D2-D40E-4514-99C6-A27172F7A26A}" srcId="{39395AC3-44F2-43CA-94C4-C53867CC5DDA}" destId="{A0645AF7-DD29-45DA-AD48-123517CC2D57}" srcOrd="1" destOrd="0" parTransId="{901D01E2-A276-4B6A-8DA2-584DFCD4C8D8}" sibTransId="{12E929F0-715D-4632-B576-593D039786E4}"/>
    <dgm:cxn modelId="{7C5EDDE3-C113-43B8-91A1-A54A29AF691D}" srcId="{39395AC3-44F2-43CA-94C4-C53867CC5DDA}" destId="{FFB0F5C2-4DCF-429F-9867-01B8F7378CF7}" srcOrd="3" destOrd="0" parTransId="{99C2E403-B2E4-4F5C-B7FF-C5C0095AF5D4}" sibTransId="{4C43BA15-A5ED-45AC-AEC2-15CF8CAF2E75}"/>
    <dgm:cxn modelId="{1DFF88EA-501D-4CD1-8050-A9739580DAB7}" type="presOf" srcId="{A0645AF7-DD29-45DA-AD48-123517CC2D57}" destId="{39E8FF0F-EA50-4B9D-AE55-13F14B96B741}" srcOrd="0" destOrd="1" presId="urn:microsoft.com/office/officeart/2005/8/layout/vList5"/>
    <dgm:cxn modelId="{A94FF3F2-381C-4D36-BFA5-0331AB71CC6D}" srcId="{5B956844-44B2-43E1-96B2-6A09842E2AC0}" destId="{E7A4A1C3-3566-4A57-821B-D183F89A9857}" srcOrd="0" destOrd="0" parTransId="{E36B6DB2-CEB6-41E7-B680-15274D146506}" sibTransId="{A4216403-538D-4A57-87B3-A287D4A8EC8C}"/>
    <dgm:cxn modelId="{F4E965F3-BA2C-4537-BCDD-0C5FC0D5C48C}" type="presOf" srcId="{CCB8495D-04BD-44D9-BC5C-C4C15463EE1E}" destId="{39E8FF0F-EA50-4B9D-AE55-13F14B96B741}" srcOrd="0" destOrd="0" presId="urn:microsoft.com/office/officeart/2005/8/layout/vList5"/>
    <dgm:cxn modelId="{666D07F6-131E-4791-852E-356B4980A8BC}" type="presOf" srcId="{A2D29BD8-8F11-4A9D-A6D0-2C388278A04F}" destId="{39E8FF0F-EA50-4B9D-AE55-13F14B96B741}" srcOrd="0" destOrd="5" presId="urn:microsoft.com/office/officeart/2005/8/layout/vList5"/>
    <dgm:cxn modelId="{0C590281-51CA-44D1-9BBA-0A57E68F366D}" type="presParOf" srcId="{32897CB2-C440-48C5-B1CB-556F4AF0CCBC}" destId="{C1CE3735-1557-45CB-B596-A3DE630DCF3C}" srcOrd="0" destOrd="0" presId="urn:microsoft.com/office/officeart/2005/8/layout/vList5"/>
    <dgm:cxn modelId="{62EF7162-9E90-4EFE-9A35-BF9C704DFA36}" type="presParOf" srcId="{C1CE3735-1557-45CB-B596-A3DE630DCF3C}" destId="{C314A7ED-A91B-4096-B6ED-5D171C4158DD}" srcOrd="0" destOrd="0" presId="urn:microsoft.com/office/officeart/2005/8/layout/vList5"/>
    <dgm:cxn modelId="{F00D147F-C569-4E67-AA01-DDD4F191C67C}" type="presParOf" srcId="{C1CE3735-1557-45CB-B596-A3DE630DCF3C}" destId="{A8983449-E04B-496F-BA7D-ED80AAAEE3A0}" srcOrd="1" destOrd="0" presId="urn:microsoft.com/office/officeart/2005/8/layout/vList5"/>
    <dgm:cxn modelId="{7374C9B5-EEB7-49B1-B8CD-C681E8C4708A}" type="presParOf" srcId="{32897CB2-C440-48C5-B1CB-556F4AF0CCBC}" destId="{CA0773E2-E065-4D7D-A3AA-16903DF04719}" srcOrd="1" destOrd="0" presId="urn:microsoft.com/office/officeart/2005/8/layout/vList5"/>
    <dgm:cxn modelId="{DE3AF7E5-B4B2-4CEC-8A73-0100EF5C3366}" type="presParOf" srcId="{32897CB2-C440-48C5-B1CB-556F4AF0CCBC}" destId="{D951A707-2B84-4836-B7E7-499B54B47FBD}" srcOrd="2" destOrd="0" presId="urn:microsoft.com/office/officeart/2005/8/layout/vList5"/>
    <dgm:cxn modelId="{38882C87-4932-4557-A321-7284361FAB2C}" type="presParOf" srcId="{D951A707-2B84-4836-B7E7-499B54B47FBD}" destId="{F5260018-36B2-4B62-B3D4-6808BD49C051}" srcOrd="0" destOrd="0" presId="urn:microsoft.com/office/officeart/2005/8/layout/vList5"/>
    <dgm:cxn modelId="{E9281B72-E497-43BD-850E-818113595E41}" type="presParOf" srcId="{D951A707-2B84-4836-B7E7-499B54B47FBD}" destId="{39E8FF0F-EA50-4B9D-AE55-13F14B96B74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BBAB2C-C12E-499E-AFCD-F1B0EC55CB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EBF77D-846D-42C8-817E-F2361E10BC5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Что мы обсуждали</a:t>
          </a:r>
          <a:endParaRPr lang="en-US" sz="2400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EEF6771-3F26-4E9C-8407-7EE8E7D4A75D}" type="parTrans" cxnId="{0FC16E70-DAEA-42E4-839B-40D0B5E063C4}">
      <dgm:prSet/>
      <dgm:spPr/>
      <dgm:t>
        <a:bodyPr/>
        <a:lstStyle/>
        <a:p>
          <a:endParaRPr lang="en-US"/>
        </a:p>
      </dgm:t>
    </dgm:pt>
    <dgm:pt modelId="{D564AFEA-CFB9-41E5-BFAE-68C3704B9C16}" type="sibTrans" cxnId="{0FC16E70-DAEA-42E4-839B-40D0B5E063C4}">
      <dgm:prSet/>
      <dgm:spPr/>
      <dgm:t>
        <a:bodyPr/>
        <a:lstStyle/>
        <a:p>
          <a:endParaRPr lang="en-US"/>
        </a:p>
      </dgm:t>
    </dgm:pt>
    <dgm:pt modelId="{F7EE1AFF-5305-4E54-A073-CF1C0362EDEC}" type="pres">
      <dgm:prSet presAssocID="{C8BBAB2C-C12E-499E-AFCD-F1B0EC55CB88}" presName="linear" presStyleCnt="0">
        <dgm:presLayoutVars>
          <dgm:animLvl val="lvl"/>
          <dgm:resizeHandles val="exact"/>
        </dgm:presLayoutVars>
      </dgm:prSet>
      <dgm:spPr/>
    </dgm:pt>
    <dgm:pt modelId="{4B12D3CE-AFC6-45D0-9034-C41CD33B47B4}" type="pres">
      <dgm:prSet presAssocID="{97EBF77D-846D-42C8-817E-F2361E10BC57}" presName="parentText" presStyleLbl="node1" presStyleIdx="0" presStyleCnt="1" custScaleX="100000" custLinFactNeighborY="-11037">
        <dgm:presLayoutVars>
          <dgm:chMax val="0"/>
          <dgm:bulletEnabled val="1"/>
        </dgm:presLayoutVars>
      </dgm:prSet>
      <dgm:spPr/>
    </dgm:pt>
  </dgm:ptLst>
  <dgm:cxnLst>
    <dgm:cxn modelId="{2092E601-E8E8-4FE9-A297-4AF4AE13B978}" type="presOf" srcId="{C8BBAB2C-C12E-499E-AFCD-F1B0EC55CB88}" destId="{F7EE1AFF-5305-4E54-A073-CF1C0362EDEC}" srcOrd="0" destOrd="0" presId="urn:microsoft.com/office/officeart/2005/8/layout/vList2"/>
    <dgm:cxn modelId="{0FC16E70-DAEA-42E4-839B-40D0B5E063C4}" srcId="{C8BBAB2C-C12E-499E-AFCD-F1B0EC55CB88}" destId="{97EBF77D-846D-42C8-817E-F2361E10BC57}" srcOrd="0" destOrd="0" parTransId="{AEEF6771-3F26-4E9C-8407-7EE8E7D4A75D}" sibTransId="{D564AFEA-CFB9-41E5-BFAE-68C3704B9C16}"/>
    <dgm:cxn modelId="{05807855-CB59-4AE4-BD62-B301AAB3B1BA}" type="presOf" srcId="{97EBF77D-846D-42C8-817E-F2361E10BC57}" destId="{4B12D3CE-AFC6-45D0-9034-C41CD33B47B4}" srcOrd="0" destOrd="0" presId="urn:microsoft.com/office/officeart/2005/8/layout/vList2"/>
    <dgm:cxn modelId="{08F86E61-B54A-4BF8-BB9B-D4C3E9A0ADB2}" type="presParOf" srcId="{F7EE1AFF-5305-4E54-A073-CF1C0362EDEC}" destId="{4B12D3CE-AFC6-45D0-9034-C41CD33B47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BBAB2C-C12E-499E-AFCD-F1B0EC55CB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EBF77D-846D-42C8-817E-F2361E10BC5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Что мы обсуждали (</a:t>
          </a:r>
          <a:r>
            <a:rPr lang="ru-RU" sz="2400" b="1" dirty="0" err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прод</a:t>
          </a:r>
          <a:r>
            <a:rPr lang="ru-RU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.)</a:t>
          </a:r>
          <a:endParaRPr lang="en-US" sz="2400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EEF6771-3F26-4E9C-8407-7EE8E7D4A75D}" type="parTrans" cxnId="{0FC16E70-DAEA-42E4-839B-40D0B5E063C4}">
      <dgm:prSet/>
      <dgm:spPr/>
      <dgm:t>
        <a:bodyPr/>
        <a:lstStyle/>
        <a:p>
          <a:endParaRPr lang="en-US"/>
        </a:p>
      </dgm:t>
    </dgm:pt>
    <dgm:pt modelId="{D564AFEA-CFB9-41E5-BFAE-68C3704B9C16}" type="sibTrans" cxnId="{0FC16E70-DAEA-42E4-839B-40D0B5E063C4}">
      <dgm:prSet/>
      <dgm:spPr/>
      <dgm:t>
        <a:bodyPr/>
        <a:lstStyle/>
        <a:p>
          <a:endParaRPr lang="en-US"/>
        </a:p>
      </dgm:t>
    </dgm:pt>
    <dgm:pt modelId="{F7EE1AFF-5305-4E54-A073-CF1C0362EDEC}" type="pres">
      <dgm:prSet presAssocID="{C8BBAB2C-C12E-499E-AFCD-F1B0EC55CB88}" presName="linear" presStyleCnt="0">
        <dgm:presLayoutVars>
          <dgm:animLvl val="lvl"/>
          <dgm:resizeHandles val="exact"/>
        </dgm:presLayoutVars>
      </dgm:prSet>
      <dgm:spPr/>
    </dgm:pt>
    <dgm:pt modelId="{4B12D3CE-AFC6-45D0-9034-C41CD33B47B4}" type="pres">
      <dgm:prSet presAssocID="{97EBF77D-846D-42C8-817E-F2361E10BC57}" presName="parentText" presStyleLbl="node1" presStyleIdx="0" presStyleCnt="1" custScaleX="100000" custLinFactNeighborY="-30673">
        <dgm:presLayoutVars>
          <dgm:chMax val="0"/>
          <dgm:bulletEnabled val="1"/>
        </dgm:presLayoutVars>
      </dgm:prSet>
      <dgm:spPr/>
    </dgm:pt>
  </dgm:ptLst>
  <dgm:cxnLst>
    <dgm:cxn modelId="{2092E601-E8E8-4FE9-A297-4AF4AE13B978}" type="presOf" srcId="{C8BBAB2C-C12E-499E-AFCD-F1B0EC55CB88}" destId="{F7EE1AFF-5305-4E54-A073-CF1C0362EDEC}" srcOrd="0" destOrd="0" presId="urn:microsoft.com/office/officeart/2005/8/layout/vList2"/>
    <dgm:cxn modelId="{0FC16E70-DAEA-42E4-839B-40D0B5E063C4}" srcId="{C8BBAB2C-C12E-499E-AFCD-F1B0EC55CB88}" destId="{97EBF77D-846D-42C8-817E-F2361E10BC57}" srcOrd="0" destOrd="0" parTransId="{AEEF6771-3F26-4E9C-8407-7EE8E7D4A75D}" sibTransId="{D564AFEA-CFB9-41E5-BFAE-68C3704B9C16}"/>
    <dgm:cxn modelId="{05807855-CB59-4AE4-BD62-B301AAB3B1BA}" type="presOf" srcId="{97EBF77D-846D-42C8-817E-F2361E10BC57}" destId="{4B12D3CE-AFC6-45D0-9034-C41CD33B47B4}" srcOrd="0" destOrd="0" presId="urn:microsoft.com/office/officeart/2005/8/layout/vList2"/>
    <dgm:cxn modelId="{08F86E61-B54A-4BF8-BB9B-D4C3E9A0ADB2}" type="presParOf" srcId="{F7EE1AFF-5305-4E54-A073-CF1C0362EDEC}" destId="{4B12D3CE-AFC6-45D0-9034-C41CD33B47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BBAB2C-C12E-499E-AFCD-F1B0EC55CB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EBF77D-846D-42C8-817E-F2361E10BC5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Что мы обсуждали (</a:t>
          </a:r>
          <a:r>
            <a:rPr lang="ru-RU" sz="2400" b="1" dirty="0" err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прод</a:t>
          </a:r>
          <a:r>
            <a:rPr lang="ru-RU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.)</a:t>
          </a:r>
          <a:endParaRPr lang="en-US" sz="2400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EEF6771-3F26-4E9C-8407-7EE8E7D4A75D}" type="parTrans" cxnId="{0FC16E70-DAEA-42E4-839B-40D0B5E063C4}">
      <dgm:prSet/>
      <dgm:spPr/>
      <dgm:t>
        <a:bodyPr/>
        <a:lstStyle/>
        <a:p>
          <a:endParaRPr lang="en-US"/>
        </a:p>
      </dgm:t>
    </dgm:pt>
    <dgm:pt modelId="{D564AFEA-CFB9-41E5-BFAE-68C3704B9C16}" type="sibTrans" cxnId="{0FC16E70-DAEA-42E4-839B-40D0B5E063C4}">
      <dgm:prSet/>
      <dgm:spPr/>
      <dgm:t>
        <a:bodyPr/>
        <a:lstStyle/>
        <a:p>
          <a:endParaRPr lang="en-US"/>
        </a:p>
      </dgm:t>
    </dgm:pt>
    <dgm:pt modelId="{F7EE1AFF-5305-4E54-A073-CF1C0362EDEC}" type="pres">
      <dgm:prSet presAssocID="{C8BBAB2C-C12E-499E-AFCD-F1B0EC55CB88}" presName="linear" presStyleCnt="0">
        <dgm:presLayoutVars>
          <dgm:animLvl val="lvl"/>
          <dgm:resizeHandles val="exact"/>
        </dgm:presLayoutVars>
      </dgm:prSet>
      <dgm:spPr/>
    </dgm:pt>
    <dgm:pt modelId="{4B12D3CE-AFC6-45D0-9034-C41CD33B47B4}" type="pres">
      <dgm:prSet presAssocID="{97EBF77D-846D-42C8-817E-F2361E10BC57}" presName="parentText" presStyleLbl="node1" presStyleIdx="0" presStyleCnt="1" custScaleX="100000" custLinFactNeighborY="-30673">
        <dgm:presLayoutVars>
          <dgm:chMax val="0"/>
          <dgm:bulletEnabled val="1"/>
        </dgm:presLayoutVars>
      </dgm:prSet>
      <dgm:spPr/>
    </dgm:pt>
  </dgm:ptLst>
  <dgm:cxnLst>
    <dgm:cxn modelId="{2092E601-E8E8-4FE9-A297-4AF4AE13B978}" type="presOf" srcId="{C8BBAB2C-C12E-499E-AFCD-F1B0EC55CB88}" destId="{F7EE1AFF-5305-4E54-A073-CF1C0362EDEC}" srcOrd="0" destOrd="0" presId="urn:microsoft.com/office/officeart/2005/8/layout/vList2"/>
    <dgm:cxn modelId="{0FC16E70-DAEA-42E4-839B-40D0B5E063C4}" srcId="{C8BBAB2C-C12E-499E-AFCD-F1B0EC55CB88}" destId="{97EBF77D-846D-42C8-817E-F2361E10BC57}" srcOrd="0" destOrd="0" parTransId="{AEEF6771-3F26-4E9C-8407-7EE8E7D4A75D}" sibTransId="{D564AFEA-CFB9-41E5-BFAE-68C3704B9C16}"/>
    <dgm:cxn modelId="{05807855-CB59-4AE4-BD62-B301AAB3B1BA}" type="presOf" srcId="{97EBF77D-846D-42C8-817E-F2361E10BC57}" destId="{4B12D3CE-AFC6-45D0-9034-C41CD33B47B4}" srcOrd="0" destOrd="0" presId="urn:microsoft.com/office/officeart/2005/8/layout/vList2"/>
    <dgm:cxn modelId="{08F86E61-B54A-4BF8-BB9B-D4C3E9A0ADB2}" type="presParOf" srcId="{F7EE1AFF-5305-4E54-A073-CF1C0362EDEC}" destId="{4B12D3CE-AFC6-45D0-9034-C41CD33B47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BBAB2C-C12E-499E-AFCD-F1B0EC55CB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EBF77D-846D-42C8-817E-F2361E10BC5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pPr algn="ctr">
            <a:buFontTx/>
            <a:buNone/>
          </a:pPr>
          <a:r>
            <a:rPr lang="en-US" altLang="en-US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ru-RU" altLang="en-US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Продукты знаний КС</a:t>
          </a:r>
          <a:r>
            <a:rPr lang="en-US" altLang="en-US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, 2020-2021</a:t>
          </a:r>
          <a:r>
            <a:rPr lang="ru-RU" altLang="en-US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ru-RU" altLang="en-US" b="1" dirty="0" err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ф.г</a:t>
          </a:r>
          <a:r>
            <a:rPr lang="ru-RU" altLang="en-US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.</a:t>
          </a:r>
          <a:endParaRPr lang="en-US" dirty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EEF6771-3F26-4E9C-8407-7EE8E7D4A75D}" type="parTrans" cxnId="{0FC16E70-DAEA-42E4-839B-40D0B5E063C4}">
      <dgm:prSet/>
      <dgm:spPr/>
      <dgm:t>
        <a:bodyPr/>
        <a:lstStyle/>
        <a:p>
          <a:endParaRPr lang="en-US"/>
        </a:p>
      </dgm:t>
    </dgm:pt>
    <dgm:pt modelId="{D564AFEA-CFB9-41E5-BFAE-68C3704B9C16}" type="sibTrans" cxnId="{0FC16E70-DAEA-42E4-839B-40D0B5E063C4}">
      <dgm:prSet/>
      <dgm:spPr/>
      <dgm:t>
        <a:bodyPr/>
        <a:lstStyle/>
        <a:p>
          <a:endParaRPr lang="en-US"/>
        </a:p>
      </dgm:t>
    </dgm:pt>
    <dgm:pt modelId="{F7EE1AFF-5305-4E54-A073-CF1C0362EDEC}" type="pres">
      <dgm:prSet presAssocID="{C8BBAB2C-C12E-499E-AFCD-F1B0EC55CB88}" presName="linear" presStyleCnt="0">
        <dgm:presLayoutVars>
          <dgm:animLvl val="lvl"/>
          <dgm:resizeHandles val="exact"/>
        </dgm:presLayoutVars>
      </dgm:prSet>
      <dgm:spPr/>
    </dgm:pt>
    <dgm:pt modelId="{4B12D3CE-AFC6-45D0-9034-C41CD33B47B4}" type="pres">
      <dgm:prSet presAssocID="{97EBF77D-846D-42C8-817E-F2361E10BC5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092E601-E8E8-4FE9-A297-4AF4AE13B978}" type="presOf" srcId="{C8BBAB2C-C12E-499E-AFCD-F1B0EC55CB88}" destId="{F7EE1AFF-5305-4E54-A073-CF1C0362EDEC}" srcOrd="0" destOrd="0" presId="urn:microsoft.com/office/officeart/2005/8/layout/vList2"/>
    <dgm:cxn modelId="{0FC16E70-DAEA-42E4-839B-40D0B5E063C4}" srcId="{C8BBAB2C-C12E-499E-AFCD-F1B0EC55CB88}" destId="{97EBF77D-846D-42C8-817E-F2361E10BC57}" srcOrd="0" destOrd="0" parTransId="{AEEF6771-3F26-4E9C-8407-7EE8E7D4A75D}" sibTransId="{D564AFEA-CFB9-41E5-BFAE-68C3704B9C16}"/>
    <dgm:cxn modelId="{05807855-CB59-4AE4-BD62-B301AAB3B1BA}" type="presOf" srcId="{97EBF77D-846D-42C8-817E-F2361E10BC57}" destId="{4B12D3CE-AFC6-45D0-9034-C41CD33B47B4}" srcOrd="0" destOrd="0" presId="urn:microsoft.com/office/officeart/2005/8/layout/vList2"/>
    <dgm:cxn modelId="{08F86E61-B54A-4BF8-BB9B-D4C3E9A0ADB2}" type="presParOf" srcId="{F7EE1AFF-5305-4E54-A073-CF1C0362EDEC}" destId="{4B12D3CE-AFC6-45D0-9034-C41CD33B47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DD759-4E4D-4EF4-A6D6-8F3BDCEF533A}">
      <dsp:nvSpPr>
        <dsp:cNvPr id="0" name=""/>
        <dsp:cNvSpPr/>
      </dsp:nvSpPr>
      <dsp:spPr>
        <a:xfrm>
          <a:off x="0" y="316"/>
          <a:ext cx="7884368" cy="94916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Деятельность КС продолжает осуществляться по 4 основным тематическим направлениям</a:t>
          </a:r>
          <a:endParaRPr lang="en-US" sz="2800" b="1" kern="1200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6334" y="46650"/>
        <a:ext cx="7791700" cy="8564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83449-E04B-496F-BA7D-ED80AAAEE3A0}">
      <dsp:nvSpPr>
        <dsp:cNvPr id="0" name=""/>
        <dsp:cNvSpPr/>
      </dsp:nvSpPr>
      <dsp:spPr>
        <a:xfrm rot="5400000">
          <a:off x="3618067" y="-802670"/>
          <a:ext cx="3239391" cy="48510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17145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Особая благодарность за участие в подготовке и рецензировании</a:t>
          </a:r>
          <a:endParaRPr lang="en-US" sz="1700" b="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1" indent="-17145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Мимозе </a:t>
          </a:r>
          <a:r>
            <a:rPr lang="ru-RU" sz="1700" b="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Пилкати</a:t>
          </a:r>
          <a:r>
            <a:rPr lang="en-US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b="1" i="0" kern="1200" dirty="0">
              <a:latin typeface="Cambria" panose="02040503050406030204" pitchFamily="18" charset="0"/>
              <a:ea typeface="Cambria" panose="02040503050406030204" pitchFamily="18" charset="0"/>
            </a:rPr>
            <a:t>(A</a:t>
          </a:r>
          <a:r>
            <a:rPr lang="ru-RU" sz="1700" b="1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лбания</a:t>
          </a:r>
          <a:r>
            <a:rPr lang="en-US" sz="1700" b="1" i="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r>
            <a:rPr lang="en-US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br>
            <a:rPr lang="en-US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ru-RU" sz="1700" b="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Фирузе</a:t>
          </a:r>
          <a:r>
            <a:rPr lang="ru-RU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 Абдуллаевой </a:t>
          </a:r>
          <a:r>
            <a:rPr lang="en-US" sz="1700" b="1" i="0" kern="1200" dirty="0">
              <a:latin typeface="Cambria" panose="02040503050406030204" pitchFamily="18" charset="0"/>
              <a:ea typeface="Cambria" panose="02040503050406030204" pitchFamily="18" charset="0"/>
            </a:rPr>
            <a:t>(A</a:t>
          </a:r>
          <a:r>
            <a:rPr lang="ru-RU" sz="1700" b="1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зербайджан</a:t>
          </a:r>
          <a:r>
            <a:rPr lang="en-US" sz="1700" b="1" i="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r>
            <a:rPr lang="en-US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; </a:t>
          </a:r>
          <a:r>
            <a:rPr lang="ru-RU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Людмиле Гурьяновой, Наталье </a:t>
          </a:r>
          <a:r>
            <a:rPr lang="ru-RU" sz="1700" b="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Русакевич</a:t>
          </a:r>
          <a:r>
            <a:rPr lang="en-US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b="1" i="0" kern="120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ru-RU" sz="1700" b="1" i="0" kern="1200" dirty="0">
              <a:latin typeface="Cambria" panose="02040503050406030204" pitchFamily="18" charset="0"/>
              <a:ea typeface="Cambria" panose="02040503050406030204" pitchFamily="18" charset="0"/>
            </a:rPr>
            <a:t>Белоруссия</a:t>
          </a:r>
          <a:r>
            <a:rPr lang="en-US" sz="1700" b="1" i="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r>
            <a:rPr lang="en-US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br>
            <a:rPr lang="en-US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ru-RU" sz="1700" b="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Младенке</a:t>
          </a:r>
          <a:r>
            <a:rPr lang="ru-RU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700" b="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Карачич</a:t>
          </a:r>
          <a:r>
            <a:rPr lang="en-US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b="1" i="0" kern="120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ru-RU" sz="1700" b="1" i="0" kern="1200" dirty="0">
              <a:latin typeface="Cambria" panose="02040503050406030204" pitchFamily="18" charset="0"/>
              <a:ea typeface="Cambria" panose="02040503050406030204" pitchFamily="18" charset="0"/>
            </a:rPr>
            <a:t>Хорватия</a:t>
          </a:r>
          <a:r>
            <a:rPr lang="en-US" sz="1700" b="1" i="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r>
            <a:rPr lang="en-US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br>
            <a:rPr lang="en-US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ru-RU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Зурабу </a:t>
          </a:r>
          <a:r>
            <a:rPr lang="ru-RU" sz="1700" b="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Толордава</a:t>
          </a:r>
          <a:r>
            <a:rPr lang="en-US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b="1" i="0" kern="120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ru-RU" sz="1700" b="1" i="0" kern="1200" dirty="0">
              <a:latin typeface="Cambria" panose="02040503050406030204" pitchFamily="18" charset="0"/>
              <a:ea typeface="Cambria" panose="02040503050406030204" pitchFamily="18" charset="0"/>
            </a:rPr>
            <a:t>Грузия</a:t>
          </a:r>
          <a:r>
            <a:rPr lang="en-US" sz="1700" b="1" i="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r>
            <a:rPr lang="en-US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br>
            <a:rPr lang="en-US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ru-RU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А</a:t>
          </a:r>
          <a:r>
            <a:rPr lang="ru-RU" sz="1700" b="0" i="0" kern="1200" dirty="0">
              <a:ln>
                <a:noFill/>
              </a:ln>
              <a:latin typeface="Cambria" panose="02040503050406030204" pitchFamily="18" charset="0"/>
              <a:ea typeface="Cambria" panose="02040503050406030204" pitchFamily="18" charset="0"/>
            </a:rPr>
            <a:t>нжеле Воронин, Надежде Слова, Светлане </a:t>
          </a:r>
          <a:r>
            <a:rPr lang="ru-RU" sz="1700" b="0" i="0" kern="1200" dirty="0" err="1">
              <a:ln>
                <a:noFill/>
              </a:ln>
              <a:latin typeface="Cambria" panose="02040503050406030204" pitchFamily="18" charset="0"/>
              <a:ea typeface="Cambria" panose="02040503050406030204" pitchFamily="18" charset="0"/>
            </a:rPr>
            <a:t>Плачинта</a:t>
          </a:r>
          <a:r>
            <a:rPr lang="en-US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b="1" i="0" kern="1200" dirty="0">
              <a:latin typeface="Cambria" panose="02040503050406030204" pitchFamily="18" charset="0"/>
              <a:ea typeface="Cambria" panose="02040503050406030204" pitchFamily="18" charset="0"/>
            </a:rPr>
            <a:t>(Mo</a:t>
          </a:r>
          <a:r>
            <a:rPr lang="ru-RU" sz="1700" b="1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лдова</a:t>
          </a:r>
          <a:r>
            <a:rPr lang="en-US" sz="1700" b="1" i="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r>
            <a:rPr lang="en-US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br>
            <a:rPr lang="en-US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ru-RU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Антону Дубовику, Светлане </a:t>
          </a:r>
          <a:r>
            <a:rPr lang="ru-RU" sz="1700" b="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Сивец</a:t>
          </a:r>
          <a:br>
            <a:rPr lang="en-US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en-US" sz="1700" b="1" i="0" kern="120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ru-RU" sz="1700" b="1" i="0" kern="1200" dirty="0">
              <a:latin typeface="Cambria" panose="02040503050406030204" pitchFamily="18" charset="0"/>
              <a:ea typeface="Cambria" panose="02040503050406030204" pitchFamily="18" charset="0"/>
            </a:rPr>
            <a:t>Российская Федерация</a:t>
          </a:r>
          <a:r>
            <a:rPr lang="en-US" sz="1700" b="1" i="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r>
            <a:rPr lang="en-US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;</a:t>
          </a:r>
          <a:br>
            <a:rPr lang="en-US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ru-RU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Наталье Боцман</a:t>
          </a:r>
          <a:r>
            <a:rPr lang="en-US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b="1" i="0" kern="120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ru-RU" sz="1700" b="1" i="0" kern="1200" dirty="0">
              <a:latin typeface="Cambria" panose="02040503050406030204" pitchFamily="18" charset="0"/>
              <a:ea typeface="Cambria" panose="02040503050406030204" pitchFamily="18" charset="0"/>
            </a:rPr>
            <a:t>Украина</a:t>
          </a:r>
          <a:r>
            <a:rPr lang="en-US" sz="1700" b="1" i="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r>
            <a:rPr lang="en-US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; </a:t>
          </a:r>
          <a:r>
            <a:rPr lang="ru-RU" sz="1700" b="0" i="0" kern="1200" dirty="0">
              <a:latin typeface="Cambria" panose="02040503050406030204" pitchFamily="18" charset="0"/>
              <a:ea typeface="Cambria" panose="02040503050406030204" pitchFamily="18" charset="0"/>
            </a:rPr>
            <a:t>и другим</a:t>
          </a:r>
          <a:endParaRPr lang="en-US" sz="1700" b="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2812230" y="161301"/>
        <a:ext cx="4692931" cy="2923123"/>
      </dsp:txXfrm>
    </dsp:sp>
    <dsp:sp modelId="{C314A7ED-A91B-4096-B6ED-5D171C4158DD}">
      <dsp:nvSpPr>
        <dsp:cNvPr id="0" name=""/>
        <dsp:cNvSpPr/>
      </dsp:nvSpPr>
      <dsp:spPr>
        <a:xfrm>
          <a:off x="0" y="3161"/>
          <a:ext cx="2902949" cy="3239404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Оптимизация структуры единого плана счетов: рекомендации для специалистов в области УГФ</a:t>
          </a:r>
          <a:r>
            <a:rPr lang="en-US" sz="2000" kern="12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(2020)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https://www.pempal.org/knowledge-product/optimizing-unified-chart-accounts-ucoas-design-tips-public-financial-management</a:t>
          </a:r>
          <a:r>
            <a:rPr lang="en-US" sz="12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</a:t>
          </a:r>
          <a:r>
            <a:rPr lang="en-US" sz="20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</a:t>
          </a:r>
        </a:p>
      </dsp:txBody>
      <dsp:txXfrm>
        <a:off x="141710" y="144871"/>
        <a:ext cx="2619529" cy="29559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7F4A1-7D81-4749-9BCD-6344E248E1C3}">
      <dsp:nvSpPr>
        <dsp:cNvPr id="0" name=""/>
        <dsp:cNvSpPr/>
      </dsp:nvSpPr>
      <dsp:spPr>
        <a:xfrm rot="5400000">
          <a:off x="-205064" y="209080"/>
          <a:ext cx="1367096" cy="956967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Функции казначейства</a:t>
          </a:r>
          <a:endParaRPr lang="en-US" sz="1800" kern="1200" dirty="0"/>
        </a:p>
      </dsp:txBody>
      <dsp:txXfrm rot="-5400000">
        <a:off x="1" y="482500"/>
        <a:ext cx="956967" cy="410129"/>
      </dsp:txXfrm>
    </dsp:sp>
    <dsp:sp modelId="{0D1AD79B-C67C-495B-98B2-886ADCEF7513}">
      <dsp:nvSpPr>
        <dsp:cNvPr id="0" name=""/>
        <dsp:cNvSpPr/>
      </dsp:nvSpPr>
      <dsp:spPr>
        <a:xfrm rot="5400000">
          <a:off x="3886371" y="-2925387"/>
          <a:ext cx="889080" cy="6747888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>
              <a:latin typeface="Cambria" panose="02040503050406030204" pitchFamily="18" charset="0"/>
              <a:ea typeface="Cambria" panose="02040503050406030204" pitchFamily="18" charset="0"/>
            </a:rPr>
            <a:t>Эволюция роли и функций казначейства</a:t>
          </a:r>
          <a:endParaRPr lang="en-US" sz="2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956968" y="47417"/>
        <a:ext cx="6704487" cy="802278"/>
      </dsp:txXfrm>
    </dsp:sp>
    <dsp:sp modelId="{6494DFB4-2A22-4D68-92AC-876C31F8DDCF}">
      <dsp:nvSpPr>
        <dsp:cNvPr id="0" name=""/>
        <dsp:cNvSpPr/>
      </dsp:nvSpPr>
      <dsp:spPr>
        <a:xfrm rot="5400000">
          <a:off x="-205064" y="1430890"/>
          <a:ext cx="1367096" cy="956967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ИТ</a:t>
          </a:r>
          <a:endParaRPr lang="en-US" sz="2400" kern="1200" dirty="0"/>
        </a:p>
      </dsp:txBody>
      <dsp:txXfrm rot="-5400000">
        <a:off x="1" y="1704310"/>
        <a:ext cx="956967" cy="410129"/>
      </dsp:txXfrm>
    </dsp:sp>
    <dsp:sp modelId="{F2ECB573-55E0-4987-9A32-E394E5AA07AA}">
      <dsp:nvSpPr>
        <dsp:cNvPr id="0" name=""/>
        <dsp:cNvSpPr/>
      </dsp:nvSpPr>
      <dsp:spPr>
        <a:xfrm rot="5400000">
          <a:off x="3886605" y="-1703811"/>
          <a:ext cx="888612" cy="6747888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en-US" sz="2700" kern="1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Использование информационных технологий в казначейских операциях</a:t>
          </a:r>
          <a:endParaRPr lang="en-US" sz="27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956967" y="1269205"/>
        <a:ext cx="6704510" cy="801856"/>
      </dsp:txXfrm>
    </dsp:sp>
    <dsp:sp modelId="{0EB62167-D0C8-4CFB-B44D-EECB3E96FFA0}">
      <dsp:nvSpPr>
        <dsp:cNvPr id="0" name=""/>
        <dsp:cNvSpPr/>
      </dsp:nvSpPr>
      <dsp:spPr>
        <a:xfrm rot="5400000">
          <a:off x="-153924" y="2652701"/>
          <a:ext cx="1367096" cy="956967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Ликвидность</a:t>
          </a:r>
          <a:endParaRPr lang="en-US" sz="1800" kern="1200" dirty="0"/>
        </a:p>
      </dsp:txBody>
      <dsp:txXfrm rot="-5400000">
        <a:off x="51141" y="2926121"/>
        <a:ext cx="956967" cy="410129"/>
      </dsp:txXfrm>
    </dsp:sp>
    <dsp:sp modelId="{D3BA68EF-E433-4B7B-A91A-C380F6BBD70E}">
      <dsp:nvSpPr>
        <dsp:cNvPr id="0" name=""/>
        <dsp:cNvSpPr/>
      </dsp:nvSpPr>
      <dsp:spPr>
        <a:xfrm rot="5400000">
          <a:off x="3886605" y="-553374"/>
          <a:ext cx="888612" cy="6747888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en-US" sz="2800" kern="1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Управление ликвидностью</a:t>
          </a:r>
          <a:endParaRPr lang="en-US" sz="28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altLang="en-US" sz="2800" kern="1200">
            <a:latin typeface="Calibri" pitchFamily="34" charset="0"/>
            <a:cs typeface="Times New Roman" pitchFamily="18" charset="0"/>
          </a:endParaRPr>
        </a:p>
      </dsp:txBody>
      <dsp:txXfrm rot="-5400000">
        <a:off x="956967" y="2419642"/>
        <a:ext cx="6704510" cy="801856"/>
      </dsp:txXfrm>
    </dsp:sp>
    <dsp:sp modelId="{C295F131-C83E-45E8-8CF0-CBE051E9B18B}">
      <dsp:nvSpPr>
        <dsp:cNvPr id="0" name=""/>
        <dsp:cNvSpPr/>
      </dsp:nvSpPr>
      <dsp:spPr>
        <a:xfrm rot="5400000">
          <a:off x="-205064" y="3874511"/>
          <a:ext cx="1367096" cy="956967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Бухучёт</a:t>
          </a:r>
          <a:endParaRPr lang="en-US" sz="2000" kern="1200" dirty="0"/>
        </a:p>
      </dsp:txBody>
      <dsp:txXfrm rot="-5400000">
        <a:off x="1" y="4147931"/>
        <a:ext cx="956967" cy="410129"/>
      </dsp:txXfrm>
    </dsp:sp>
    <dsp:sp modelId="{430734FC-AC1F-4007-BF49-F1BE428C4A6F}">
      <dsp:nvSpPr>
        <dsp:cNvPr id="0" name=""/>
        <dsp:cNvSpPr/>
      </dsp:nvSpPr>
      <dsp:spPr>
        <a:xfrm rot="5400000">
          <a:off x="3886605" y="785528"/>
          <a:ext cx="888612" cy="6747888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en-US" sz="2800" kern="1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Бухгалтерский учёт и отчётность в государственном секторе</a:t>
          </a:r>
          <a:endParaRPr lang="en-US" sz="2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956967" y="3758544"/>
        <a:ext cx="6704510" cy="8018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2D3CE-AFC6-45D0-9034-C41CD33B47B4}">
      <dsp:nvSpPr>
        <dsp:cNvPr id="0" name=""/>
        <dsp:cNvSpPr/>
      </dsp:nvSpPr>
      <dsp:spPr>
        <a:xfrm>
          <a:off x="0" y="18290"/>
          <a:ext cx="7674595" cy="88803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Деятельность, осуществлённая за период с апреля 2020 г. по июнь 2021 г.</a:t>
          </a:r>
          <a:endParaRPr lang="en-US" sz="2300" kern="1200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3350" y="61640"/>
        <a:ext cx="7587895" cy="801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83449-E04B-496F-BA7D-ED80AAAEE3A0}">
      <dsp:nvSpPr>
        <dsp:cNvPr id="0" name=""/>
        <dsp:cNvSpPr/>
      </dsp:nvSpPr>
      <dsp:spPr>
        <a:xfrm rot="5400000">
          <a:off x="4437460" y="-1689164"/>
          <a:ext cx="814350" cy="47815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u="none" kern="1200" dirty="0">
              <a:latin typeface="Cambria" panose="02040503050406030204" pitchFamily="18" charset="0"/>
              <a:ea typeface="Cambria" panose="02040503050406030204" pitchFamily="18" charset="0"/>
            </a:rPr>
            <a:t>9</a:t>
          </a:r>
          <a:r>
            <a:rPr lang="ru-RU" sz="2000" b="0" u="none" kern="1200" dirty="0">
              <a:latin typeface="Cambria" panose="02040503050406030204" pitchFamily="18" charset="0"/>
              <a:ea typeface="Cambria" panose="02040503050406030204" pitchFamily="18" charset="0"/>
            </a:rPr>
            <a:t> видеоконференций с участием 292 членов КС (от 11 до 17 стран каждая)</a:t>
          </a:r>
          <a:r>
            <a:rPr lang="en-US" sz="2000" b="0" u="none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2453849" y="334200"/>
        <a:ext cx="4741821" cy="734844"/>
      </dsp:txXfrm>
    </dsp:sp>
    <dsp:sp modelId="{C314A7ED-A91B-4096-B6ED-5D171C4158DD}">
      <dsp:nvSpPr>
        <dsp:cNvPr id="0" name=""/>
        <dsp:cNvSpPr/>
      </dsp:nvSpPr>
      <dsp:spPr>
        <a:xfrm>
          <a:off x="0" y="194910"/>
          <a:ext cx="2452969" cy="1015396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Тематические видеоконференции</a:t>
          </a:r>
          <a:endParaRPr lang="en-US" sz="20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9568" y="244478"/>
        <a:ext cx="2353833" cy="916260"/>
      </dsp:txXfrm>
    </dsp:sp>
    <dsp:sp modelId="{39E8FF0F-EA50-4B9D-AE55-13F14B96B741}">
      <dsp:nvSpPr>
        <dsp:cNvPr id="0" name=""/>
        <dsp:cNvSpPr/>
      </dsp:nvSpPr>
      <dsp:spPr>
        <a:xfrm rot="5400000">
          <a:off x="4476754" y="-497466"/>
          <a:ext cx="799663" cy="47089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</a:rPr>
            <a:t>4</a:t>
          </a: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 заседания Исполкома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(в режиме видеоконференций)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</dsp:txBody>
      <dsp:txXfrm rot="-5400000">
        <a:off x="2522125" y="1496199"/>
        <a:ext cx="4669886" cy="721591"/>
      </dsp:txXfrm>
    </dsp:sp>
    <dsp:sp modelId="{F5260018-36B2-4B62-B3D4-6808BD49C051}">
      <dsp:nvSpPr>
        <dsp:cNvPr id="0" name=""/>
        <dsp:cNvSpPr/>
      </dsp:nvSpPr>
      <dsp:spPr>
        <a:xfrm>
          <a:off x="439" y="1338691"/>
          <a:ext cx="2521685" cy="103660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Заседания Исполнительного комитета</a:t>
          </a:r>
          <a:endParaRPr lang="en-US" sz="20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1042" y="1389294"/>
        <a:ext cx="2420479" cy="9353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2D3CE-AFC6-45D0-9034-C41CD33B47B4}">
      <dsp:nvSpPr>
        <dsp:cNvPr id="0" name=""/>
        <dsp:cNvSpPr/>
      </dsp:nvSpPr>
      <dsp:spPr>
        <a:xfrm>
          <a:off x="0" y="96527"/>
          <a:ext cx="7810959" cy="28052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Что мы обсуждали</a:t>
          </a:r>
          <a:endParaRPr lang="en-US" sz="2400" kern="1200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3694" y="110221"/>
        <a:ext cx="7783571" cy="2531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2D3CE-AFC6-45D0-9034-C41CD33B47B4}">
      <dsp:nvSpPr>
        <dsp:cNvPr id="0" name=""/>
        <dsp:cNvSpPr/>
      </dsp:nvSpPr>
      <dsp:spPr>
        <a:xfrm>
          <a:off x="0" y="41443"/>
          <a:ext cx="7810959" cy="28052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Что мы обсуждали (</a:t>
          </a:r>
          <a:r>
            <a:rPr lang="ru-RU" sz="2400" b="1" kern="1200" dirty="0" err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прод</a:t>
          </a:r>
          <a:r>
            <a:rPr lang="ru-RU" sz="2400" b="1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.)</a:t>
          </a:r>
          <a:endParaRPr lang="en-US" sz="2400" kern="1200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3694" y="55137"/>
        <a:ext cx="7783571" cy="2531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2D3CE-AFC6-45D0-9034-C41CD33B47B4}">
      <dsp:nvSpPr>
        <dsp:cNvPr id="0" name=""/>
        <dsp:cNvSpPr/>
      </dsp:nvSpPr>
      <dsp:spPr>
        <a:xfrm>
          <a:off x="0" y="41443"/>
          <a:ext cx="7810959" cy="28052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Что мы обсуждали (</a:t>
          </a:r>
          <a:r>
            <a:rPr lang="ru-RU" sz="2400" b="1" kern="1200" dirty="0" err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прод</a:t>
          </a:r>
          <a:r>
            <a:rPr lang="ru-RU" sz="2400" b="1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.)</a:t>
          </a:r>
          <a:endParaRPr lang="en-US" sz="2400" kern="1200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3694" y="55137"/>
        <a:ext cx="7783571" cy="2531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2D3CE-AFC6-45D0-9034-C41CD33B47B4}">
      <dsp:nvSpPr>
        <dsp:cNvPr id="0" name=""/>
        <dsp:cNvSpPr/>
      </dsp:nvSpPr>
      <dsp:spPr>
        <a:xfrm>
          <a:off x="0" y="87905"/>
          <a:ext cx="7674595" cy="748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en-US" sz="3200" b="1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ru-RU" altLang="en-US" sz="3200" b="1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Продукты знаний КС</a:t>
          </a:r>
          <a:r>
            <a:rPr lang="en-US" altLang="en-US" sz="3200" b="1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, 2020-2021</a:t>
          </a:r>
          <a:r>
            <a:rPr lang="ru-RU" altLang="en-US" sz="3200" b="1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ru-RU" altLang="en-US" sz="3200" b="1" kern="1200" dirty="0" err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ф.г</a:t>
          </a:r>
          <a:r>
            <a:rPr lang="ru-RU" altLang="en-US" sz="3200" b="1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.</a:t>
          </a:r>
          <a:endParaRPr lang="en-US" sz="3200" kern="1200" dirty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6553" y="124458"/>
        <a:ext cx="7601489" cy="675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965568-4B26-4E76-9FFE-A0C1EB8123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3BF504-35D5-4AA8-8135-5308B8D93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A7E4FF-6F7D-4EFC-94B8-25408FF614E4}" type="datetimeFigureOut">
              <a:rPr lang="en-US"/>
              <a:pPr>
                <a:defRPr/>
              </a:pPr>
              <a:t>5/27/2021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EC86B-6301-4841-8D54-1FF92ADE20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2FCF0-A9D2-4AB9-B2AF-DAFC878B55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23AB57-73ED-4646-BA41-AF6CA58E6A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328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83B9CC-795D-4465-B669-4917F9AC48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A46252-E9B0-4FDC-842B-D7F9BEA37D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72D9E6-38EE-45E6-9C81-B4D91A002BEE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C19525E-C953-4653-B69E-40DA2DD626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2B0B63E-2F93-435B-950A-2F3AF57FF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3D671-061C-4FE4-9F3B-82F8552F3F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13705-6F84-4987-AE37-9784306FCA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9DF7E5C-DC66-4C1C-B4FB-0CAAA5882F0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8318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DE81DE58-5716-4EAE-B481-0C7BBE8645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5E1B36BA-56C9-444E-8090-37788583EF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ED49A56A-488B-42B8-BC48-79128528A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E071FE-9F4F-43F2-90E8-3E9B042A45C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835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3A932211-83A2-4C5B-B8CA-334C6E0A38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C42240E0-2DA9-45F5-88BD-4B8E2061B0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76D80FD9-3E34-4201-BCAE-0B6CEFE942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001D80-6A34-40C4-8654-F197BF5F268B}" type="slidenum">
              <a:rPr lang="ru-RU" altLang="en-US" smtClean="0"/>
              <a:pPr/>
              <a:t>13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9891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9C3C5DC8-81D3-4F0E-9B61-4E0D7CEBF8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793EA4CA-0B5F-457D-BEAA-196134E5F2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4F277BDA-A5F2-452E-9C96-219897BFB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EAE428-8255-4E15-83A4-A2790B7C2A71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007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9752B9B-9F62-4880-9F09-E1F3C2CC10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2FCC8D2C-7348-469C-BECD-FB23EDBC5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6FB27418-3CB7-4775-8777-AA76330706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DC070C-ED54-42BA-83F1-3E203631B971}" type="slidenum">
              <a:rPr lang="ru-RU" altLang="en-US" smtClean="0"/>
              <a:pPr/>
              <a:t>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37236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7221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5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31056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7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55112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DF7E5C-DC66-4C1C-B4FB-0CAAA5882F0D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608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DF7E5C-DC66-4C1C-B4FB-0CAAA5882F0D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54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11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76469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12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8764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43642-FB17-48D7-803C-219FF3D6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011A5-AA64-461C-90C2-77C7BF04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5D668-49B4-4318-A13F-A0283E4B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773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04BBF-A9F7-4F89-8EAA-A35EE109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D511C-0118-4CB9-9C72-7841DEEB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435D6-AEE4-4F23-B1B8-39052ED5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0537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00DA8-9E8C-4074-81DC-E333BACE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1E923-A684-4D96-9CD5-23A50281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24E27-857D-4ADA-81E2-264C602F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0229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88D11-1EB6-4FA0-BCEB-30DCBF62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C11081-53AC-4383-8F6F-1CAA1F518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CAC68-0A75-4BE1-A19A-728013C8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ED226-1008-4DA8-A955-EEF678DA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4744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5B96-01CE-469D-977A-9992FD5F9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26B86A-A33E-4CF4-A66E-DFEEA8A3E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F7120-BE71-46F7-85A5-6A1CD4B52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F9338-B658-48B9-9B3B-B898A051C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57CF810-53B9-4FA5-A487-05D8EDDBCF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13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1151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0804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7799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685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0474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8011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E1371-6BB2-49BB-9AE0-14A23F04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012B0-E4BD-4C82-8AB2-152E7D0A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38B9B-6C09-42AE-8840-3265E1B6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813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D5F88-590A-4335-8949-E6B64C77D23A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108D4-C678-4E98-A71C-22CA1C22B5B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9742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894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8586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1828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377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9870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291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7208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6881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09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D5AEE-4435-4ACE-900E-F67FB8C3F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1E367-DFB8-4FCE-AFC8-439DEBAF2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3357E-28B8-4BA4-8546-2766B9FB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7437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2085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5824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5415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6414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3245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5874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D5F88-590A-4335-8949-E6B64C77D23A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108D4-C678-4E98-A71C-22CA1C22B5B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8892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065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1282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3156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194372-DC83-4BFB-BAFA-FB91F973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248320-515C-4425-9250-9E0114E1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DFFC55-0B97-4C68-86B0-18F95CCC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5294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327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5908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129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2965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167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0661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43642-FB17-48D7-803C-219FF3D6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011A5-AA64-461C-90C2-77C7BF04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5D668-49B4-4318-A13F-A0283E4B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5713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E1371-6BB2-49BB-9AE0-14A23F04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012B0-E4BD-4C82-8AB2-152E7D0A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38B9B-6C09-42AE-8840-3265E1B6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7450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D5AEE-4435-4ACE-900E-F67FB8C3F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1E367-DFB8-4FCE-AFC8-439DEBAF2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3357E-28B8-4BA4-8546-2766B9FB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8945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194372-DC83-4BFB-BAFA-FB91F973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248320-515C-4425-9250-9E0114E1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DFFC55-0B97-4C68-86B0-18F95CCC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4981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56A3ED-CC2E-4EE9-832B-FFFE5AE57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8CB449-5A5C-4757-B581-B6F97B72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8568A1-CF8F-40AB-85CF-1DD294E0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0177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56A3ED-CC2E-4EE9-832B-FFFE5AE57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8CB449-5A5C-4757-B581-B6F97B72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8568A1-CF8F-40AB-85CF-1DD294E0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4029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DF81F96-05DC-40AE-873F-01C17321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87CED54-580B-45A5-9AF9-560167AE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A1CC6F-9496-4031-B774-1DDF46F7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7442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88D11-1EB6-4FA0-BCEB-30DCBF62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C11081-53AC-4383-8F6F-1CAA1F518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CAC68-0A75-4BE1-A19A-728013C8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ED226-1008-4DA8-A955-EEF678DA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3843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ABF9AF-8CDB-43C5-8262-7892F930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856491-1FBD-4CFF-8A07-47971B20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9C3611-9C79-44E9-B521-6A4822BD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D27F39D-8AD6-4A12-BAFC-7561808FD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26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B7CA46-7ABE-45EF-ACB1-0A1941CC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0A4B39-0D77-4F96-9DFA-DE1380C66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9D8E61-0B07-4353-9E7F-3B476A76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1815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48A80E-EBE2-4661-ABE9-20A7778C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8689A4-F474-4864-A74C-A43A9E2B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0CA169-376F-4433-91D0-789528BF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9742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04BBF-A9F7-4F89-8EAA-A35EE109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D511C-0118-4CB9-9C72-7841DEEB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435D6-AEE4-4F23-B1B8-39052ED5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4621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00DA8-9E8C-4074-81DC-E333BACE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1E923-A684-4D96-9CD5-23A50281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24E27-857D-4ADA-81E2-264C602F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5568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9925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4498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DF81F96-05DC-40AE-873F-01C17321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87CED54-580B-45A5-9AF9-560167AE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A1CC6F-9496-4031-B774-1DDF46F7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551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2287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04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7040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8177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D5F88-590A-4335-8949-E6B64C77D23A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108D4-C678-4E98-A71C-22CA1C22B5B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6477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1892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5037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5135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03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5869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ABF9AF-8CDB-43C5-8262-7892F930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856491-1FBD-4CFF-8A07-47971B20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9C3611-9C79-44E9-B521-6A4822BD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2693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1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9773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2986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09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7670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4594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2016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8296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1243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2847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B7CA46-7ABE-45EF-ACB1-0A1941CC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0A4B39-0D77-4F96-9DFA-DE1380C66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9D8E61-0B07-4353-9E7F-3B476A76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7269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D5F88-590A-4335-8949-E6B64C77D23A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108D4-C678-4E98-A71C-22CA1C22B5B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3480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2912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6792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8275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688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3990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405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788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5717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7398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48A80E-EBE2-4661-ABE9-20A7778C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8689A4-F474-4864-A74C-A43A9E2B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0CA169-376F-4433-91D0-789528BF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4219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814A80D-FAF6-49FE-B61F-74E88BDBDE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359D2A-813A-4B2F-A5F1-229F899130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605D9-E884-4DF1-8592-FFF919CA4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FCEE1-1BA8-4BC0-9398-40D09E972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F3ADE-E208-4798-8699-389EBCB7C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2749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49" r:id="rId12"/>
    <p:sldLayoutId id="214748375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368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3536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814A80D-FAF6-49FE-B61F-74E88BDBDE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359D2A-813A-4B2F-A5F1-229F899130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605D9-E884-4DF1-8592-FFF919CA4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FCEE1-1BA8-4BC0-9398-40D09E972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F3ADE-E208-4798-8699-389EBCB7C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2425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5614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2273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6.emf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28.emf"/><Relationship Id="rId4" Type="http://schemas.openxmlformats.org/officeDocument/2006/relationships/diagramData" Target="../diagrams/data8.xml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18" Type="http://schemas.openxmlformats.org/officeDocument/2006/relationships/image" Target="../media/image1.emf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11.xml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mpal.org/sites/pempal/files/eng_tcop_guide_march_2021.pdf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9.png"/><Relationship Id="rId5" Type="http://schemas.openxmlformats.org/officeDocument/2006/relationships/image" Target="../media/image1.emf"/><Relationship Id="rId4" Type="http://schemas.openxmlformats.org/officeDocument/2006/relationships/hyperlink" Target="https://www.pempal.org/report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1.e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image" Target="../media/image1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8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3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Home\Desktop\pempal-flags.jpg">
            <a:extLst>
              <a:ext uri="{FF2B5EF4-FFF2-40B4-BE49-F238E27FC236}">
                <a16:creationId xmlns:a16="http://schemas.microsoft.com/office/drawing/2014/main" id="{3440C0EC-59F1-40AD-A866-CA352EA5B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256" y="333375"/>
            <a:ext cx="731520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4392E03-9C3B-4BED-8145-D7F5A6972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1714500"/>
            <a:ext cx="4114800" cy="3429000"/>
          </a:xfrm>
        </p:spPr>
        <p:txBody>
          <a:bodyPr>
            <a:normAutofit/>
          </a:bodyPr>
          <a:lstStyle/>
          <a:p>
            <a:pPr lvl="1">
              <a:buFont typeface="Arial" charset="0"/>
              <a:buNone/>
              <a:defRPr/>
            </a:pPr>
            <a:r>
              <a:rPr lang="bs-Latn-BA" sz="4400" b="1">
                <a:solidFill>
                  <a:srgbClr val="C00000"/>
                </a:solidFill>
              </a:rPr>
              <a:t> </a:t>
            </a:r>
            <a:endParaRPr lang="en-US"/>
          </a:p>
        </p:txBody>
      </p:sp>
      <p:sp>
        <p:nvSpPr>
          <p:cNvPr id="4101" name="Slide Number Placeholder 5">
            <a:extLst>
              <a:ext uri="{FF2B5EF4-FFF2-40B4-BE49-F238E27FC236}">
                <a16:creationId xmlns:a16="http://schemas.microsoft.com/office/drawing/2014/main" id="{06D23B3B-B00F-4167-82F0-8E3080C3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9C0696-35EC-4ED9-9338-679E99A76DF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0A846D1C-4D34-422A-AB57-1623F7D30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3F8E707-FDBD-4B53-8F18-2F8ED28E0D3D}"/>
              </a:ext>
            </a:extLst>
          </p:cNvPr>
          <p:cNvSpPr/>
          <p:nvPr/>
        </p:nvSpPr>
        <p:spPr>
          <a:xfrm>
            <a:off x="3068414" y="2204864"/>
            <a:ext cx="3879850" cy="173672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Деятельность КС во время пандемии (с апреля 2020 </a:t>
            </a:r>
            <a:r>
              <a:rPr lang="ru-RU" sz="2800"/>
              <a:t>г.) в  </a:t>
            </a:r>
            <a:r>
              <a:rPr lang="ru-RU" sz="2800" dirty="0"/>
              <a:t>виртуальном формате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3E950F-877D-4480-804C-990B56B1B098}"/>
              </a:ext>
            </a:extLst>
          </p:cNvPr>
          <p:cNvSpPr/>
          <p:nvPr/>
        </p:nvSpPr>
        <p:spPr>
          <a:xfrm>
            <a:off x="1361255" y="6108591"/>
            <a:ext cx="7231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b="1" dirty="0">
                <a:solidFill>
                  <a:srgbClr val="0070C0"/>
                </a:solidFill>
              </a:rPr>
              <a:t>Ежегодное пленарное заседание КС 2021 г.</a:t>
            </a:r>
          </a:p>
          <a:p>
            <a:pPr algn="ctr"/>
            <a:r>
              <a:rPr lang="en-US" altLang="en-US" b="1" dirty="0">
                <a:solidFill>
                  <a:srgbClr val="0070C0"/>
                </a:solidFill>
              </a:rPr>
              <a:t> 	</a:t>
            </a:r>
            <a:r>
              <a:rPr lang="ru-RU" altLang="en-US" b="1" dirty="0">
                <a:solidFill>
                  <a:srgbClr val="0070C0"/>
                </a:solidFill>
              </a:rPr>
              <a:t>День</a:t>
            </a:r>
            <a:r>
              <a:rPr lang="en-US" altLang="en-US" b="1" dirty="0">
                <a:solidFill>
                  <a:srgbClr val="0070C0"/>
                </a:solidFill>
              </a:rPr>
              <a:t> 1: </a:t>
            </a:r>
            <a:r>
              <a:rPr lang="ru-RU" altLang="en-US" b="1" dirty="0">
                <a:solidFill>
                  <a:srgbClr val="0070C0"/>
                </a:solidFill>
              </a:rPr>
              <a:t>1 июня</a:t>
            </a:r>
            <a:r>
              <a:rPr lang="en-US" altLang="en-US" b="1" dirty="0">
                <a:solidFill>
                  <a:srgbClr val="0070C0"/>
                </a:solidFill>
              </a:rPr>
              <a:t> 2021</a:t>
            </a:r>
            <a:r>
              <a:rPr lang="ru-RU" altLang="en-US" b="1" dirty="0">
                <a:solidFill>
                  <a:srgbClr val="0070C0"/>
                </a:solidFill>
              </a:rPr>
              <a:t> г.</a:t>
            </a:r>
            <a:endParaRPr lang="en-US" altLang="en-US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19FD60-4C40-4534-AEC2-08A37BD05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3995142"/>
            <a:ext cx="1466850" cy="1162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E0687D-BB5A-40C5-BC80-09B9EA7B4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259" y="2145710"/>
            <a:ext cx="1950421" cy="2758272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B8D11-7DF6-4A98-93C4-DB833C405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wrap="square" anchor="ctr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7D4BA1C-9A8B-436B-A337-6A2CE014F201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38B8460-FD75-498D-911F-0406ED7963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9644988"/>
              </p:ext>
            </p:extLst>
          </p:nvPr>
        </p:nvGraphicFramePr>
        <p:xfrm>
          <a:off x="1123721" y="136525"/>
          <a:ext cx="7810959" cy="53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C9822B70-5154-4C12-AB66-164BD2A51316}"/>
              </a:ext>
            </a:extLst>
          </p:cNvPr>
          <p:cNvSpPr txBox="1">
            <a:spLocks/>
          </p:cNvSpPr>
          <p:nvPr/>
        </p:nvSpPr>
        <p:spPr>
          <a:xfrm>
            <a:off x="3184714" y="655272"/>
            <a:ext cx="5905041" cy="1825208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ru-RU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ходе видеоконференции</a:t>
            </a:r>
            <a:r>
              <a:rPr lang="en-US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en-US" sz="2000" b="1" dirty="0">
                <a:solidFill>
                  <a:srgbClr val="6EA0B0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июня</a:t>
            </a:r>
            <a:r>
              <a:rPr lang="en-US" altLang="en-US" sz="2000" b="1" dirty="0">
                <a:solidFill>
                  <a:srgbClr val="6EA0B0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2020</a:t>
            </a:r>
            <a:r>
              <a:rPr lang="ru-RU" altLang="en-US" sz="2000" b="1" dirty="0">
                <a:solidFill>
                  <a:srgbClr val="6EA0B0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r>
              <a:rPr lang="en-US" altLang="en-US" sz="2000" b="1" dirty="0">
                <a:solidFill>
                  <a:srgbClr val="6EA0B0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участники ознакомились с</a:t>
            </a:r>
            <a:r>
              <a:rPr lang="ru-RU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предварительной версией продукта знаний</a:t>
            </a:r>
            <a:r>
              <a:rPr lang="ru-RU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посвящённого оптимизации структуры единого плана счетов, и представили свои замечания.</a:t>
            </a:r>
            <a:r>
              <a:rPr lang="en-US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Они также обсудили подходы к учету доходов/расходов, связанных с </a:t>
            </a:r>
            <a:r>
              <a:rPr lang="en-US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COVID-19</a:t>
            </a:r>
            <a:r>
              <a:rPr lang="ru-RU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 своих странах.</a:t>
            </a:r>
            <a:r>
              <a:rPr lang="en-US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FE7F0E31-28F9-4CF1-8D0F-F66D797B7648}"/>
              </a:ext>
            </a:extLst>
          </p:cNvPr>
          <p:cNvSpPr txBox="1">
            <a:spLocks/>
          </p:cNvSpPr>
          <p:nvPr/>
        </p:nvSpPr>
        <p:spPr>
          <a:xfrm>
            <a:off x="1209172" y="2454391"/>
            <a:ext cx="5746740" cy="2295568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ru-RU" altLang="en-US" sz="2100" b="1" dirty="0">
                <a:solidFill>
                  <a:srgbClr val="6EA0B0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декабря</a:t>
            </a:r>
            <a:r>
              <a:rPr lang="en-US" altLang="en-US" sz="2100" b="1" dirty="0">
                <a:solidFill>
                  <a:srgbClr val="6EA0B0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2020</a:t>
            </a:r>
            <a:r>
              <a:rPr lang="ru-RU" altLang="en-US" sz="2100" b="1" dirty="0">
                <a:solidFill>
                  <a:srgbClr val="6EA0B0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r>
              <a:rPr lang="en-US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членам Практикующего сообщества Всемирного банка в области ИСУГФ </a:t>
            </a:r>
            <a:r>
              <a:rPr lang="ru-RU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был представлен окончательный вариант нового продукта знаний, посвящённого структуре единого плана счетов.</a:t>
            </a:r>
            <a:r>
              <a:rPr lang="en-US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мероприятии приняли участие 83 представителя из 35 стран, и оно вызвало значительный интерес аудитории. </a:t>
            </a:r>
            <a:r>
              <a:rPr lang="en-US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endParaRPr kumimoji="0" lang="en-US" altLang="en-US" sz="2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E42C1A79-DBEC-4728-BAEF-4502D6715E37}"/>
              </a:ext>
            </a:extLst>
          </p:cNvPr>
          <p:cNvSpPr txBox="1">
            <a:spLocks/>
          </p:cNvSpPr>
          <p:nvPr/>
        </p:nvSpPr>
        <p:spPr>
          <a:xfrm>
            <a:off x="3006767" y="4685164"/>
            <a:ext cx="5927913" cy="2172836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ru-RU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Участники видеоконференции</a:t>
            </a:r>
            <a:r>
              <a:rPr lang="en-US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en-US" sz="2000" b="1" dirty="0">
                <a:solidFill>
                  <a:srgbClr val="6EA0B0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апреля</a:t>
            </a:r>
            <a:r>
              <a:rPr lang="en-US" altLang="en-US" sz="2000" b="1" dirty="0">
                <a:solidFill>
                  <a:srgbClr val="6EA0B0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2021</a:t>
            </a:r>
            <a:r>
              <a:rPr lang="ru-RU" altLang="en-US" sz="2000" b="1" dirty="0">
                <a:solidFill>
                  <a:srgbClr val="6EA0B0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r>
              <a:rPr lang="en-US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ознакомились с </a:t>
            </a:r>
            <a:r>
              <a:rPr lang="en-US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(i)</a:t>
            </a:r>
            <a:r>
              <a:rPr lang="ru-RU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опытом</a:t>
            </a:r>
            <a:r>
              <a:rPr lang="en-US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Комитета казначейства Казахстана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по подготовке консолидированной финансовой отчётности республиканского бюджета и</a:t>
            </a:r>
            <a:r>
              <a:rPr lang="en-US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(ii) </a:t>
            </a:r>
            <a:r>
              <a:rPr lang="ru-RU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подходом </a:t>
            </a:r>
            <a:r>
              <a:rPr lang="ru-RU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Главного государственного казначейства Беларуси</a:t>
            </a:r>
            <a:r>
              <a:rPr lang="ru-RU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к пилотированию единого плана счетов</a:t>
            </a:r>
            <a:r>
              <a:rPr lang="en-US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endParaRPr kumimoji="0" lang="en-US" altLang="en-US" sz="2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E74A2F-9DA6-46E7-821B-758D35322F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5742" y="764846"/>
            <a:ext cx="1761025" cy="12911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833A33-8F19-40B5-8C81-EB9BFA956E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0881" y="4749958"/>
            <a:ext cx="1848645" cy="134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6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6F3B3F5-49DC-4037-ACA1-BF86F2B5B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5129326"/>
              </p:ext>
            </p:extLst>
          </p:nvPr>
        </p:nvGraphicFramePr>
        <p:xfrm>
          <a:off x="1187623" y="136524"/>
          <a:ext cx="7674595" cy="92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F7FA788-1DB1-4E62-9D08-1371152359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3287" y="1002817"/>
          <a:ext cx="7475220" cy="2570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5A455AD6-926A-409C-B8C3-A43CAFA7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DE6DC1-82BA-4659-98FF-701DB599647E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960361A4-D586-47CF-97CC-F517578EB7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795632"/>
              </p:ext>
            </p:extLst>
          </p:nvPr>
        </p:nvGraphicFramePr>
        <p:xfrm>
          <a:off x="1106910" y="1145660"/>
          <a:ext cx="7755307" cy="3242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8" name="Picture 3">
            <a:extLst>
              <a:ext uri="{FF2B5EF4-FFF2-40B4-BE49-F238E27FC236}">
                <a16:creationId xmlns:a16="http://schemas.microsoft.com/office/drawing/2014/main" id="{2F50BB1F-3835-4C2B-A2BA-76145E272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F79526-1737-41B8-B897-FC80DA616B7C}"/>
              </a:ext>
            </a:extLst>
          </p:cNvPr>
          <p:cNvGrpSpPr/>
          <p:nvPr/>
        </p:nvGrpSpPr>
        <p:grpSpPr>
          <a:xfrm>
            <a:off x="3464159" y="4786916"/>
            <a:ext cx="5541792" cy="1798982"/>
            <a:chOff x="2579433" y="344846"/>
            <a:chExt cx="5241342" cy="1790617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FC70990D-F843-4412-881A-9BB5F98D24DB}"/>
                </a:ext>
              </a:extLst>
            </p:cNvPr>
            <p:cNvSpPr/>
            <p:nvPr/>
          </p:nvSpPr>
          <p:spPr>
            <a:xfrm rot="5400000">
              <a:off x="4430576" y="-1254735"/>
              <a:ext cx="1790617" cy="498978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: Top Corners Rounded 4">
              <a:extLst>
                <a:ext uri="{FF2B5EF4-FFF2-40B4-BE49-F238E27FC236}">
                  <a16:creationId xmlns:a16="http://schemas.microsoft.com/office/drawing/2014/main" id="{922197B5-AF8D-465D-9478-6A5776C10E05}"/>
                </a:ext>
              </a:extLst>
            </p:cNvPr>
            <p:cNvSpPr txBox="1"/>
            <p:nvPr/>
          </p:nvSpPr>
          <p:spPr>
            <a:xfrm>
              <a:off x="2579433" y="1218897"/>
              <a:ext cx="4841376" cy="849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kern="120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kern="120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kern="12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521E22-87BD-4233-A1BA-B83596155235}"/>
              </a:ext>
            </a:extLst>
          </p:cNvPr>
          <p:cNvGrpSpPr/>
          <p:nvPr/>
        </p:nvGrpSpPr>
        <p:grpSpPr>
          <a:xfrm>
            <a:off x="1106911" y="4779305"/>
            <a:ext cx="2745010" cy="1942170"/>
            <a:chOff x="-2161180" y="2538372"/>
            <a:chExt cx="2860990" cy="219950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8D9C117-34CA-4A1C-8B6D-76F6C7466014}"/>
                </a:ext>
              </a:extLst>
            </p:cNvPr>
            <p:cNvSpPr/>
            <p:nvPr/>
          </p:nvSpPr>
          <p:spPr>
            <a:xfrm>
              <a:off x="-2161180" y="2538372"/>
              <a:ext cx="2860990" cy="21212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1066800">
                <a:spcAft>
                  <a:spcPct val="35000"/>
                </a:spcAft>
              </a:pPr>
              <a:r>
                <a:rPr lang="ru-RU" sz="1600" dirty="0">
                  <a:latin typeface="Cambria" panose="02040503050406030204" pitchFamily="18" charset="0"/>
                  <a:ea typeface="Cambria" panose="02040503050406030204" pitchFamily="18" charset="0"/>
                </a:rPr>
                <a:t>Опрос 2021г., посвящённый функционированию ЕКС и управлению ликвидностью в странах </a:t>
              </a:r>
              <a:r>
                <a:rPr lang="en-US" sz="1600" dirty="0">
                  <a:latin typeface="Cambria" panose="02040503050406030204" pitchFamily="18" charset="0"/>
                  <a:ea typeface="Cambria" panose="02040503050406030204" pitchFamily="18" charset="0"/>
                </a:rPr>
                <a:t>PEMPAL (</a:t>
              </a:r>
              <a:r>
                <a:rPr lang="ru-RU" sz="1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предв</a:t>
              </a:r>
              <a:r>
                <a:rPr lang="en-US" sz="16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r>
                <a:rPr lang="ru-RU" sz="1600" dirty="0">
                  <a:latin typeface="Cambria" panose="02040503050406030204" pitchFamily="18" charset="0"/>
                  <a:ea typeface="Cambria" panose="02040503050406030204" pitchFamily="18" charset="0"/>
                </a:rPr>
                <a:t> результаты</a:t>
              </a:r>
              <a:r>
                <a:rPr lang="en-US" sz="1600" dirty="0"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</a:p>
            <a:p>
              <a:pPr lvl="0" algn="ctr" defTabSz="1066800">
                <a:spcAft>
                  <a:spcPct val="35000"/>
                </a:spcAft>
              </a:pPr>
              <a:endPara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endParaRPr lang="en-US" dirty="0"/>
            </a:p>
          </p:txBody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7181042A-F69A-4D5E-831F-1A15D13D464E}"/>
                </a:ext>
              </a:extLst>
            </p:cNvPr>
            <p:cNvSpPr txBox="1"/>
            <p:nvPr/>
          </p:nvSpPr>
          <p:spPr>
            <a:xfrm>
              <a:off x="-2161180" y="3637201"/>
              <a:ext cx="2498125" cy="1100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68B42E0-18D2-4633-B739-D411A2B35CD1}"/>
              </a:ext>
            </a:extLst>
          </p:cNvPr>
          <p:cNvSpPr/>
          <p:nvPr/>
        </p:nvSpPr>
        <p:spPr>
          <a:xfrm>
            <a:off x="3995654" y="4843048"/>
            <a:ext cx="51483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Неоценимую помощь оказали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Людмила Гурьянова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Белоруссия</a:t>
            </a:r>
            <a:r>
              <a:rPr lang="en-AU" b="1" dirty="0">
                <a:latin typeface="Cambria" panose="02040503050406030204" pitchFamily="18" charset="0"/>
                <a:ea typeface="Cambria" panose="02040503050406030204" pitchFamily="18" charset="0"/>
              </a:rPr>
              <a:t>),</a:t>
            </a:r>
            <a:br>
              <a:rPr lang="en-AU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Леван Тодуа</a:t>
            </a:r>
            <a:r>
              <a:rPr lang="en-A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AU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Грузия</a:t>
            </a:r>
            <a:r>
              <a:rPr lang="en-AU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AU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br>
              <a:rPr lang="en-AU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AU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катерина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Семёнова</a:t>
            </a:r>
            <a:r>
              <a:rPr lang="en-A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AU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Российская Федерация</a:t>
            </a:r>
            <a:r>
              <a:rPr lang="en-AU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A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Илиас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Туфан</a:t>
            </a:r>
            <a:r>
              <a:rPr lang="en-A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AU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Турция</a:t>
            </a:r>
            <a:r>
              <a:rPr lang="en-AU" b="1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на этапе составления, рецензирования и тестирования опроса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82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686F3A2F-1787-47D5-86DE-73F39252E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412" y="116632"/>
            <a:ext cx="7998060" cy="665185"/>
          </a:xfrm>
        </p:spPr>
        <p:txBody>
          <a:bodyPr/>
          <a:lstStyle/>
          <a:p>
            <a:br>
              <a:rPr lang="en-US" altLang="en-US" u="sng"/>
            </a:br>
            <a:endParaRPr lang="en-US" altLang="en-US"/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FD1A8A98-23A3-4D6E-954C-D1ED7204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0B3F2B-C23E-4D78-B397-C46B26DD407E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sp>
        <p:nvSpPr>
          <p:cNvPr id="27654" name="Title 1">
            <a:extLst>
              <a:ext uri="{FF2B5EF4-FFF2-40B4-BE49-F238E27FC236}">
                <a16:creationId xmlns:a16="http://schemas.microsoft.com/office/drawing/2014/main" id="{161830F9-91C7-48F9-9809-D3BC7351EBE2}"/>
              </a:ext>
            </a:extLst>
          </p:cNvPr>
          <p:cNvSpPr txBox="1">
            <a:spLocks/>
          </p:cNvSpPr>
          <p:nvPr/>
        </p:nvSpPr>
        <p:spPr bwMode="auto">
          <a:xfrm>
            <a:off x="1226916" y="116631"/>
            <a:ext cx="7459884" cy="50405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Внешняя оценка программы</a:t>
            </a:r>
            <a:r>
              <a:rPr lang="en-US" alt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PEMPAL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44FDC665-AF21-4441-A10E-58479326D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E4E25-CBDC-4113-B489-646E67DC7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435" y="620689"/>
            <a:ext cx="7998060" cy="6100786"/>
          </a:xfrm>
        </p:spPr>
        <p:txBody>
          <a:bodyPr/>
          <a:lstStyle/>
          <a:p>
            <a:r>
              <a:rPr lang="ru-RU" sz="1800" dirty="0"/>
              <a:t>Оценка проводилась по поручению Координационного комитета</a:t>
            </a:r>
            <a:r>
              <a:rPr lang="en-US" sz="1800" dirty="0"/>
              <a:t> PEMPAL</a:t>
            </a:r>
            <a:r>
              <a:rPr lang="ru-RU" sz="1800" dirty="0"/>
              <a:t>; её итоги использовались в среднесрочной оценке Стратегии</a:t>
            </a:r>
            <a:r>
              <a:rPr lang="en-US" sz="1800" dirty="0"/>
              <a:t> PEMPAL </a:t>
            </a:r>
            <a:r>
              <a:rPr lang="ru-RU" sz="1800" dirty="0"/>
              <a:t>на </a:t>
            </a:r>
            <a:r>
              <a:rPr lang="en-US" sz="1800" dirty="0"/>
              <a:t>2017-2022</a:t>
            </a:r>
            <a:r>
              <a:rPr lang="ru-RU" sz="1800" dirty="0"/>
              <a:t> гг.</a:t>
            </a:r>
            <a:r>
              <a:rPr lang="en-US" sz="1800" dirty="0"/>
              <a:t>  </a:t>
            </a:r>
            <a:r>
              <a:rPr lang="ru-RU" sz="1800" dirty="0"/>
              <a:t>Были использованы данные мониторинга </a:t>
            </a:r>
            <a:r>
              <a:rPr lang="en-US" sz="1800" dirty="0"/>
              <a:t>PEMPAL</a:t>
            </a:r>
            <a:r>
              <a:rPr lang="ru-RU" sz="1800" dirty="0"/>
              <a:t>, а также дополнительные инструменты, такие как интервью с руководством, примеры из опыта стран и опрос членов сети</a:t>
            </a:r>
            <a:r>
              <a:rPr lang="en-US" sz="1800" dirty="0"/>
              <a:t>. </a:t>
            </a:r>
          </a:p>
          <a:p>
            <a:r>
              <a:rPr lang="ru-RU" sz="1800" dirty="0"/>
              <a:t>Были проведены интервью с </a:t>
            </a:r>
            <a:r>
              <a:rPr lang="en-US" sz="1800" dirty="0"/>
              <a:t>11 </a:t>
            </a:r>
            <a:r>
              <a:rPr lang="ru-RU" sz="1800" dirty="0"/>
              <a:t>руководителями, включая членов Исполкома КС; 48 членов КС приняли участие в электронном опросе. Примеры из опыта стран предоставили Беларусь, Грузия, Молдова и Узбекистан</a:t>
            </a:r>
            <a:r>
              <a:rPr lang="en-US" sz="1800" dirty="0"/>
              <a:t>.  </a:t>
            </a:r>
          </a:p>
          <a:p>
            <a:r>
              <a:rPr lang="ru-RU" sz="2000" dirty="0"/>
              <a:t>В </a:t>
            </a:r>
            <a:r>
              <a:rPr lang="ru-RU" sz="1800" dirty="0"/>
              <a:t>ходе оценки было отмечено, что в своей деятельности КС охватывает более широкие функции (в сравнении с БС и СВА), и что практика более частого проведения видеоконференций до пандемии</a:t>
            </a:r>
            <a:r>
              <a:rPr lang="en-US" sz="1800" dirty="0"/>
              <a:t> COVID-19</a:t>
            </a:r>
            <a:r>
              <a:rPr lang="ru-RU" sz="1800" dirty="0"/>
              <a:t> позволила членам сообщества лучше адаптироваться к новой виртуальной среде.</a:t>
            </a:r>
            <a:endParaRPr lang="en-US" sz="1800" strike="sngStrike" dirty="0"/>
          </a:p>
          <a:p>
            <a:r>
              <a:rPr lang="ru-RU" sz="2000" b="1" dirty="0">
                <a:solidFill>
                  <a:srgbClr val="C00000"/>
                </a:solidFill>
              </a:rPr>
              <a:t>БОЛЬШОЕ СПАСИБО всем, кто принимал участие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</a:p>
          <a:p>
            <a:r>
              <a:rPr lang="ru-RU" sz="1800" b="1" dirty="0"/>
              <a:t>В целом результаты оценки свидетельствуют о том, что действующая модель КС весьма эффективна и приносит пользу для стран-участниц, региона и доноров при относительно низких затратах.</a:t>
            </a:r>
            <a:r>
              <a:rPr lang="en-US" sz="1800" b="1" dirty="0"/>
              <a:t> </a:t>
            </a:r>
            <a:r>
              <a:rPr lang="ru-RU" sz="1800" b="1" dirty="0"/>
              <a:t>Изменения, которые ПС внесли в план своей работы, чтобы рассмотреть темы, связанные с УГФ в условиях пандемии, были крайне актуальны для членов ПС.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124F9BE4-F03B-474C-AC96-01E1C38AB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74638"/>
            <a:ext cx="8172399" cy="114300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Более подробную информацию о деятельности КС представлена в:</a:t>
            </a:r>
            <a:endParaRPr lang="en-US" alt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C8BD29-CD10-47CD-8DF8-2B3040511D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   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>
              <a:hlinkClick r:id="rId3"/>
            </a:endParaRPr>
          </a:p>
          <a:p>
            <a:pPr marL="0" indent="0">
              <a:buNone/>
            </a:pPr>
            <a:r>
              <a:rPr lang="en-US" sz="1800" err="1"/>
              <a:t>htt</a:t>
            </a:r>
            <a:endParaRPr lang="en-US" sz="1800">
              <a:hlinkClick r:id="rId3"/>
            </a:endParaRPr>
          </a:p>
          <a:p>
            <a:pPr marL="0" indent="0">
              <a:buNone/>
            </a:pPr>
            <a:endParaRPr lang="en-US" sz="18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31DE62-1F94-4BD0-8BCF-1810F03114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81696" y="1399144"/>
            <a:ext cx="2793669" cy="918951"/>
          </a:xfrm>
        </p:spPr>
        <p:txBody>
          <a:bodyPr/>
          <a:lstStyle/>
          <a:p>
            <a:pPr lvl="0"/>
            <a:endParaRPr lang="ru-RU" sz="2000" b="0" dirty="0">
              <a:solidFill>
                <a:prstClr val="black"/>
              </a:solidFill>
            </a:endParaRPr>
          </a:p>
          <a:p>
            <a:pPr lvl="0"/>
            <a:endParaRPr lang="ru-RU" sz="2000" b="0" dirty="0">
              <a:solidFill>
                <a:prstClr val="black"/>
              </a:solidFill>
            </a:endParaRPr>
          </a:p>
          <a:p>
            <a:pPr lvl="0"/>
            <a:endParaRPr lang="ru-RU" sz="2000" b="0" dirty="0">
              <a:solidFill>
                <a:prstClr val="black"/>
              </a:solidFill>
            </a:endParaRPr>
          </a:p>
          <a:p>
            <a:pPr lvl="0"/>
            <a:r>
              <a:rPr lang="ru-RU" sz="1900" b="0" dirty="0">
                <a:solidFill>
                  <a:prstClr val="black"/>
                </a:solidFill>
              </a:rPr>
              <a:t>Годовом отчёте </a:t>
            </a:r>
            <a:r>
              <a:rPr lang="en-US" sz="1900" b="0" dirty="0">
                <a:solidFill>
                  <a:prstClr val="black"/>
                </a:solidFill>
              </a:rPr>
              <a:t>PEMPAL</a:t>
            </a:r>
            <a:r>
              <a:rPr lang="ru-RU" sz="1900" b="0" dirty="0">
                <a:solidFill>
                  <a:prstClr val="black"/>
                </a:solidFill>
              </a:rPr>
              <a:t> за 2020 </a:t>
            </a:r>
            <a:r>
              <a:rPr lang="ru-RU" sz="1900" b="0" dirty="0" err="1">
                <a:solidFill>
                  <a:prstClr val="black"/>
                </a:solidFill>
              </a:rPr>
              <a:t>ф.г</a:t>
            </a:r>
            <a:r>
              <a:rPr lang="ru-RU" sz="1900" b="0" dirty="0">
                <a:solidFill>
                  <a:prstClr val="black"/>
                </a:solidFill>
              </a:rPr>
              <a:t>.</a:t>
            </a:r>
            <a:r>
              <a:rPr lang="en-US" sz="1900" b="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US" sz="1200" b="0" dirty="0">
                <a:solidFill>
                  <a:prstClr val="black"/>
                </a:solidFill>
                <a:hlinkClick r:id="rId4"/>
              </a:rPr>
              <a:t>https://www.pempal.org/reports</a:t>
            </a:r>
            <a:r>
              <a:rPr lang="en-US" sz="1200" b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1B11D847-DED8-4116-B75D-2CADFA47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F9592D-17A0-45D5-93D5-56AE53102330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F5C8915-7FB1-4272-B34E-7EFD1B24C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8DF715-F638-4431-972F-8D8EB95F6B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3722" y="2372186"/>
            <a:ext cx="2698956" cy="3868739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E12D58-B97B-4FA6-B145-DECB7636DB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2861" y="2670638"/>
            <a:ext cx="2710903" cy="3570287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7B95A53-7ADE-4456-BF7A-4AE38DB6730A}"/>
              </a:ext>
            </a:extLst>
          </p:cNvPr>
          <p:cNvSpPr txBox="1">
            <a:spLocks/>
          </p:cNvSpPr>
          <p:nvPr/>
        </p:nvSpPr>
        <p:spPr bwMode="auto">
          <a:xfrm>
            <a:off x="1191941" y="1417638"/>
            <a:ext cx="3675014" cy="101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0" dirty="0">
                <a:solidFill>
                  <a:prstClr val="black"/>
                </a:solidFill>
              </a:rPr>
              <a:t>Информационной брошюре КС для новых участников</a:t>
            </a:r>
            <a:r>
              <a:rPr lang="en-US" sz="1900" b="0" dirty="0">
                <a:solidFill>
                  <a:prstClr val="black"/>
                </a:solidFill>
              </a:rPr>
              <a:t>  </a:t>
            </a:r>
            <a:r>
              <a:rPr lang="en-US" sz="1200" b="0" dirty="0">
                <a:solidFill>
                  <a:prstClr val="black"/>
                </a:solidFill>
                <a:hlinkClick r:id="rId3"/>
              </a:rPr>
              <a:t>https://www.pempal.org/sites/pempal/files/eng_tcop_guide_march_2021.pdf</a:t>
            </a:r>
            <a:r>
              <a:rPr lang="en-US" sz="1200" b="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617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5A2B549A-FB0E-4303-A646-2E0D73828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224845"/>
            <a:ext cx="6929438" cy="584200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Дальнейшие шаги</a:t>
            </a:r>
            <a:endParaRPr lang="en-US" altLang="en-US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8C70FF3E-520E-47F9-9BB7-33B436D2E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440" y="781360"/>
            <a:ext cx="7314670" cy="5878532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en-US" sz="2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Подтвердить тематические приоритеты КС на предстоящий период и собрать предложения по будущим мероприятиям КС</a:t>
            </a:r>
            <a:r>
              <a:rPr lang="en-US" altLang="en-US" sz="2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(</a:t>
            </a:r>
            <a:r>
              <a:rPr lang="ru-RU" altLang="en-US" sz="2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посредством опроса и тематических обсуждений на пленарном заседании</a:t>
            </a:r>
            <a:r>
              <a:rPr lang="en-US" altLang="en-US" sz="2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</a:t>
            </a:r>
            <a:endParaRPr lang="ru-RU" altLang="en-US" sz="26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en-US" sz="2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Подготовить План деятельности КС на </a:t>
            </a:r>
            <a:r>
              <a:rPr lang="en-US" altLang="en-US" sz="2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2022</a:t>
            </a:r>
            <a:r>
              <a:rPr lang="ru-RU" altLang="en-US" sz="2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altLang="en-US" sz="2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ф.г</a:t>
            </a:r>
            <a:r>
              <a:rPr lang="ru-RU" altLang="en-US" sz="2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r>
              <a:rPr lang="en-US" altLang="en-US" sz="2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endParaRPr lang="ru-RU" altLang="en-US" sz="26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914400" lvl="1" indent="-457200" algn="just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ru-RU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С учётом выделенного бюджета в размере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$200</a:t>
            </a:r>
            <a:r>
              <a:rPr lang="ru-RU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000</a:t>
            </a:r>
          </a:p>
          <a:p>
            <a:pPr marL="914400" lvl="1" indent="-457200" algn="just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ru-RU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Предполагая, что проведение очных мероприятий возобновится в 2022 календарном году</a:t>
            </a:r>
            <a:endParaRPr lang="en-US" altLang="en-US" sz="2400" i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lvl="1" indent="0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endParaRPr lang="ru-RU" altLang="en-US" sz="2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8677" name="Slide Number Placeholder 6">
            <a:extLst>
              <a:ext uri="{FF2B5EF4-FFF2-40B4-BE49-F238E27FC236}">
                <a16:creationId xmlns:a16="http://schemas.microsoft.com/office/drawing/2014/main" id="{ADE7AD26-9835-4FF1-B6CF-A85F909E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A0B3A0-6CD2-4430-BE57-449CD4B81546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EDF0A48-0CF5-412B-AA70-08AE72B1D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08F86-B949-4EFD-AC87-33A37B9B9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2563"/>
            <a:ext cx="8229600" cy="452596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ru-RU"/>
          </a:p>
          <a:p>
            <a:pPr marL="0" indent="0">
              <a:buFont typeface="Arial" charset="0"/>
              <a:buNone/>
              <a:defRPr/>
            </a:pPr>
            <a:endParaRPr lang="en-US"/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EF7BE916-FA59-49CB-B767-FE4185CB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5524348" y="635273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A4BBFD-5E80-4D77-9935-C157ABE8EB08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935133EC-DB37-4E92-B986-060E78EAA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09" y="580081"/>
            <a:ext cx="1247319" cy="151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5" name="Title 1">
            <a:extLst>
              <a:ext uri="{FF2B5EF4-FFF2-40B4-BE49-F238E27FC236}">
                <a16:creationId xmlns:a16="http://schemas.microsoft.com/office/drawing/2014/main" id="{71D52503-195C-4D01-8E57-89ED78298163}"/>
              </a:ext>
            </a:extLst>
          </p:cNvPr>
          <p:cNvSpPr txBox="1">
            <a:spLocks/>
          </p:cNvSpPr>
          <p:nvPr/>
        </p:nvSpPr>
        <p:spPr bwMode="auto">
          <a:xfrm>
            <a:off x="1505946" y="3367322"/>
            <a:ext cx="5779444" cy="354698"/>
          </a:xfrm>
          <a:prstGeom prst="rect">
            <a:avLst/>
          </a:prstGeom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20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Исполнительный комитет</a:t>
            </a:r>
            <a:r>
              <a:rPr lang="en-US" altLang="en-US" sz="20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20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Казначейского сообщества</a:t>
            </a:r>
            <a:endParaRPr lang="en-US" altLang="en-US" sz="2000" dirty="0">
              <a:solidFill>
                <a:srgbClr val="C00000"/>
              </a:solidFill>
            </a:endParaRPr>
          </a:p>
        </p:txBody>
      </p:sp>
      <p:sp>
        <p:nvSpPr>
          <p:cNvPr id="6156" name="Rectangle 4">
            <a:extLst>
              <a:ext uri="{FF2B5EF4-FFF2-40B4-BE49-F238E27FC236}">
                <a16:creationId xmlns:a16="http://schemas.microsoft.com/office/drawing/2014/main" id="{E593CFF2-DD57-434B-8D03-C7948FA40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4259" y="2015517"/>
            <a:ext cx="1515747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en-US" sz="10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Илиас</a:t>
            </a:r>
            <a:r>
              <a:rPr lang="ru-RU" altLang="en-US" sz="1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0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Туфан</a:t>
            </a:r>
            <a:r>
              <a:rPr lang="en-US" altLang="en-US" sz="1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000" b="1" dirty="0">
                <a:latin typeface="Cambria" panose="02040503050406030204" pitchFamily="18" charset="0"/>
                <a:cs typeface="Times New Roman" panose="02020603050405020304" pitchFamily="18" charset="0"/>
              </a:rPr>
              <a:t>Заместитель председателя КС</a:t>
            </a:r>
            <a:r>
              <a:rPr lang="ru-RU" altLang="en-US" sz="10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000" dirty="0">
                <a:latin typeface="Cambria" panose="02040503050406030204" pitchFamily="18" charset="0"/>
                <a:cs typeface="Times New Roman" panose="02020603050405020304" pitchFamily="18" charset="0"/>
              </a:rPr>
              <a:t>Начальник департамента, Министерство казначейства и финансов,</a:t>
            </a:r>
            <a:r>
              <a:rPr lang="en-US" altLang="en-US" sz="1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dirty="0">
                <a:latin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ru-RU" altLang="en-US" sz="10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урция</a:t>
            </a:r>
            <a:endParaRPr lang="ru-RU" altLang="en-US" sz="10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00" dirty="0">
                <a:latin typeface="Cambria" panose="02040503050406030204" pitchFamily="18" charset="0"/>
                <a:cs typeface="Times New Roman" panose="02020603050405020304" pitchFamily="18" charset="0"/>
              </a:rPr>
              <a:t>                                       </a:t>
            </a:r>
            <a:endParaRPr lang="ru-RU" altLang="en-US" sz="7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6157" name="TextBox 1">
            <a:extLst>
              <a:ext uri="{FF2B5EF4-FFF2-40B4-BE49-F238E27FC236}">
                <a16:creationId xmlns:a16="http://schemas.microsoft.com/office/drawing/2014/main" id="{F7396C0B-55F8-496A-B9DE-9EBC6915C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888" y="1844824"/>
            <a:ext cx="15986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endParaRPr lang="ru-RU" altLang="en-US" sz="1000" b="1" dirty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  <a:buNone/>
            </a:pPr>
            <a:r>
              <a:rPr lang="ru-RU" altLang="en-US" sz="1000" b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Людмила Гурьянова</a:t>
            </a:r>
          </a:p>
          <a:p>
            <a:pPr lvl="0" algn="ctr">
              <a:spcBef>
                <a:spcPct val="0"/>
              </a:spcBef>
              <a:buNone/>
            </a:pPr>
            <a:r>
              <a:rPr lang="ru-RU" altLang="en-US" sz="10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Председатель КС</a:t>
            </a:r>
            <a:r>
              <a:rPr lang="ru-RU" altLang="en-US" sz="1000" b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ctr">
              <a:spcBef>
                <a:spcPct val="0"/>
              </a:spcBef>
              <a:buNone/>
            </a:pPr>
            <a:r>
              <a:rPr lang="ru-RU" alt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Заместитель руководителя Главное государственное казначейство</a:t>
            </a:r>
            <a:r>
              <a:rPr lang="ru-RU" altLang="en-US" sz="1000" b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>
              <a:spcBef>
                <a:spcPct val="0"/>
              </a:spcBef>
              <a:buNone/>
            </a:pPr>
            <a:r>
              <a:rPr lang="ru-RU" altLang="en-US" sz="1000" b="1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Беларусь</a:t>
            </a:r>
            <a:endParaRPr lang="en-US" altLang="en-US" sz="1000" b="1" dirty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8" name="TextBox 1">
            <a:extLst>
              <a:ext uri="{FF2B5EF4-FFF2-40B4-BE49-F238E27FC236}">
                <a16:creationId xmlns:a16="http://schemas.microsoft.com/office/drawing/2014/main" id="{FFA7342E-5D0C-48B8-8703-EAB0E39BE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946" y="5375746"/>
            <a:ext cx="147064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US" sz="1000" b="1" dirty="0">
                <a:latin typeface="Cambria" panose="02040503050406030204" pitchFamily="18" charset="0"/>
              </a:rPr>
              <a:t>   </a:t>
            </a:r>
            <a:r>
              <a:rPr lang="ru-RU" altLang="en-US" sz="1000" b="1" dirty="0" err="1">
                <a:latin typeface="Cambria" panose="02040503050406030204" pitchFamily="18" charset="0"/>
              </a:rPr>
              <a:t>Назим</a:t>
            </a:r>
            <a:r>
              <a:rPr lang="ru-RU" altLang="en-US" sz="1000" b="1" dirty="0">
                <a:latin typeface="Cambria" panose="02040503050406030204" pitchFamily="18" charset="0"/>
              </a:rPr>
              <a:t> </a:t>
            </a:r>
            <a:r>
              <a:rPr lang="ru-RU" altLang="en-US" sz="1000" b="1" dirty="0" err="1">
                <a:latin typeface="Cambria" panose="02040503050406030204" pitchFamily="18" charset="0"/>
              </a:rPr>
              <a:t>Касум</a:t>
            </a:r>
            <a:r>
              <a:rPr lang="ru-RU" altLang="en-US" sz="1000" b="1" dirty="0">
                <a:latin typeface="Cambria" panose="02040503050406030204" pitchFamily="18" charset="0"/>
              </a:rPr>
              <a:t>-заде </a:t>
            </a:r>
          </a:p>
          <a:p>
            <a:pPr algn="ctr"/>
            <a:r>
              <a:rPr lang="ru-RU" altLang="en-US" sz="1000" dirty="0">
                <a:latin typeface="Cambria" panose="02040503050406030204" pitchFamily="18" charset="0"/>
                <a:cs typeface="Times New Roman" panose="02020603050405020304" pitchFamily="18" charset="0"/>
              </a:rPr>
              <a:t>Начальник департамента, Государственное казначейское агентство</a:t>
            </a:r>
            <a:r>
              <a:rPr lang="ru-RU" altLang="en-US" sz="1000" dirty="0">
                <a:latin typeface="Cambria" panose="02040503050406030204" pitchFamily="18" charset="0"/>
              </a:rPr>
              <a:t>,</a:t>
            </a:r>
          </a:p>
          <a:p>
            <a:pPr algn="ctr"/>
            <a:r>
              <a:rPr lang="ru-RU" altLang="en-US" sz="1000" b="1" dirty="0">
                <a:latin typeface="Cambria" panose="02040503050406030204" pitchFamily="18" charset="0"/>
              </a:rPr>
              <a:t>Азербайджан</a:t>
            </a:r>
          </a:p>
        </p:txBody>
      </p:sp>
      <p:pic>
        <p:nvPicPr>
          <p:cNvPr id="6159" name="Picture 3">
            <a:extLst>
              <a:ext uri="{FF2B5EF4-FFF2-40B4-BE49-F238E27FC236}">
                <a16:creationId xmlns:a16="http://schemas.microsoft.com/office/drawing/2014/main" id="{BDC24DDF-A555-43EB-8A76-9F95B4871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381" y="3829908"/>
            <a:ext cx="1142160" cy="150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TextBox 29">
            <a:extLst>
              <a:ext uri="{FF2B5EF4-FFF2-40B4-BE49-F238E27FC236}">
                <a16:creationId xmlns:a16="http://schemas.microsoft.com/office/drawing/2014/main" id="{46AADB38-FF93-40B7-8D73-4120F7155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787" y="5375746"/>
            <a:ext cx="1419043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US" sz="1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Ануар</a:t>
            </a:r>
            <a:r>
              <a:rPr lang="ru-RU" altLang="en-US" sz="1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Джумадильдаев</a:t>
            </a:r>
            <a:endParaRPr lang="en-US" altLang="en-US" sz="1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1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Председатель Комитета казначейства,</a:t>
            </a:r>
          </a:p>
          <a:p>
            <a:pPr algn="ctr"/>
            <a:r>
              <a:rPr lang="en-US" altLang="en-US" sz="1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Ka</a:t>
            </a:r>
            <a:r>
              <a:rPr lang="ru-RU" altLang="en-US" sz="1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захстан</a:t>
            </a:r>
            <a:endParaRPr lang="ru-RU" altLang="en-US" sz="1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en-US" sz="700" b="1" dirty="0">
              <a:latin typeface="Cambria" panose="02040503050406030204" pitchFamily="18" charset="0"/>
            </a:endParaRPr>
          </a:p>
        </p:txBody>
      </p:sp>
      <p:sp>
        <p:nvSpPr>
          <p:cNvPr id="6164" name="TextBox 7">
            <a:extLst>
              <a:ext uri="{FF2B5EF4-FFF2-40B4-BE49-F238E27FC236}">
                <a16:creationId xmlns:a16="http://schemas.microsoft.com/office/drawing/2014/main" id="{47214B99-E642-475B-B0C0-1FF264654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946" y="2132856"/>
            <a:ext cx="15382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US" sz="1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Максим </a:t>
            </a:r>
            <a:r>
              <a:rPr lang="ru-RU" altLang="en-US" sz="10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Чиобану</a:t>
            </a:r>
            <a:endParaRPr lang="ru-RU" altLang="en-US" sz="1000" b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1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Руководитель Государственного казначейства,</a:t>
            </a:r>
          </a:p>
          <a:p>
            <a:pPr algn="ctr"/>
            <a:r>
              <a:rPr lang="ru-RU" altLang="en-US" sz="1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Молдова</a:t>
            </a:r>
            <a:endParaRPr lang="en-US" altLang="en-US" sz="1000" b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86380EF8-965F-4650-8801-5EB6FB5E4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513" y="5382361"/>
            <a:ext cx="13144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US" sz="1000" b="1" dirty="0">
                <a:latin typeface="Cambria" panose="02040503050406030204" pitchFamily="18" charset="0"/>
              </a:rPr>
              <a:t>Леван Тодуа</a:t>
            </a:r>
          </a:p>
          <a:p>
            <a:pPr algn="ctr"/>
            <a:r>
              <a:rPr lang="ru-RU" altLang="en-US" sz="1000" dirty="0">
                <a:latin typeface="Cambria" panose="02040503050406030204" pitchFamily="18" charset="0"/>
              </a:rPr>
              <a:t>Начальник департамента, Государственное казначейство</a:t>
            </a:r>
            <a:r>
              <a:rPr lang="en-US" altLang="en-US" sz="1000" dirty="0">
                <a:latin typeface="Cambria" panose="02040503050406030204" pitchFamily="18" charset="0"/>
              </a:rPr>
              <a:t>, </a:t>
            </a:r>
            <a:r>
              <a:rPr lang="ru-RU" altLang="en-US" sz="1000" b="1" dirty="0">
                <a:latin typeface="Cambria" panose="02040503050406030204" pitchFamily="18" charset="0"/>
              </a:rPr>
              <a:t>Грузия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066B81-FBEB-4BC3-A1B0-D635A898A83A}"/>
              </a:ext>
            </a:extLst>
          </p:cNvPr>
          <p:cNvSpPr txBox="1"/>
          <p:nvPr/>
        </p:nvSpPr>
        <p:spPr>
          <a:xfrm>
            <a:off x="1010743" y="2068893"/>
            <a:ext cx="1280487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dirty="0"/>
          </a:p>
          <a:p>
            <a:pPr algn="ctr"/>
            <a:r>
              <a:rPr lang="ru-RU" sz="1000" b="1" dirty="0">
                <a:latin typeface="Cambria" panose="02040503050406030204" pitchFamily="18" charset="0"/>
                <a:ea typeface="Cambria" panose="02040503050406030204" pitchFamily="18" charset="0"/>
              </a:rPr>
              <a:t>Мимоза </a:t>
            </a:r>
            <a:r>
              <a:rPr lang="ru-RU" sz="1000" b="1" dirty="0" err="1">
                <a:latin typeface="Cambria" panose="02040503050406030204" pitchFamily="18" charset="0"/>
                <a:ea typeface="Cambria" panose="02040503050406030204" pitchFamily="18" charset="0"/>
              </a:rPr>
              <a:t>Пилкати</a:t>
            </a:r>
            <a:endParaRPr lang="en-US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000" dirty="0">
                <a:latin typeface="Cambria" panose="02040503050406030204" pitchFamily="18" charset="0"/>
                <a:ea typeface="Cambria" panose="02040503050406030204" pitchFamily="18" charset="0"/>
              </a:rPr>
              <a:t>Директор департамента, Главное управление казначейства</a:t>
            </a:r>
            <a:endParaRPr lang="en-US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000" b="1" dirty="0" err="1">
                <a:latin typeface="Cambria" panose="02040503050406030204" pitchFamily="18" charset="0"/>
                <a:ea typeface="Cambria" panose="02040503050406030204" pitchFamily="18" charset="0"/>
              </a:rPr>
              <a:t>Албаиия</a:t>
            </a:r>
            <a:endParaRPr lang="en-US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8EA259-3021-41A9-8431-DCCF7ED83AEC}"/>
              </a:ext>
            </a:extLst>
          </p:cNvPr>
          <p:cNvSpPr txBox="1"/>
          <p:nvPr/>
        </p:nvSpPr>
        <p:spPr>
          <a:xfrm>
            <a:off x="971600" y="5378658"/>
            <a:ext cx="13576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Cambria" panose="02040503050406030204" pitchFamily="18" charset="0"/>
                <a:ea typeface="Cambria" panose="02040503050406030204" pitchFamily="18" charset="0"/>
              </a:rPr>
              <a:t>Александр Демидов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algn="ctr"/>
            <a:r>
              <a:rPr lang="ru-RU" sz="1000" dirty="0">
                <a:latin typeface="Cambria" panose="02040503050406030204" pitchFamily="18" charset="0"/>
                <a:ea typeface="Cambria" panose="02040503050406030204" pitchFamily="18" charset="0"/>
              </a:rPr>
              <a:t>Заместитель руководителя, Федеральное казначейство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algn="ctr"/>
            <a:r>
              <a:rPr lang="ru-RU" sz="1000" b="1" dirty="0">
                <a:latin typeface="Cambria" panose="02040503050406030204" pitchFamily="18" charset="0"/>
                <a:ea typeface="Cambria" panose="02040503050406030204" pitchFamily="18" charset="0"/>
              </a:rPr>
              <a:t>Россия</a:t>
            </a:r>
            <a:endParaRPr lang="en-US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25DB34-8431-4ADA-8C76-24E7D00F05E5}"/>
              </a:ext>
            </a:extLst>
          </p:cNvPr>
          <p:cNvSpPr txBox="1"/>
          <p:nvPr/>
        </p:nvSpPr>
        <p:spPr>
          <a:xfrm>
            <a:off x="6822107" y="551015"/>
            <a:ext cx="11303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Cambria" panose="02040503050406030204" pitchFamily="18" charset="0"/>
                <a:ea typeface="Cambria" panose="02040503050406030204" pitchFamily="18" charset="0"/>
              </a:rPr>
              <a:t>Елена Никулина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algn="ctr"/>
            <a:r>
              <a:rPr lang="ru-RU" sz="1000" dirty="0">
                <a:latin typeface="Cambria" panose="02040503050406030204" pitchFamily="18" charset="0"/>
                <a:ea typeface="Cambria" panose="02040503050406030204" pitchFamily="18" charset="0"/>
              </a:rPr>
              <a:t>Руководитель Ресурсной группы</a:t>
            </a:r>
            <a:endParaRPr lang="en-US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FFABF0-234D-4C28-8F5D-43158E52615D}"/>
              </a:ext>
            </a:extLst>
          </p:cNvPr>
          <p:cNvSpPr txBox="1"/>
          <p:nvPr/>
        </p:nvSpPr>
        <p:spPr>
          <a:xfrm>
            <a:off x="6680939" y="3499895"/>
            <a:ext cx="15211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Cambria" panose="02040503050406030204" pitchFamily="18" charset="0"/>
                <a:ea typeface="Cambria" panose="02040503050406030204" pitchFamily="18" charset="0"/>
              </a:rPr>
              <a:t>Елена </a:t>
            </a:r>
          </a:p>
          <a:p>
            <a:pPr algn="ctr"/>
            <a:r>
              <a:rPr lang="ru-RU" sz="1000" b="1" dirty="0" err="1">
                <a:latin typeface="Cambria" panose="02040503050406030204" pitchFamily="18" charset="0"/>
                <a:ea typeface="Cambria" panose="02040503050406030204" pitchFamily="18" charset="0"/>
              </a:rPr>
              <a:t>Слижевская</a:t>
            </a:r>
            <a:endParaRPr lang="en-US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000" dirty="0">
                <a:latin typeface="Cambria" panose="02040503050406030204" pitchFamily="18" charset="0"/>
                <a:ea typeface="Cambria" panose="02040503050406030204" pitchFamily="18" charset="0"/>
              </a:rPr>
              <a:t>Ресурсная группа</a:t>
            </a:r>
            <a:endParaRPr lang="en-US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01BA5B-E236-495E-97DB-C50BE442283B}"/>
              </a:ext>
            </a:extLst>
          </p:cNvPr>
          <p:cNvSpPr txBox="1"/>
          <p:nvPr/>
        </p:nvSpPr>
        <p:spPr>
          <a:xfrm>
            <a:off x="7691173" y="4919502"/>
            <a:ext cx="1521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Cambria" panose="02040503050406030204" pitchFamily="18" charset="0"/>
                <a:ea typeface="Cambria" panose="02040503050406030204" pitchFamily="18" charset="0"/>
              </a:rPr>
              <a:t>Екатерина </a:t>
            </a:r>
          </a:p>
          <a:p>
            <a:pPr algn="ctr"/>
            <a:r>
              <a:rPr lang="ru-RU" sz="1000" b="1" dirty="0" err="1">
                <a:latin typeface="Cambria" panose="02040503050406030204" pitchFamily="18" charset="0"/>
                <a:ea typeface="Cambria" panose="02040503050406030204" pitchFamily="18" charset="0"/>
              </a:rPr>
              <a:t>Залеева</a:t>
            </a:r>
            <a:r>
              <a:rPr lang="ru-RU" sz="1000" b="1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endParaRPr lang="en-US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000" dirty="0">
                <a:latin typeface="Cambria" panose="02040503050406030204" pitchFamily="18" charset="0"/>
                <a:ea typeface="Cambria" panose="02040503050406030204" pitchFamily="18" charset="0"/>
              </a:rPr>
              <a:t>Секретариат </a:t>
            </a:r>
          </a:p>
          <a:p>
            <a:pPr algn="ctr"/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PEMPAL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83A513-78D3-466B-8D36-6DC9C2783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0006" y="391592"/>
            <a:ext cx="1170822" cy="16409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F2ED56-9BC8-40E0-8BB3-ACB153D20C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0" y="399553"/>
            <a:ext cx="1170821" cy="1669211"/>
          </a:xfrm>
          <a:prstGeom prst="rect">
            <a:avLst/>
          </a:prstGeom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033C9360-6EBC-4147-A1AD-7BD33A07E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1F5D7D-8338-4810-8716-419BA730DF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8284" y="3825646"/>
            <a:ext cx="1109895" cy="1513494"/>
          </a:xfrm>
          <a:prstGeom prst="rect">
            <a:avLst/>
          </a:prstGeom>
        </p:spPr>
      </p:pic>
      <p:pic>
        <p:nvPicPr>
          <p:cNvPr id="1026" name="Picture 2" descr="Джумадильдаев Ануар Серкулович — персональная справка | Finance.kz">
            <a:extLst>
              <a:ext uri="{FF2B5EF4-FFF2-40B4-BE49-F238E27FC236}">
                <a16:creationId xmlns:a16="http://schemas.microsoft.com/office/drawing/2014/main" id="{AFADC34E-1074-451A-B20E-58BBD1A03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009" y="3825646"/>
            <a:ext cx="1094130" cy="151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4428D5-1A90-4D7D-8579-A767684A33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69642" y="571886"/>
            <a:ext cx="1097350" cy="1563449"/>
          </a:xfrm>
          <a:prstGeom prst="rect">
            <a:avLst/>
          </a:prstGeom>
        </p:spPr>
      </p:pic>
      <p:sp>
        <p:nvSpPr>
          <p:cNvPr id="31" name="TextBox 1">
            <a:extLst>
              <a:ext uri="{FF2B5EF4-FFF2-40B4-BE49-F238E27FC236}">
                <a16:creationId xmlns:a16="http://schemas.microsoft.com/office/drawing/2014/main" id="{68A661F0-1531-421F-8AD0-BC7A9804B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666" y="1983564"/>
            <a:ext cx="13144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US" sz="1000" b="1" dirty="0">
                <a:latin typeface="Cambria" panose="02040503050406030204" pitchFamily="18" charset="0"/>
              </a:rPr>
              <a:t>Галина </a:t>
            </a:r>
            <a:br>
              <a:rPr lang="ru-RU" altLang="en-US" sz="1000" b="1" dirty="0">
                <a:latin typeface="Cambria" panose="02040503050406030204" pitchFamily="18" charset="0"/>
              </a:rPr>
            </a:br>
            <a:r>
              <a:rPr lang="ru-RU" altLang="en-US" sz="1000" b="1" dirty="0">
                <a:latin typeface="Cambria" panose="02040503050406030204" pitchFamily="18" charset="0"/>
              </a:rPr>
              <a:t>Кузнецова</a:t>
            </a:r>
            <a:endParaRPr lang="en-US" altLang="en-US" sz="1000" b="1" dirty="0">
              <a:latin typeface="Cambria" panose="02040503050406030204" pitchFamily="18" charset="0"/>
            </a:endParaRPr>
          </a:p>
          <a:p>
            <a:pPr algn="ctr"/>
            <a:r>
              <a:rPr lang="ru-RU" altLang="en-US" sz="1000" dirty="0">
                <a:latin typeface="Cambria" panose="02040503050406030204" pitchFamily="18" charset="0"/>
                <a:cs typeface="Times New Roman" panose="02020603050405020304" pitchFamily="18" charset="0"/>
              </a:rPr>
              <a:t>Ресурсная группа</a:t>
            </a:r>
            <a:endParaRPr lang="ru-RU" altLang="en-US" sz="1000" b="1" dirty="0">
              <a:latin typeface="Cambria" panose="02040503050406030204" pitchFamily="18" charset="0"/>
            </a:endParaRPr>
          </a:p>
        </p:txBody>
      </p:sp>
      <p:pic>
        <p:nvPicPr>
          <p:cNvPr id="32" name="Picture 31" descr="C:\Users\WB462124\AppData\Local\Microsoft\Windows\INetCache\Content.MSO\508047E9.tmp">
            <a:extLst>
              <a:ext uri="{FF2B5EF4-FFF2-40B4-BE49-F238E27FC236}">
                <a16:creationId xmlns:a16="http://schemas.microsoft.com/office/drawing/2014/main" id="{9F4B06DE-56C7-4146-BB43-AD4EE0ED8EC8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30" y="3862303"/>
            <a:ext cx="1151754" cy="14169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2EED0AF-5681-419B-A03F-A665BCB466EF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37" y="1613521"/>
            <a:ext cx="1084715" cy="134421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2B6B794-9BA0-493C-A80C-0AC16B9B735E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37" y="4373723"/>
            <a:ext cx="1094130" cy="13911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1FAAA1F-FF02-4EBB-B621-9872FDEABBE1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42" y="2928019"/>
            <a:ext cx="1188058" cy="150923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AED2363-A00E-4F09-9E73-7457E79B86DA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267" y="99464"/>
            <a:ext cx="1203849" cy="15634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79BE839-DE99-41C9-A547-240D876C1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06661"/>
            <a:ext cx="7127577" cy="1018083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br>
              <a:rPr lang="ru-RU" altLang="en-US" sz="2800" dirty="0">
                <a:solidFill>
                  <a:schemeClr val="tx1"/>
                </a:solidFill>
              </a:rPr>
            </a:br>
            <a:r>
              <a:rPr lang="ru-RU" altLang="en-US" sz="2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Планы деятельности КС </a:t>
            </a:r>
            <a:br>
              <a:rPr lang="en-US" alt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altLang="en-US" sz="4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5A5C8270-49C8-4AB9-A0A0-F653C8402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1" y="800491"/>
            <a:ext cx="7920879" cy="5555859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7432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en-US" sz="15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Разрабатываются в соответствии</a:t>
            </a:r>
            <a:r>
              <a:rPr lang="ru-RU" altLang="en-US" sz="15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74320" lvl="1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en-US" sz="15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 Стратегией </a:t>
            </a:r>
            <a:r>
              <a:rPr lang="en-US" altLang="en-US" sz="15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PEMPAL</a:t>
            </a:r>
            <a:r>
              <a:rPr lang="ru-RU" altLang="en-US" sz="15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на 201</a:t>
            </a:r>
            <a:r>
              <a:rPr lang="en-US" altLang="en-US" sz="15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ru-RU" altLang="en-US" sz="15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-2022 гг.</a:t>
            </a:r>
          </a:p>
          <a:p>
            <a:pPr marL="274320" lvl="1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en-US" sz="15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Результатами опросов членов КС</a:t>
            </a:r>
            <a:r>
              <a:rPr lang="en-US" altLang="en-US" sz="15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ru-RU" altLang="en-US" sz="15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последний раз проводился во время пленарного заседания 2019 года в Будапеште)</a:t>
            </a:r>
            <a:r>
              <a:rPr lang="en-US" altLang="en-US" sz="15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en-US" sz="15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итоговых опросов после виртуальных мероприятий</a:t>
            </a:r>
          </a:p>
          <a:p>
            <a:pPr marL="274320"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en-US" sz="15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Направлены на достижение стратегических целей КС </a:t>
            </a:r>
            <a:r>
              <a:rPr lang="en-US" altLang="en-US" sz="15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PEMPAL</a:t>
            </a:r>
            <a:r>
              <a:rPr lang="en-US" altLang="en-US" sz="15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ru-RU" altLang="en-US" sz="15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en-US" sz="15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Содействие продвижению приоритетных </a:t>
            </a:r>
            <a:r>
              <a:rPr lang="ru-RU" altLang="en-US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для членов КС</a:t>
            </a:r>
            <a:r>
              <a:rPr lang="en-US" altLang="en-US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altLang="en-US" sz="15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реформ УГФ</a:t>
            </a:r>
            <a:r>
              <a:rPr lang="ru-RU" altLang="en-US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с акцентом на реформирование национальных казначейств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en-US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Предоставление членам КС </a:t>
            </a:r>
            <a:r>
              <a:rPr lang="ru-RU" altLang="en-US" sz="15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ресурсов и услуг по формированию знаний высокого качества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en-US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Формирование в странах </a:t>
            </a:r>
            <a:r>
              <a:rPr lang="en-US" altLang="en-US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altLang="en-US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КС </a:t>
            </a:r>
            <a:r>
              <a:rPr lang="ru-RU" altLang="en-US" sz="15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высокопрофессионального сообщества казначейских специалистов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en-US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Формирование поддержки деятельности КС и сети </a:t>
            </a:r>
            <a:r>
              <a:rPr lang="en-US" altLang="en-US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PEMPAL </a:t>
            </a:r>
            <a:r>
              <a:rPr lang="ru-RU" altLang="en-US" sz="1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в целом со стороны </a:t>
            </a:r>
            <a:r>
              <a:rPr lang="ru-RU" altLang="en-US" sz="15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высшего руководства казначейств стран-участниц </a:t>
            </a:r>
          </a:p>
          <a:p>
            <a:pPr marL="457200" lvl="1" indent="0" algn="just">
              <a:spcBef>
                <a:spcPts val="1200"/>
              </a:spcBef>
              <a:buNone/>
            </a:pPr>
            <a:r>
              <a:rPr lang="ru-RU" altLang="en-US" sz="15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Скорректированы с учётом пандемии</a:t>
            </a:r>
            <a:r>
              <a:rPr lang="en-US" altLang="en-US" sz="15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74320" lvl="1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en-US" sz="15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Все мероприятия переведены в виртуальный формат работы; используется платформа</a:t>
            </a:r>
            <a:r>
              <a:rPr lang="en-US" altLang="en-US" sz="15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KUDO</a:t>
            </a:r>
            <a:r>
              <a:rPr lang="ru-RU" altLang="en-US" sz="15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позволяющая осуществлять синхронный перевод на рабочие языки</a:t>
            </a:r>
            <a:r>
              <a:rPr lang="en-US" altLang="en-US" sz="15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PEMPAL;</a:t>
            </a:r>
          </a:p>
          <a:p>
            <a:pPr marL="274320" lvl="1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en-US" sz="15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Мероприятия включают обсуждения проблем, связанных с</a:t>
            </a:r>
            <a:r>
              <a:rPr lang="en-US" altLang="en-US" sz="15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COVID-19</a:t>
            </a:r>
            <a:r>
              <a:rPr lang="ru-RU" altLang="en-US" sz="15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и мер реагирования, которые предпринимают страны в соответствующих тематических областях</a:t>
            </a:r>
            <a:endParaRPr lang="en-US" altLang="en-US" sz="15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9F929DC2-6554-45DE-BC82-5242C857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6213B7-9E50-4E08-8C8A-4FFC372B3896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C1A490D-2148-40D9-BF22-0E37E86C0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461F15E-6DD6-4F98-B1C1-F0D0A009E8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9446743"/>
              </p:ext>
            </p:extLst>
          </p:nvPr>
        </p:nvGraphicFramePr>
        <p:xfrm>
          <a:off x="1259632" y="260648"/>
          <a:ext cx="7884368" cy="949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FCD9651-2E68-448D-B464-3F2E333B93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356109"/>
              </p:ext>
            </p:extLst>
          </p:nvPr>
        </p:nvGraphicFramePr>
        <p:xfrm>
          <a:off x="1259632" y="1556792"/>
          <a:ext cx="770485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291A98B-AD39-42C3-AF2E-1B57E4F8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452BA5-3400-411A-9BC6-1C9CB187C998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64D416DE-E3CB-4B48-828F-BD7F06245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6F3B3F5-49DC-4037-ACA1-BF86F2B5B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8565160"/>
              </p:ext>
            </p:extLst>
          </p:nvPr>
        </p:nvGraphicFramePr>
        <p:xfrm>
          <a:off x="1187623" y="136524"/>
          <a:ext cx="7674595" cy="92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F7FA788-1DB1-4E62-9D08-1371152359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682168"/>
              </p:ext>
            </p:extLst>
          </p:nvPr>
        </p:nvGraphicFramePr>
        <p:xfrm>
          <a:off x="973287" y="1002817"/>
          <a:ext cx="7475220" cy="2570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5A455AD6-926A-409C-B8C3-A43CAFA7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DE6DC1-82BA-4659-98FF-701DB599647E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en-US" sz="1200" dirty="0">
              <a:solidFill>
                <a:srgbClr val="898989"/>
              </a:solidFill>
            </a:endParaRP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960361A4-D586-47CF-97CC-F517578EB7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22826"/>
              </p:ext>
            </p:extLst>
          </p:nvPr>
        </p:nvGraphicFramePr>
        <p:xfrm>
          <a:off x="1225579" y="936468"/>
          <a:ext cx="7235423" cy="2570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8" name="Picture 3">
            <a:extLst>
              <a:ext uri="{FF2B5EF4-FFF2-40B4-BE49-F238E27FC236}">
                <a16:creationId xmlns:a16="http://schemas.microsoft.com/office/drawing/2014/main" id="{2F50BB1F-3835-4C2B-A2BA-76145E272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F79526-1737-41B8-B897-FC80DA616B7C}"/>
              </a:ext>
            </a:extLst>
          </p:cNvPr>
          <p:cNvGrpSpPr/>
          <p:nvPr/>
        </p:nvGrpSpPr>
        <p:grpSpPr>
          <a:xfrm>
            <a:off x="3551467" y="3628714"/>
            <a:ext cx="4966608" cy="1713303"/>
            <a:chOff x="2579433" y="362648"/>
            <a:chExt cx="5222687" cy="1705336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FC70990D-F843-4412-881A-9BB5F98D24DB}"/>
                </a:ext>
              </a:extLst>
            </p:cNvPr>
            <p:cNvSpPr/>
            <p:nvPr/>
          </p:nvSpPr>
          <p:spPr>
            <a:xfrm rot="5400000">
              <a:off x="4923137" y="-1587459"/>
              <a:ext cx="928876" cy="482909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1" name="Rectangle: Top Corners Rounded 4">
              <a:extLst>
                <a:ext uri="{FF2B5EF4-FFF2-40B4-BE49-F238E27FC236}">
                  <a16:creationId xmlns:a16="http://schemas.microsoft.com/office/drawing/2014/main" id="{922197B5-AF8D-465D-9478-6A5776C10E05}"/>
                </a:ext>
              </a:extLst>
            </p:cNvPr>
            <p:cNvSpPr txBox="1"/>
            <p:nvPr/>
          </p:nvSpPr>
          <p:spPr>
            <a:xfrm>
              <a:off x="2579433" y="1218897"/>
              <a:ext cx="4841376" cy="849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kern="120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kern="120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kern="12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521E22-87BD-4233-A1BA-B83596155235}"/>
              </a:ext>
            </a:extLst>
          </p:cNvPr>
          <p:cNvGrpSpPr/>
          <p:nvPr/>
        </p:nvGrpSpPr>
        <p:grpSpPr>
          <a:xfrm>
            <a:off x="1187624" y="3536190"/>
            <a:ext cx="2665046" cy="2540118"/>
            <a:chOff x="-2161180" y="1861192"/>
            <a:chExt cx="2702596" cy="287668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8D9C117-34CA-4A1C-8B6D-76F6C7466014}"/>
                </a:ext>
              </a:extLst>
            </p:cNvPr>
            <p:cNvSpPr/>
            <p:nvPr/>
          </p:nvSpPr>
          <p:spPr>
            <a:xfrm>
              <a:off x="-2075797" y="1861192"/>
              <a:ext cx="2617213" cy="12197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lvl="0" algn="ctr" defTabSz="1066800">
                <a:spcBef>
                  <a:spcPts val="600"/>
                </a:spcBef>
                <a:spcAft>
                  <a:spcPct val="35000"/>
                </a:spcAft>
              </a:pPr>
              <a:r>
                <a:rPr lang="ru-RU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Продукты знаний</a:t>
              </a:r>
              <a:endPara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lvl="0" algn="ctr" defTabSz="1066800">
                <a:spcAft>
                  <a:spcPct val="35000"/>
                </a:spcAft>
              </a:pPr>
              <a:endPara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endParaRPr lang="en-US" dirty="0"/>
            </a:p>
          </p:txBody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7181042A-F69A-4D5E-831F-1A15D13D464E}"/>
                </a:ext>
              </a:extLst>
            </p:cNvPr>
            <p:cNvSpPr txBox="1"/>
            <p:nvPr/>
          </p:nvSpPr>
          <p:spPr>
            <a:xfrm>
              <a:off x="-2161180" y="3637201"/>
              <a:ext cx="2498125" cy="1100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66E1E78-33B5-414E-AE23-9EA5ACBCCB2B}"/>
              </a:ext>
            </a:extLst>
          </p:cNvPr>
          <p:cNvSpPr/>
          <p:nvPr/>
        </p:nvSpPr>
        <p:spPr>
          <a:xfrm>
            <a:off x="3881697" y="3651239"/>
            <a:ext cx="5216057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 defTabSz="88900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Оптимизация структуры единого плана счетов: рекомендации для специалистов в области УГФ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(2020) </a:t>
            </a:r>
          </a:p>
          <a:p>
            <a:pPr marL="228600" lvl="1" indent="-228600" defTabSz="88900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Работа над опросом 2021 г., посвящённого единому казначейскому счету и управлению ликвидностью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91B69B-E0A4-4DEF-8BD3-3DD7025055CC}"/>
              </a:ext>
            </a:extLst>
          </p:cNvPr>
          <p:cNvGrpSpPr/>
          <p:nvPr/>
        </p:nvGrpSpPr>
        <p:grpSpPr>
          <a:xfrm>
            <a:off x="1307677" y="4818578"/>
            <a:ext cx="2514019" cy="1416029"/>
            <a:chOff x="-33420" y="1338691"/>
            <a:chExt cx="2514019" cy="103660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FEA1B9D-E093-41B6-BFE7-4B1777FDBC87}"/>
                </a:ext>
              </a:extLst>
            </p:cNvPr>
            <p:cNvSpPr/>
            <p:nvPr/>
          </p:nvSpPr>
          <p:spPr>
            <a:xfrm>
              <a:off x="457" y="1338691"/>
              <a:ext cx="2480142" cy="10366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8A77FAE7-ECEC-40BE-93E0-5B2C6C6C1CF9}"/>
                </a:ext>
              </a:extLst>
            </p:cNvPr>
            <p:cNvSpPr txBox="1"/>
            <p:nvPr/>
          </p:nvSpPr>
          <p:spPr>
            <a:xfrm>
              <a:off x="-33420" y="1389294"/>
              <a:ext cx="2463416" cy="935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kern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Внешняя оценка программы</a:t>
              </a:r>
              <a:r>
                <a:rPr lang="en-US" sz="2200" kern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PEMPAL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F9912E-519A-4629-976C-9EF00BC53123}"/>
              </a:ext>
            </a:extLst>
          </p:cNvPr>
          <p:cNvGrpSpPr/>
          <p:nvPr/>
        </p:nvGrpSpPr>
        <p:grpSpPr>
          <a:xfrm>
            <a:off x="3829654" y="4713629"/>
            <a:ext cx="4856293" cy="1451852"/>
            <a:chOff x="2480599" y="1329235"/>
            <a:chExt cx="4856293" cy="927592"/>
          </a:xfrm>
        </p:grpSpPr>
        <p:sp>
          <p:nvSpPr>
            <p:cNvPr id="20" name="Rectangle: Top Corners Rounded 19">
              <a:extLst>
                <a:ext uri="{FF2B5EF4-FFF2-40B4-BE49-F238E27FC236}">
                  <a16:creationId xmlns:a16="http://schemas.microsoft.com/office/drawing/2014/main" id="{9479192C-8698-4622-9DA6-3E0E803A1F59}"/>
                </a:ext>
              </a:extLst>
            </p:cNvPr>
            <p:cNvSpPr/>
            <p:nvPr/>
          </p:nvSpPr>
          <p:spPr>
            <a:xfrm rot="5400000">
              <a:off x="4396441" y="-458678"/>
              <a:ext cx="799663" cy="4631347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: Top Corners Rounded 4">
              <a:extLst>
                <a:ext uri="{FF2B5EF4-FFF2-40B4-BE49-F238E27FC236}">
                  <a16:creationId xmlns:a16="http://schemas.microsoft.com/office/drawing/2014/main" id="{9CFCA07E-C445-46AE-A70C-F4955E1A44BF}"/>
                </a:ext>
              </a:extLst>
            </p:cNvPr>
            <p:cNvSpPr txBox="1"/>
            <p:nvPr/>
          </p:nvSpPr>
          <p:spPr>
            <a:xfrm>
              <a:off x="2491952" y="1329235"/>
              <a:ext cx="4844940" cy="9217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kern="1200" dirty="0"/>
            </a:p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>
                  <a:latin typeface="Cambria" panose="02040503050406030204" pitchFamily="18" charset="0"/>
                  <a:ea typeface="Cambria" panose="02040503050406030204" pitchFamily="18" charset="0"/>
                </a:rPr>
                <a:t>Интервью с руководящими должностными лицами из стран-участниц и членами Исполкома, опрос членов сети</a:t>
              </a:r>
              <a:endParaRPr lang="en-US" kern="1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kern="12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6D7D4-9687-4232-8F65-9DEE362B4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6</a:t>
            </a:fld>
            <a:endParaRPr lang="ru-RU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499F55-F20A-4D34-8F9D-5F5842CF6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61" y="3669349"/>
            <a:ext cx="5572831" cy="2864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906915-E12C-4EB9-AE44-1B5E5391F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883" y="324006"/>
            <a:ext cx="5455918" cy="310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5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A6AE0EF-B306-428C-A8A5-49F0097476A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t="16300" r="15100" b="16950"/>
          <a:stretch>
            <a:fillRect/>
          </a:stretch>
        </p:blipFill>
        <p:spPr bwMode="auto">
          <a:xfrm>
            <a:off x="7271137" y="4759291"/>
            <a:ext cx="1612176" cy="1416686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983007-846B-4068-B28E-EB0CE677B3C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2119">
            <a:off x="6774458" y="786813"/>
            <a:ext cx="2209800" cy="10483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B8D11-7DF6-4A98-93C4-DB833C405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7D4BA1C-9A8B-436B-A337-6A2CE014F201}" type="slidenum">
              <a:rPr lang="ru-RU" altLang="en-US" smtClean="0"/>
              <a:pPr>
                <a:spcAft>
                  <a:spcPts val="600"/>
                </a:spcAft>
                <a:defRPr/>
              </a:pPr>
              <a:t>7</a:t>
            </a:fld>
            <a:endParaRPr lang="ru-RU" alt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38B8460-FD75-498D-911F-0406ED7963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7254500"/>
              </p:ext>
            </p:extLst>
          </p:nvPr>
        </p:nvGraphicFramePr>
        <p:xfrm>
          <a:off x="1123721" y="136525"/>
          <a:ext cx="7810959" cy="53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C9822B70-5154-4C12-AB66-164BD2A51316}"/>
              </a:ext>
            </a:extLst>
          </p:cNvPr>
          <p:cNvSpPr txBox="1">
            <a:spLocks/>
          </p:cNvSpPr>
          <p:nvPr/>
        </p:nvSpPr>
        <p:spPr>
          <a:xfrm>
            <a:off x="1112704" y="738130"/>
            <a:ext cx="6676221" cy="1825208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</a:t>
            </a:r>
            <a:r>
              <a:rPr lang="ru-RU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апреля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2020</a:t>
            </a:r>
            <a:r>
              <a:rPr lang="ru-RU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г.: </a:t>
            </a:r>
            <a:r>
              <a:rPr lang="ru-RU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обсуждение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мер реагирования казначейств на проблемы, вызванные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COVID</a:t>
            </a:r>
            <a:r>
              <a:rPr lang="ru-RU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-19</a:t>
            </a:r>
            <a:r>
              <a:rPr lang="ru-RU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показало, что благодаря высокой степени развития систем электронных платежей и информационных систем страны-участницы КС смогли обеспечить более оперативное реагирование государственных структур и удовлетворять запросы на осуществление чрезвычайных платежей.</a:t>
            </a:r>
            <a:endParaRPr lang="en-US" alt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US" altLang="en-US" sz="2200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2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1600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FE7F0E31-28F9-4CF1-8D0F-F66D797B7648}"/>
              </a:ext>
            </a:extLst>
          </p:cNvPr>
          <p:cNvSpPr txBox="1">
            <a:spLocks/>
          </p:cNvSpPr>
          <p:nvPr/>
        </p:nvSpPr>
        <p:spPr>
          <a:xfrm>
            <a:off x="2721166" y="2607405"/>
            <a:ext cx="6213514" cy="1894901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ru-RU" alt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ходе мероприятия</a:t>
            </a:r>
            <a:r>
              <a:rPr lang="en-US" alt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  <a:r>
              <a:rPr lang="ru-RU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июня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2020</a:t>
            </a:r>
            <a:r>
              <a:rPr lang="ru-RU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участники ознакомились с эффективными подходами </a:t>
            </a:r>
            <a:r>
              <a:rPr lang="ru-RU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Федерального казначейство Швейцарии</a:t>
            </a:r>
            <a:r>
              <a:rPr lang="ru-RU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в отношении интеграции функций по управлению ликвидностью и долгом, обеспечения охвата ЕК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ru-RU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и пристального контроля за потоками денежных средств на основе долгосрочных прогнозов движения денежных средств.</a:t>
            </a:r>
            <a:endParaRPr lang="en-US" alt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US" alt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AutoNum type="arabicParenR"/>
            </a:pPr>
            <a:endParaRPr lang="en-US" altLang="en-US" sz="2200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2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1600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E42C1A79-DBEC-4728-BAEF-4502D6715E37}"/>
              </a:ext>
            </a:extLst>
          </p:cNvPr>
          <p:cNvSpPr txBox="1">
            <a:spLocks/>
          </p:cNvSpPr>
          <p:nvPr/>
        </p:nvSpPr>
        <p:spPr>
          <a:xfrm>
            <a:off x="1180825" y="4564656"/>
            <a:ext cx="6365730" cy="1894901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ru-RU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Участники мероприятия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сентября 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2020</a:t>
            </a:r>
            <a:r>
              <a:rPr lang="ru-RU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г.</a:t>
            </a:r>
            <a:r>
              <a:rPr lang="ru-RU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ознакомились с работой и недавними реформами, осуществлёнными </a:t>
            </a:r>
            <a:r>
              <a:rPr lang="ru-RU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Комитетом казначейства Казахстана,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включая систему оценки эффективности работы </a:t>
            </a:r>
            <a:r>
              <a:rPr lang="ru-RU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опдразделений</a:t>
            </a:r>
            <a:r>
              <a:rPr lang="ru-RU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и разработку системы «Казначейство-клиент» с обеспечением её операционной совместимости и обмена данными с другими системами. 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alt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AutoNum type="arabicParenR"/>
            </a:pPr>
            <a:endParaRPr lang="en-US" altLang="en-US" sz="2200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2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1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A3D2CB4-9371-4D01-8D5E-487CDF9F7D25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1180824" y="2673347"/>
            <a:ext cx="1381156" cy="12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7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B8D11-7DF6-4A98-93C4-DB833C405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wrap="square" anchor="ctr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7D4BA1C-9A8B-436B-A337-6A2CE014F201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38B8460-FD75-498D-911F-0406ED7963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0750096"/>
              </p:ext>
            </p:extLst>
          </p:nvPr>
        </p:nvGraphicFramePr>
        <p:xfrm>
          <a:off x="1123721" y="136525"/>
          <a:ext cx="7810959" cy="53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C9822B70-5154-4C12-AB66-164BD2A51316}"/>
              </a:ext>
            </a:extLst>
          </p:cNvPr>
          <p:cNvSpPr txBox="1">
            <a:spLocks/>
          </p:cNvSpPr>
          <p:nvPr/>
        </p:nvSpPr>
        <p:spPr>
          <a:xfrm>
            <a:off x="1112704" y="738130"/>
            <a:ext cx="5905041" cy="1825208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ru-RU" altLang="en-US" sz="19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ходе заседания</a:t>
            </a:r>
            <a:r>
              <a:rPr lang="en-US" altLang="en-US" sz="19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en-US" sz="1900" b="1" dirty="0">
                <a:solidFill>
                  <a:srgbClr val="6EA0B0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 октября</a:t>
            </a:r>
            <a:r>
              <a:rPr lang="en-US" altLang="en-US" sz="1900" b="1" dirty="0">
                <a:solidFill>
                  <a:srgbClr val="6EA0B0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2020</a:t>
            </a:r>
            <a:r>
              <a:rPr lang="ru-RU" altLang="en-US" sz="1900" b="1" dirty="0">
                <a:solidFill>
                  <a:srgbClr val="6EA0B0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r>
              <a:rPr lang="en-US" altLang="en-US" sz="19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en-US" sz="19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члены КС из </a:t>
            </a:r>
            <a:r>
              <a:rPr lang="ru-RU" altLang="en-US" sz="19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Албании, Беларуси, Молдовы и Таджикистана представили информацию </a:t>
            </a:r>
            <a:r>
              <a:rPr lang="en-US" altLang="en-US" sz="19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ru-RU" altLang="en-US" sz="19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проблемах в сфере ИКТ, актуальных для национальных казначейств, акцентируя внимание на мерах, обусловленных пандемией</a:t>
            </a:r>
            <a:r>
              <a:rPr lang="en-US" altLang="en-US" sz="19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COVID-19</a:t>
            </a:r>
            <a:r>
              <a:rPr lang="ru-RU" altLang="en-US" sz="19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en-US" sz="19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FE7F0E31-28F9-4CF1-8D0F-F66D797B7648}"/>
              </a:ext>
            </a:extLst>
          </p:cNvPr>
          <p:cNvSpPr txBox="1">
            <a:spLocks/>
          </p:cNvSpPr>
          <p:nvPr/>
        </p:nvSpPr>
        <p:spPr>
          <a:xfrm>
            <a:off x="3187940" y="2463723"/>
            <a:ext cx="5746740" cy="2295568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ru-RU" altLang="en-US" sz="2000" b="1" dirty="0">
                <a:solidFill>
                  <a:srgbClr val="6EA0B0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 ноября</a:t>
            </a:r>
            <a:r>
              <a:rPr lang="en-US" altLang="en-US" sz="2000" b="1" dirty="0">
                <a:solidFill>
                  <a:srgbClr val="6EA0B0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2020</a:t>
            </a:r>
            <a:r>
              <a:rPr lang="ru-RU" altLang="en-US" sz="2000" b="1" dirty="0">
                <a:solidFill>
                  <a:srgbClr val="6EA0B0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r>
              <a:rPr lang="en-US" altLang="en-US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коллеги из</a:t>
            </a:r>
            <a:r>
              <a:rPr lang="en-US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Албании</a:t>
            </a:r>
            <a:r>
              <a:rPr lang="en-US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представили общую архитектуру и основные функциональные возможности системы</a:t>
            </a:r>
            <a:r>
              <a:rPr lang="en-US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AFMIS</a:t>
            </a:r>
            <a:r>
              <a:rPr lang="ru-RU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 основные связи между информационной системой казначейства</a:t>
            </a:r>
            <a:r>
              <a:rPr lang="en-US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(AGFIS)</a:t>
            </a:r>
            <a:r>
              <a:rPr lang="ru-RU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на базе которой выстроена</a:t>
            </a:r>
            <a:r>
              <a:rPr lang="en-US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AFMIS</a:t>
            </a:r>
            <a:r>
              <a:rPr lang="ru-RU" alt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и новыми модулями государственных информационных систем. Презентация включала демонстрацию работы системы.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endParaRPr kumimoji="0" lang="en-US" altLang="en-US" sz="2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E42C1A79-DBEC-4728-BAEF-4502D6715E37}"/>
              </a:ext>
            </a:extLst>
          </p:cNvPr>
          <p:cNvSpPr txBox="1">
            <a:spLocks/>
          </p:cNvSpPr>
          <p:nvPr/>
        </p:nvSpPr>
        <p:spPr>
          <a:xfrm>
            <a:off x="1123721" y="4640328"/>
            <a:ext cx="6268597" cy="2070062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ru-RU" alt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ходе мероприятия </a:t>
            </a:r>
            <a:r>
              <a:rPr lang="ru-RU" altLang="en-US" sz="2200" b="1" dirty="0">
                <a:solidFill>
                  <a:srgbClr val="6EA0B0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 февраля</a:t>
            </a:r>
            <a:r>
              <a:rPr lang="en-US" altLang="en-US" sz="2200" b="1" dirty="0">
                <a:solidFill>
                  <a:srgbClr val="6EA0B0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2021</a:t>
            </a:r>
            <a:r>
              <a:rPr lang="en-US" altLang="en-US" sz="2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en-US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участники ознакомились  с недавним докладом «Управление ликвидностью: как страны реализуют надлежащие подходы?» (М. </a:t>
            </a:r>
            <a:r>
              <a:rPr lang="ru-RU" altLang="en-US" sz="2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Коскун</a:t>
            </a:r>
            <a:r>
              <a:rPr lang="ru-RU" altLang="en-US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en-US" sz="2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Кангоз</a:t>
            </a:r>
            <a:r>
              <a:rPr lang="ru-RU" altLang="en-US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altLang="en-US" sz="2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Леандро</a:t>
            </a:r>
            <a:r>
              <a:rPr lang="ru-RU" altLang="en-US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en-US" sz="2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Секуньо</a:t>
            </a:r>
            <a:r>
              <a:rPr lang="ru-RU" altLang="en-US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 Также было объявлено о начале проведения опроса 2021 года, посвящённого практике использования ЕКС и управления ликвидностью в странах -участницах</a:t>
            </a:r>
            <a:r>
              <a:rPr lang="en-US" altLang="en-US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PEMPAL</a:t>
            </a:r>
            <a:r>
              <a:rPr lang="ru-RU" altLang="en-US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kumimoji="0" lang="en-US" altLang="en-US" sz="2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E506BE-C698-4955-9969-B75FC92639EE}"/>
              </a:ext>
            </a:extLst>
          </p:cNvPr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898" y="826267"/>
            <a:ext cx="1586428" cy="1189821"/>
          </a:xfrm>
          <a:prstGeom prst="rect">
            <a:avLst/>
          </a:prstGeom>
        </p:spPr>
      </p:pic>
      <p:pic>
        <p:nvPicPr>
          <p:cNvPr id="2052" name="Picture 4" descr="Ministria Financave dhe Ekonomisë">
            <a:extLst>
              <a:ext uri="{FF2B5EF4-FFF2-40B4-BE49-F238E27FC236}">
                <a16:creationId xmlns:a16="http://schemas.microsoft.com/office/drawing/2014/main" id="{BFCEE96D-B504-47FE-AE86-DE4615BA6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84" y="2552700"/>
            <a:ext cx="2116556" cy="162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umbnail">
            <a:extLst>
              <a:ext uri="{FF2B5EF4-FFF2-40B4-BE49-F238E27FC236}">
                <a16:creationId xmlns:a16="http://schemas.microsoft.com/office/drawing/2014/main" id="{A135D0D9-A216-41BF-8537-F69F64349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616" y="4414821"/>
            <a:ext cx="1595673" cy="207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30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4D36B3-13F5-4139-BCA9-D765A948D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9</a:t>
            </a:fld>
            <a:endParaRPr lang="ru-RU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291427-759A-415B-AE6D-E8F3B3D58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099" y="275419"/>
            <a:ext cx="5864881" cy="31609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73EBF3-69E9-4E50-84AF-D0C23BA80BB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277" y="3487622"/>
            <a:ext cx="6747831" cy="3051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576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eme1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162E732-01BF-4C3B-87E1-EA2A51BC582F}" vid="{C0D52903-F4C7-476D-BB9C-B69B6F39568F}"/>
    </a:ext>
  </a:extLst>
</a:theme>
</file>

<file path=ppt/theme/theme2.xml><?xml version="1.0" encoding="utf-8"?>
<a:theme xmlns:a="http://schemas.openxmlformats.org/drawingml/2006/main" name="1_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Theme2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BFF5BC5E-2B52-47B8-B274-003260379418}" vid="{802F6FD2-7257-492E-A048-B01F86A6C526}"/>
    </a:ext>
  </a:extLst>
</a:theme>
</file>

<file path=ppt/theme/theme5.xml><?xml version="1.0" encoding="utf-8"?>
<a:theme xmlns:a="http://schemas.openxmlformats.org/drawingml/2006/main" name="3_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4_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1325</Words>
  <Application>Microsoft Office PowerPoint</Application>
  <PresentationFormat>On-screen Show (4:3)</PresentationFormat>
  <Paragraphs>163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Calibri</vt:lpstr>
      <vt:lpstr>Cambria</vt:lpstr>
      <vt:lpstr>Courier New</vt:lpstr>
      <vt:lpstr>Times New Roman</vt:lpstr>
      <vt:lpstr>Trebuchet MS</vt:lpstr>
      <vt:lpstr>Wingdings</vt:lpstr>
      <vt:lpstr>Wingdings 3</vt:lpstr>
      <vt:lpstr>Theme1</vt:lpstr>
      <vt:lpstr>1_Facet</vt:lpstr>
      <vt:lpstr>2_Facet</vt:lpstr>
      <vt:lpstr>Theme2</vt:lpstr>
      <vt:lpstr>3_Facet</vt:lpstr>
      <vt:lpstr>4_Facet</vt:lpstr>
      <vt:lpstr>PowerPoint Presentation</vt:lpstr>
      <vt:lpstr>PowerPoint Presentation</vt:lpstr>
      <vt:lpstr> Планы деятельности КС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Более подробную информацию о деятельности КС представлена в: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Ekaterina A Zaleeva</dc:creator>
  <cp:lastModifiedBy>Yelena Slizhevskaya</cp:lastModifiedBy>
  <cp:revision>38</cp:revision>
  <dcterms:created xsi:type="dcterms:W3CDTF">2019-04-09T18:04:18Z</dcterms:created>
  <dcterms:modified xsi:type="dcterms:W3CDTF">2021-05-27T18:28:15Z</dcterms:modified>
</cp:coreProperties>
</file>