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67" r:id="rId4"/>
    <p:sldId id="365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60" d="100"/>
          <a:sy n="60" d="100"/>
        </p:scale>
        <p:origin x="1455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8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 lnSpcReduction="10000"/>
          </a:bodyPr>
          <a:lstStyle/>
          <a:p>
            <a:pPr lvl="1"/>
            <a:r>
              <a:rPr lang="ru-RU" sz="3200" b="1" dirty="0"/>
              <a:t>Пленарное заседание казначейского сообщества </a:t>
            </a:r>
            <a:r>
              <a:rPr lang="en-US" sz="3200" b="1" dirty="0"/>
              <a:t>PEMPAL</a:t>
            </a:r>
            <a:endParaRPr lang="ru-RU" sz="32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Трансформация механизмов контроля за расходами</a:t>
            </a:r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Армения, Кыргызстан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ru-RU" b="1" dirty="0">
                <a:solidFill>
                  <a:srgbClr val="C00000"/>
                </a:solidFill>
              </a:rPr>
              <a:t>Молдова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Россия, Таджикистан</a:t>
            </a:r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Будапешт </a:t>
            </a:r>
            <a:r>
              <a:rPr lang="en-US" b="1" dirty="0"/>
              <a:t>(</a:t>
            </a:r>
            <a:r>
              <a:rPr lang="ru-RU" b="1" dirty="0"/>
              <a:t>Венгрия</a:t>
            </a:r>
            <a:r>
              <a:rPr lang="en-US" b="1" dirty="0"/>
              <a:t>)</a:t>
            </a:r>
            <a:r>
              <a:rPr lang="ru-RU" b="1" dirty="0"/>
              <a:t>, 5-7 июня 2019 года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1000"/>
            <a:ext cx="7920880" cy="6072336"/>
          </a:xfrm>
        </p:spPr>
        <p:txBody>
          <a:bodyPr>
            <a:normAutofit fontScale="925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Содействует ли развитие ИТ, обеспечивающих казначейское исполнение бюджета, трансформации механизмов контроля, используемых казначейством в ваших странах? Если да, то что изменилось (какие инициативы обсуждаются)?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Автоматизация контроля на наличие ассигнований и блокирования средств под обязательства при регистрации контрактов – существенные шаги вперед по трансформации механизмов контроля – реализовано до различной степени  во всех странах, Молдова  - на этапе регистрации обязательства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Наличие связи между информационными системами казначейства и закупок важно, реализовано в 4 странах, Таджикистан работает над этим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автоматизацией многих ступеней контроля в ИСУГФ усиливается ответственность руководителей распорядителей бюджета, </a:t>
            </a:r>
            <a:r>
              <a:rPr lang="ru-RU" sz="2400">
                <a:solidFill>
                  <a:schemeClr val="accent1">
                    <a:lumMod val="75000"/>
                  </a:schemeClr>
                </a:solidFill>
              </a:rPr>
              <a:t>качественная трансформация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содержания контроля </a:t>
            </a:r>
            <a:endParaRPr lang="en-ZA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85000" lnSpcReduction="1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Какие тенденции трансформации механизмов контроля за расходами наблюдаются в вашей группе? 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Есть примеры отказа от помесячного (квартального) лимитирования расходов внутри года: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Молдова, Россия – годовые лимиты, Армения – жесткие лимиты по кварталам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Повышается роль кассового прогнозирования и управления ликвидностью – Россия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Появляется необходимость пересмотра и фиксирования сроков осуществления платежей – в России идет подготовка, в Молдове есть внутренние сроки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Повышается значение планов закупок – Россия и Армения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Переход на риск ориентированный подход – аналоги «зеленого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корридора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», классификация платежей по уровню рисков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Россия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4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221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Elena Nikulina</cp:lastModifiedBy>
  <cp:revision>515</cp:revision>
  <cp:lastPrinted>2012-03-11T09:33:36Z</cp:lastPrinted>
  <dcterms:created xsi:type="dcterms:W3CDTF">2012-02-13T09:14:10Z</dcterms:created>
  <dcterms:modified xsi:type="dcterms:W3CDTF">2019-06-06T15:18:11Z</dcterms:modified>
</cp:coreProperties>
</file>