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2" r:id="rId1"/>
  </p:sldMasterIdLst>
  <p:notesMasterIdLst>
    <p:notesMasterId r:id="rId8"/>
  </p:notesMasterIdLst>
  <p:sldIdLst>
    <p:sldId id="256" r:id="rId2"/>
    <p:sldId id="285" r:id="rId3"/>
    <p:sldId id="305" r:id="rId4"/>
    <p:sldId id="278" r:id="rId5"/>
    <p:sldId id="304" r:id="rId6"/>
    <p:sldId id="299" r:id="rId7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0" autoAdjust="0"/>
    <p:restoredTop sz="94660"/>
  </p:normalViewPr>
  <p:slideViewPr>
    <p:cSldViewPr>
      <p:cViewPr varScale="1">
        <p:scale>
          <a:sx n="58" d="100"/>
          <a:sy n="58" d="100"/>
        </p:scale>
        <p:origin x="138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6F266-95E0-40F0-B356-60BAAF622007}" type="datetimeFigureOut">
              <a:rPr lang="mk-MK" smtClean="0"/>
              <a:t>25.8.2021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66ED6-79E9-4453-82E0-13636381076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9688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mk-M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744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mk-MK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84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81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2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0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7489825" cy="128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1161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213" y="1719263"/>
            <a:ext cx="40116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866C-ECDC-4324-9704-69EC16DD92C6}" type="slidenum">
              <a:rPr lang="en-GB" altLang="mk-MK" smtClean="0"/>
              <a:pPr>
                <a:defRPr/>
              </a:pPr>
              <a:t>‹#›</a:t>
            </a:fld>
            <a:endParaRPr lang="en-GB" altLang="mk-MK"/>
          </a:p>
        </p:txBody>
      </p:sp>
    </p:spTree>
    <p:extLst>
      <p:ext uri="{BB962C8B-B14F-4D97-AF65-F5344CB8AC3E}">
        <p14:creationId xmlns:p14="http://schemas.microsoft.com/office/powerpoint/2010/main" val="125136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083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11457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3193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782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243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51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681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561213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8/25/2021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518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15" y="908720"/>
            <a:ext cx="8163790" cy="2520280"/>
          </a:xfrm>
        </p:spPr>
        <p:txBody>
          <a:bodyPr>
            <a:normAutofit fontScale="90000"/>
          </a:bodyPr>
          <a:lstStyle/>
          <a:p>
            <a:pPr algn="ctr"/>
            <a: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  <a:t>Ministarstvo financija</a:t>
            </a:r>
            <a:b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hr-HR" sz="2800" b="0">
                <a:latin typeface="Calibri" panose="020F0502020204030204" pitchFamily="34" charset="0"/>
                <a:cs typeface="Arial" panose="020B0604020202020204" pitchFamily="34" charset="0"/>
              </a:rPr>
              <a:t>Sjeverna Makedonija</a:t>
            </a:r>
            <a:br>
              <a:rPr lang="hr-HR" sz="31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70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r-HR" sz="2700"/>
            </a:br>
            <a:r>
              <a:rPr lang="hr-HR" sz="3000">
                <a:solidFill>
                  <a:schemeClr val="tx1">
                    <a:lumMod val="95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Transparentnost vlade za vrijeme pandemije koronavirusne bolesti COVID-19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65829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hr-HR"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9.6.2021.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itle 1"/>
          <p:cNvSpPr>
            <a:spLocks noGrp="1"/>
          </p:cNvSpPr>
          <p:nvPr>
            <p:ph type="title"/>
          </p:nvPr>
        </p:nvSpPr>
        <p:spPr>
          <a:xfrm>
            <a:off x="485775" y="241648"/>
            <a:ext cx="7947025" cy="124313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2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Transparentnost za vrijeme krize uzrokovane koronavirusnom bolešću Covid-19</a:t>
            </a:r>
            <a:r>
              <a:rPr lang="hr-HR" sz="18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hr-HR" sz="18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br>
              <a:rPr lang="hr-HR" sz="18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hr-HR" sz="1800" i="1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Upravljanje krizom i transparentnost</a:t>
            </a:r>
          </a:p>
        </p:txBody>
      </p:sp>
      <p:sp>
        <p:nvSpPr>
          <p:cNvPr id="15363" name="Text Placeholder 2"/>
          <p:cNvSpPr>
            <a:spLocks noGrp="1"/>
          </p:cNvSpPr>
          <p:nvPr>
            <p:ph type="body" sz="half" idx="1"/>
          </p:nvPr>
        </p:nvSpPr>
        <p:spPr>
          <a:xfrm>
            <a:off x="486902" y="1628800"/>
            <a:ext cx="7821240" cy="4536504"/>
          </a:xfrm>
        </p:spPr>
        <p:txBody>
          <a:bodyPr>
            <a:noAutofit/>
          </a:bodyPr>
          <a:lstStyle/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hr-HR" sz="1800" dirty="0">
                <a:latin typeface="Calibri" panose="020F0502020204030204" pitchFamily="34" charset="0"/>
              </a:rPr>
              <a:t>Konferencije za medije u vezi s pandemijom i statističkim podatcima o zdravstvenom stanju na dnevnoj razini</a:t>
            </a:r>
          </a:p>
          <a:p>
            <a:pPr marL="109728" indent="0" algn="just">
              <a:buNone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hr-HR" sz="1800" dirty="0">
                <a:latin typeface="Calibri" panose="020F0502020204030204" pitchFamily="34" charset="0"/>
              </a:rPr>
              <a:t>Konferencije za medije u vezi s realizacijom proračuna u okolnostima krize uzrokovane koronavirusnom bolešću Covid-19 na mjesečnoj razini</a:t>
            </a: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hr-HR" sz="1800" dirty="0">
                <a:latin typeface="Calibri" panose="020F0502020204030204" pitchFamily="34" charset="0"/>
              </a:rPr>
              <a:t>Konferencije za medije u vezi s proračunskim scenarijima (učinak koronavirusne bolesti Covid-19), revidiranim proračunom, proračunskim zaduživanjem, ekonomskim mjerama usmjerenima na ublažavanje posljedica zdravstvene krize</a:t>
            </a:r>
          </a:p>
          <a:p>
            <a:pPr marL="109728" indent="0" algn="just">
              <a:buSzPct val="100000"/>
              <a:buNone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algn="just">
              <a:buSzPct val="100000"/>
              <a:buFont typeface="Wingdings" panose="05000000000000000000" pitchFamily="2" charset="2"/>
              <a:buChar char="q"/>
              <a:defRPr/>
            </a:pPr>
            <a:r>
              <a:rPr lang="hr-HR" sz="1800" dirty="0">
                <a:latin typeface="Calibri" panose="020F0502020204030204" pitchFamily="34" charset="0"/>
                <a:cs typeface="Arial" panose="020B0604020202020204" pitchFamily="34" charset="0"/>
              </a:rPr>
              <a:t>Javna rasprava s trgovinskim komorama u pogledu ekonomskih mjera te s drugim dionicima</a:t>
            </a:r>
          </a:p>
          <a:p>
            <a:pPr marL="109728" indent="0" algn="just">
              <a:buSzPct val="100000"/>
              <a:buNone/>
              <a:defRPr/>
            </a:pPr>
            <a:endParaRPr lang="en-US" sz="1800" dirty="0">
              <a:latin typeface="Calibri" panose="020F0502020204030204" pitchFamily="34" charset="0"/>
            </a:endParaRPr>
          </a:p>
          <a:p>
            <a:pPr marL="109728" indent="0">
              <a:buNone/>
              <a:defRPr/>
            </a:pPr>
            <a:endParaRPr lang="mk-MK" altLang="mk-MK" sz="1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mk-MK" altLang="mk-MK" sz="1400" dirty="0"/>
          </a:p>
        </p:txBody>
      </p:sp>
    </p:spTree>
    <p:extLst>
      <p:ext uri="{BB962C8B-B14F-4D97-AF65-F5344CB8AC3E}">
        <p14:creationId xmlns:p14="http://schemas.microsoft.com/office/powerpoint/2010/main" val="3270364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775" y="1916832"/>
            <a:ext cx="7920880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  <a:cs typeface="Arial" panose="020B0604020202020204" pitchFamily="34" charset="0"/>
              </a:rPr>
              <a:t>Proračunski podprogram P1 – Mjere za rješavanje krize uzrokovane koronavirusnom bolešću COVID-19</a:t>
            </a: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</a:endParaRPr>
          </a:p>
          <a:p>
            <a:pPr lvl="0">
              <a:lnSpc>
                <a:spcPct val="80000"/>
              </a:lnSpc>
            </a:pP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</a:rPr>
              <a:t>Ured za javne prihode prilagodio je mrežni sustav uz mogućnost da se privatni sektor prijavi za financijsku potporu vlade </a:t>
            </a: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</a:rPr>
              <a:t>Planiranjem proračuna prema programima i učincima prilagođen je sustav javne nabave kako bi se pružila mogućnost označavanja javnih nabava povezanih s koronavirusnom bolesti COVID-19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</a:endParaRP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</a:rPr>
              <a:t>Otvoreni podračuni za donacije u vezi s koronavirusnom bolešću Covid-19 u JRR-u 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</a:rPr>
              <a:t>Vlada je pokrenula internetsku stranicu </a:t>
            </a:r>
            <a:r>
              <a:rPr lang="hr-HR" sz="1600" b="1" dirty="0">
                <a:latin typeface="Calibri" panose="020F0502020204030204" pitchFamily="34" charset="0"/>
              </a:rPr>
              <a:t>koronavirus.gov.mk</a:t>
            </a:r>
          </a:p>
          <a:p>
            <a:pPr lvl="0"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</a:endParaRPr>
          </a:p>
          <a:p>
            <a:pPr marL="342900" lvl="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hr-HR" sz="1600" dirty="0">
                <a:latin typeface="Calibri" panose="020F0502020204030204" pitchFamily="34" charset="0"/>
                <a:cs typeface="Arial" panose="020B0604020202020204" pitchFamily="34" charset="0"/>
              </a:rPr>
              <a:t>Otvorene financije – internetski portal</a:t>
            </a:r>
          </a:p>
          <a:p>
            <a:pPr>
              <a:lnSpc>
                <a:spcPct val="80000"/>
              </a:lnSpc>
              <a:buClr>
                <a:schemeClr val="accent1"/>
              </a:buClr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q"/>
            </a:pPr>
            <a:endParaRPr lang="en-US" sz="16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mk-MK" sz="1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mk-MK" sz="14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lang="mk-MK" sz="14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85775" y="404664"/>
            <a:ext cx="7902649" cy="115212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r>
              <a:rPr lang="hr-HR" sz="2400" b="1" i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Transparentnost za vrijeme krize uzrokovane koronavirusnom bolešću Covid-19 </a:t>
            </a:r>
          </a:p>
          <a:p>
            <a:pPr>
              <a:defRPr/>
            </a:pPr>
            <a:endParaRPr lang="en-US" altLang="mk-MK" sz="2400" b="1" i="1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3200" b="1" i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Vladino izvještavanje</a:t>
            </a:r>
          </a:p>
        </p:txBody>
      </p:sp>
    </p:spTree>
    <p:extLst>
      <p:ext uri="{BB962C8B-B14F-4D97-AF65-F5344CB8AC3E}">
        <p14:creationId xmlns:p14="http://schemas.microsoft.com/office/powerpoint/2010/main" val="3555021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7" y="1484784"/>
            <a:ext cx="8280920" cy="4392488"/>
          </a:xfrm>
        </p:spPr>
        <p:txBody>
          <a:bodyPr>
            <a:normAutofit fontScale="250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hr-HR" sz="2400" b="1">
                <a:solidFill>
                  <a:schemeClr val="tx1">
                    <a:lumMod val="95000"/>
                  </a:schemeClr>
                </a:solidFill>
              </a:rPr>
              <a:t> </a:t>
            </a:r>
          </a:p>
          <a:p>
            <a:pPr marL="109728" indent="0" algn="just">
              <a:buNone/>
            </a:pPr>
            <a:endParaRPr lang="mk-MK" sz="21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statističkim podatcima za praćenje broja potvrđenih slučajeva, pacijenata koji su se oporavili, smrtnih slučajeva uzrokovanih koronavirusnom bolešću Covid-19 kao i protokola zdravstvene zaštite;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informacijama o svim ekonomskim mjerama vlade; 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podatcima o svim plaćanjima iz proračuna Republike Sjeverne Makedonije koja se izvršavaju u okviru proračunskog podprograma „P1 – Mjere za rješavanje krize uzrokovane koronavirusnom bolešću COVID-19”;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evidencijama svih financijskih i nefinancijskih donacija koje su primljene kao potpore namijenjene rješavanju krize uzrokovane koronavirusnom bolešću COVID–19;</a:t>
            </a: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endParaRPr lang="mk-MK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informacijama o javnim nabavama koje su provele institucije centralne vlade u vezi s rješavanjem krize uzrokovane koronavirusnom bolešću COVID–19;</a:t>
            </a:r>
          </a:p>
          <a:p>
            <a:pPr marL="109728" lvl="0" indent="0" algn="just">
              <a:buSzPct val="100000"/>
              <a:buNone/>
            </a:pPr>
            <a:endParaRPr lang="en-US" sz="6400" dirty="0">
              <a:latin typeface="Calibri" panose="020F0502020204030204" pitchFamily="34" charset="0"/>
            </a:endParaRPr>
          </a:p>
          <a:p>
            <a:pPr lvl="0" algn="just">
              <a:buSzPct val="100000"/>
              <a:buFont typeface="Wingdings" panose="05000000000000000000" pitchFamily="2" charset="2"/>
              <a:buChar char="q"/>
            </a:pPr>
            <a:r>
              <a:rPr lang="hr-HR" sz="6400">
                <a:latin typeface="Calibri" panose="020F0502020204030204" pitchFamily="34" charset="0"/>
              </a:rPr>
              <a:t>informacijama o statusu provedbe ekonomskih mjera usmjerenih na rješavanje krize uzrokovane koronavirusnom bolešću COVID–19 </a:t>
            </a:r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90475" y="404664"/>
            <a:ext cx="7947025" cy="1027112"/>
          </a:xfrm>
        </p:spPr>
        <p:txBody>
          <a:bodyPr>
            <a:normAutofit/>
          </a:bodyPr>
          <a:lstStyle/>
          <a:p>
            <a:pPr algn="just"/>
            <a:r>
              <a:rPr lang="hr-HR" sz="2400" i="1">
                <a:solidFill>
                  <a:schemeClr val="tx1"/>
                </a:solidFill>
                <a:latin typeface="Calibri" panose="020F0502020204030204" pitchFamily="34" charset="0"/>
              </a:rPr>
              <a:t>Internetska stranica koronavirus.gov.mk pruža javnosti pristup sljedećem:</a:t>
            </a:r>
          </a:p>
        </p:txBody>
      </p:sp>
    </p:spTree>
    <p:extLst>
      <p:ext uri="{BB962C8B-B14F-4D97-AF65-F5344CB8AC3E}">
        <p14:creationId xmlns:p14="http://schemas.microsoft.com/office/powerpoint/2010/main" val="210354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101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296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276872"/>
            <a:ext cx="7489825" cy="8874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3000">
                <a:latin typeface="Calibri" panose="020F0502020204030204" pitchFamily="34" charset="0"/>
                <a:cs typeface="Arial" panose="020B0604020202020204" pitchFamily="34" charset="0"/>
              </a:rPr>
              <a:t>Hvala na pozornosti!</a:t>
            </a:r>
          </a:p>
        </p:txBody>
      </p:sp>
    </p:spTree>
    <p:extLst>
      <p:ext uri="{BB962C8B-B14F-4D97-AF65-F5344CB8AC3E}">
        <p14:creationId xmlns:p14="http://schemas.microsoft.com/office/powerpoint/2010/main" val="41683864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IFMIS developments_N.Macedonia</Template>
  <TotalTime>1879</TotalTime>
  <Words>336</Words>
  <Application>Microsoft Office PowerPoint</Application>
  <PresentationFormat>On-screen Show (4:3)</PresentationFormat>
  <Paragraphs>49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Ministarstvo financija Sjeverna Makedonija   Transparentnost vlade za vrijeme pandemije koronavirusne bolesti COVID-19</vt:lpstr>
      <vt:lpstr>Transparentnost za vrijeme krize uzrokovane koronavirusnom bolešću Covid-19   Upravljanje krizom i transparentnost</vt:lpstr>
      <vt:lpstr>PowerPoint Presentation</vt:lpstr>
      <vt:lpstr>Internetska stranica koronavirus.gov.mk pruža javnosti pristup sljedećem:</vt:lpstr>
      <vt:lpstr>PowerPoint Presentation</vt:lpstr>
      <vt:lpstr>Hvala na pozornosti!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Новини во Нацрт Законот за сиситемот на внатрешна финансиска контрола во јавниот сектор</dc:title>
  <dc:creator>Mitra Spasovska</dc:creator>
  <cp:lastModifiedBy>Ekaterina A Zaleeva</cp:lastModifiedBy>
  <cp:revision>118</cp:revision>
  <cp:lastPrinted>2020-12-07T07:58:47Z</cp:lastPrinted>
  <dcterms:created xsi:type="dcterms:W3CDTF">2020-12-05T22:29:15Z</dcterms:created>
  <dcterms:modified xsi:type="dcterms:W3CDTF">2021-08-25T13:02:15Z</dcterms:modified>
</cp:coreProperties>
</file>