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notesSlides/notesSlide2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353" r:id="rId3"/>
    <p:sldId id="317" r:id="rId4"/>
    <p:sldId id="318" r:id="rId5"/>
    <p:sldId id="319" r:id="rId6"/>
    <p:sldId id="367" r:id="rId7"/>
    <p:sldId id="356" r:id="rId8"/>
    <p:sldId id="365" r:id="rId9"/>
    <p:sldId id="366" r:id="rId10"/>
    <p:sldId id="368" r:id="rId11"/>
    <p:sldId id="375" r:id="rId12"/>
    <p:sldId id="324" r:id="rId13"/>
    <p:sldId id="352" r:id="rId14"/>
    <p:sldId id="357" r:id="rId15"/>
    <p:sldId id="349" r:id="rId16"/>
    <p:sldId id="330" r:id="rId17"/>
    <p:sldId id="370" r:id="rId18"/>
    <p:sldId id="369" r:id="rId19"/>
    <p:sldId id="371" r:id="rId20"/>
    <p:sldId id="360" r:id="rId21"/>
    <p:sldId id="323" r:id="rId22"/>
    <p:sldId id="351" r:id="rId23"/>
    <p:sldId id="372" r:id="rId24"/>
    <p:sldId id="381" r:id="rId25"/>
    <p:sldId id="380" r:id="rId26"/>
    <p:sldId id="379" r:id="rId27"/>
    <p:sldId id="378" r:id="rId28"/>
    <p:sldId id="341" r:id="rId29"/>
    <p:sldId id="377" r:id="rId30"/>
    <p:sldId id="376" r:id="rId31"/>
    <p:sldId id="331" r:id="rId32"/>
    <p:sldId id="332" r:id="rId33"/>
    <p:sldId id="334" r:id="rId34"/>
    <p:sldId id="333" r:id="rId35"/>
    <p:sldId id="335" r:id="rId36"/>
  </p:sldIdLst>
  <p:sldSz cx="12192000" cy="6858000"/>
  <p:notesSz cx="7086600" cy="93726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ış CAN" initials="BC" lastIdx="2" clrIdx="0">
    <p:extLst>
      <p:ext uri="{19B8F6BF-5375-455C-9EA6-DF929625EA0E}">
        <p15:presenceInfo xmlns:p15="http://schemas.microsoft.com/office/powerpoint/2012/main" userId="S-1-5-21-464466533-4000147819-725917881-1246" providerId="AD"/>
      </p:ext>
    </p:extLst>
  </p:cmAuthor>
  <p:cmAuthor id="2" name="Muhammed Taha Özkan" initials="MTÖ" lastIdx="3" clrIdx="1">
    <p:extLst>
      <p:ext uri="{19B8F6BF-5375-455C-9EA6-DF929625EA0E}">
        <p15:presenceInfo xmlns:p15="http://schemas.microsoft.com/office/powerpoint/2012/main" userId="S-1-5-21-464466533-4000147819-725917881-264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D956"/>
    <a:srgbClr val="FD5655"/>
    <a:srgbClr val="FFDE59"/>
    <a:srgbClr val="A3CABC"/>
    <a:srgbClr val="EBE6C6"/>
    <a:srgbClr val="E3D3B7"/>
    <a:srgbClr val="DDAD85"/>
    <a:srgbClr val="DD5950"/>
    <a:srgbClr val="FFFFFF"/>
    <a:srgbClr val="D9E4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6112" autoAdjust="0"/>
  </p:normalViewPr>
  <p:slideViewPr>
    <p:cSldViewPr snapToGrid="0">
      <p:cViewPr varScale="1">
        <p:scale>
          <a:sx n="61" d="100"/>
          <a:sy n="61" d="100"/>
        </p:scale>
        <p:origin x="896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tiana Shalkivska" userId="82754a18-c773-4f54-b1de-463fcbd6815b" providerId="ADAL" clId="{782E7B11-1A4A-4EDA-9545-14B51B805CE2}"/>
    <pc:docChg chg="modSld">
      <pc:chgData name="Tetiana Shalkivska" userId="82754a18-c773-4f54-b1de-463fcbd6815b" providerId="ADAL" clId="{782E7B11-1A4A-4EDA-9545-14B51B805CE2}" dt="2023-11-20T16:20:01.214" v="0" actId="20577"/>
      <pc:docMkLst>
        <pc:docMk/>
      </pc:docMkLst>
      <pc:sldChg chg="modSp mod">
        <pc:chgData name="Tetiana Shalkivska" userId="82754a18-c773-4f54-b1de-463fcbd6815b" providerId="ADAL" clId="{782E7B11-1A4A-4EDA-9545-14B51B805CE2}" dt="2023-11-20T16:20:01.214" v="0" actId="20577"/>
        <pc:sldMkLst>
          <pc:docMk/>
          <pc:sldMk cId="3152807983" sldId="257"/>
        </pc:sldMkLst>
        <pc:spChg chg="mod">
          <ac:chgData name="Tetiana Shalkivska" userId="82754a18-c773-4f54-b1de-463fcbd6815b" providerId="ADAL" clId="{782E7B11-1A4A-4EDA-9545-14B51B805CE2}" dt="2023-11-20T16:20:01.214" v="0" actId="20577"/>
          <ac:spMkLst>
            <pc:docMk/>
            <pc:sldMk cId="3152807983" sldId="257"/>
            <ac:spMk id="7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hmbds01\KAF\Nakit%20Yonetimi\Program%20ve%20Izleme\Mevcut%2022_07_2013\THKH%20G&#252;nl&#252;k%20Program\THKH%20B&#252;lteni\PEMPAL%20-%2009.01.2023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mtaha.ozkan\Desktop\TSA%20Vienna\THKH%20&#214;deme%20ve%20Bakiyenin%20G&#252;nl&#252;k%20ve%20Ortalama%20SeyrENG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\\hmbds01\KAF\Nakit%20Yonetimi\Nakit%20Islemleri\Uluslararasi%20Faaliyetler\PEMPAL\PEMPAL%20-%20Viyana%20-%202023\TSA%20Vienna\THKH%20&#214;deme%20ve%20Bakiyenin%20G&#252;nl&#252;k%20ve%20Ortalama%20SeyrE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967029081631022E-2"/>
          <c:y val="5.4086090098601221E-2"/>
          <c:w val="0.91651773504174017"/>
          <c:h val="0.5326334992879253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183-42AD-8F5A-F1E2DA2809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183-42AD-8F5A-F1E2DA2809D1}"/>
              </c:ext>
            </c:extLst>
          </c:dPt>
          <c:dPt>
            <c:idx val="2"/>
            <c:bubble3D val="0"/>
            <c:spPr>
              <a:solidFill>
                <a:srgbClr val="BBE0E3">
                  <a:lumMod val="90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183-42AD-8F5A-F1E2DA2809D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183-42AD-8F5A-F1E2DA2809D1}"/>
              </c:ext>
            </c:extLst>
          </c:dPt>
          <c:dPt>
            <c:idx val="4"/>
            <c:bubble3D val="0"/>
            <c:spPr>
              <a:solidFill>
                <a:srgbClr val="333399">
                  <a:lumMod val="20000"/>
                  <a:lumOff val="80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183-42AD-8F5A-F1E2DA2809D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183-42AD-8F5A-F1E2DA2809D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8183-42AD-8F5A-F1E2DA2809D1}"/>
              </c:ext>
            </c:extLst>
          </c:dPt>
          <c:dLbls>
            <c:dLbl>
              <c:idx val="0"/>
              <c:layout>
                <c:manualLayout>
                  <c:x val="-2.2149325113744379E-2"/>
                  <c:y val="6.895319903193918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83-42AD-8F5A-F1E2DA2809D1}"/>
                </c:ext>
              </c:extLst>
            </c:dLbl>
            <c:dLbl>
              <c:idx val="1"/>
              <c:layout>
                <c:manualLayout>
                  <c:x val="-4.1243583524154616E-2"/>
                  <c:y val="-1.613407587754053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83-42AD-8F5A-F1E2DA2809D1}"/>
                </c:ext>
              </c:extLst>
            </c:dLbl>
            <c:dLbl>
              <c:idx val="5"/>
              <c:layout>
                <c:manualLayout>
                  <c:x val="2.1997202040566186E-2"/>
                  <c:y val="4.060128847530406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183-42AD-8F5A-F1E2DA2809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'Pie Chart'!$D$16:$D$22</c:f>
              <c:strCache>
                <c:ptCount val="7"/>
                <c:pt idx="0">
                  <c:v>Special Accounts of General budget</c:v>
                </c:pt>
                <c:pt idx="1">
                  <c:v>Universities</c:v>
                </c:pt>
                <c:pt idx="2">
                  <c:v>Special Budget Administrations (Excluding Universities)</c:v>
                </c:pt>
                <c:pt idx="3">
                  <c:v>Regulatory and Supervisory Agencies</c:v>
                </c:pt>
                <c:pt idx="4">
                  <c:v>Funds</c:v>
                </c:pt>
                <c:pt idx="5">
                  <c:v>Development Agencies</c:v>
                </c:pt>
                <c:pt idx="6">
                  <c:v>Other Public Administrations</c:v>
                </c:pt>
              </c:strCache>
            </c:strRef>
          </c:cat>
          <c:val>
            <c:numRef>
              <c:f>'Pie Chart'!$E$16:$E$22</c:f>
              <c:numCache>
                <c:formatCode>0.0%</c:formatCode>
                <c:ptCount val="7"/>
                <c:pt idx="0">
                  <c:v>8.2000589103826182E-2</c:v>
                </c:pt>
                <c:pt idx="1">
                  <c:v>0.13205776143086737</c:v>
                </c:pt>
                <c:pt idx="2">
                  <c:v>0.24708562121747127</c:v>
                </c:pt>
                <c:pt idx="3">
                  <c:v>7.0999999999999994E-2</c:v>
                </c:pt>
                <c:pt idx="4">
                  <c:v>0.4</c:v>
                </c:pt>
                <c:pt idx="5">
                  <c:v>4.2000000000000003E-2</c:v>
                </c:pt>
                <c:pt idx="6">
                  <c:v>2.6251032642176292E-2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183-42AD-8F5A-F1E2DA2809D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5025956038611588"/>
          <c:y val="0.60863571849539888"/>
          <c:w val="0.76306315432563354"/>
          <c:h val="0.372402438064293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78234201098782"/>
          <c:y val="3.8249823303476517E-2"/>
          <c:w val="0.79718513615067876"/>
          <c:h val="0.813014127931862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Extended TSA Balance</c:v>
                </c:pt>
              </c:strCache>
            </c:strRef>
          </c:tx>
          <c:spPr>
            <a:solidFill>
              <a:srgbClr val="8497B0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D8E-48D7-960A-54528491ECB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D8E-48D7-960A-54528491ECBE}"/>
              </c:ext>
            </c:extLst>
          </c:dPt>
          <c:cat>
            <c:strRef>
              <c:f>Sheet1!$A$2:$A$8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 (September)</c:v>
                </c:pt>
                <c:pt idx="6">
                  <c:v>2023 (October)</c:v>
                </c:pt>
              </c:strCache>
            </c:strRef>
          </c:cat>
          <c:val>
            <c:numRef>
              <c:f>Sheet1!$B$2:$B$8</c:f>
              <c:numCache>
                <c:formatCode>_-* #,##0.0_-;\-* #,##0.0_-;_-* "-"??_-;_-@_-</c:formatCode>
                <c:ptCount val="7"/>
                <c:pt idx="0">
                  <c:v>0.76995863790387054</c:v>
                </c:pt>
                <c:pt idx="1">
                  <c:v>10.403299758438992</c:v>
                </c:pt>
                <c:pt idx="2">
                  <c:v>20.913103908199997</c:v>
                </c:pt>
                <c:pt idx="3">
                  <c:v>32.230692058771503</c:v>
                </c:pt>
                <c:pt idx="4">
                  <c:v>53.925545310554078</c:v>
                </c:pt>
                <c:pt idx="5">
                  <c:v>74.900000000000006</c:v>
                </c:pt>
                <c:pt idx="6">
                  <c:v>119.7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D8E-48D7-960A-54528491EC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1582000111"/>
        <c:axId val="1581991375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Cumulative Number of Institutions (right axis)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7887161987466916E-2"/>
                  <c:y val="-4.0412238525423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D8E-48D7-960A-54528491ECBE}"/>
                </c:ext>
              </c:extLst>
            </c:dLbl>
            <c:dLbl>
              <c:idx val="1"/>
              <c:layout>
                <c:manualLayout>
                  <c:x val="-2.7150254114092085E-2"/>
                  <c:y val="-1.83639990153677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D8E-48D7-960A-54528491ECBE}"/>
                </c:ext>
              </c:extLst>
            </c:dLbl>
            <c:dLbl>
              <c:idx val="2"/>
              <c:layout>
                <c:manualLayout>
                  <c:x val="-2.7003843663981262E-2"/>
                  <c:y val="-8.288082200413092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D8E-48D7-960A-54528491ECBE}"/>
                </c:ext>
              </c:extLst>
            </c:dLbl>
            <c:dLbl>
              <c:idx val="3"/>
              <c:layout>
                <c:manualLayout>
                  <c:x val="-2.5272422469482619E-2"/>
                  <c:y val="8.1360454275214585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280905907290579E-2"/>
                      <c:h val="5.3247944151371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5D8E-48D7-960A-54528491ECBE}"/>
                </c:ext>
              </c:extLst>
            </c:dLbl>
            <c:dLbl>
              <c:idx val="4"/>
              <c:layout>
                <c:manualLayout>
                  <c:x val="-3.0839046471212085E-2"/>
                  <c:y val="-1.2254482277977565E-2"/>
                </c:manualLayout>
              </c:layout>
              <c:spPr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rgbClr val="C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D8E-48D7-960A-54528491ECBE}"/>
                </c:ext>
              </c:extLst>
            </c:dLbl>
            <c:dLbl>
              <c:idx val="5"/>
              <c:layout>
                <c:manualLayout>
                  <c:x val="-3.3256735118983596E-2"/>
                  <c:y val="-6.158810705789157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D8E-48D7-960A-54528491ECBE}"/>
                </c:ext>
              </c:extLst>
            </c:dLbl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 (September)</c:v>
                </c:pt>
                <c:pt idx="6">
                  <c:v>2023 (October)</c:v>
                </c:pt>
              </c:strCache>
            </c:strRef>
          </c:cat>
          <c:val>
            <c:numRef>
              <c:f>Sheet1!$C$2:$C$8</c:f>
              <c:numCache>
                <c:formatCode>_-* #,##0_-;\-* #,##0_-;_-* "-"??_-;_-@_-</c:formatCode>
                <c:ptCount val="7"/>
                <c:pt idx="0">
                  <c:v>1</c:v>
                </c:pt>
                <c:pt idx="1">
                  <c:v>40</c:v>
                </c:pt>
                <c:pt idx="2">
                  <c:v>106</c:v>
                </c:pt>
                <c:pt idx="3">
                  <c:v>224</c:v>
                </c:pt>
                <c:pt idx="4">
                  <c:v>224</c:v>
                </c:pt>
                <c:pt idx="5">
                  <c:v>226</c:v>
                </c:pt>
                <c:pt idx="6">
                  <c:v>257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5D8E-48D7-960A-54528491EC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6768143"/>
        <c:axId val="1846767727"/>
      </c:lineChart>
      <c:catAx>
        <c:axId val="1582000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581991375"/>
        <c:crosses val="autoZero"/>
        <c:auto val="1"/>
        <c:lblAlgn val="ctr"/>
        <c:lblOffset val="100"/>
        <c:noMultiLvlLbl val="0"/>
      </c:catAx>
      <c:valAx>
        <c:axId val="1581991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r>
                  <a:rPr lang="en-US" sz="1600" b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billion ₺</a:t>
                </a:r>
                <a:endParaRPr lang="tr-TR" sz="1600" b="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c:rich>
          </c:tx>
          <c:layout>
            <c:manualLayout>
              <c:xMode val="edge"/>
              <c:yMode val="edge"/>
              <c:x val="3.0805556086514309E-3"/>
              <c:y val="0.357900068526727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582000111"/>
        <c:crosses val="autoZero"/>
        <c:crossBetween val="between"/>
      </c:valAx>
      <c:valAx>
        <c:axId val="1846767727"/>
        <c:scaling>
          <c:orientation val="minMax"/>
          <c:max val="265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r>
                  <a:rPr lang="en-US" sz="1600" b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Number</a:t>
                </a:r>
                <a:r>
                  <a:rPr lang="en-US" sz="1600" b="0" baseline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of   Public  Institution</a:t>
                </a:r>
                <a:endParaRPr lang="tr-TR" sz="1600" b="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c:rich>
          </c:tx>
          <c:layout>
            <c:manualLayout>
              <c:xMode val="edge"/>
              <c:yMode val="edge"/>
              <c:x val="0.96533492151479516"/>
              <c:y val="0.204915131491391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846768143"/>
        <c:crosses val="max"/>
        <c:crossBetween val="between"/>
      </c:valAx>
      <c:catAx>
        <c:axId val="184676814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4676772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731140261305482"/>
          <c:y val="0.94158683910236196"/>
          <c:w val="0.79304312133994759"/>
          <c:h val="5.84131860323773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78234201098782"/>
          <c:y val="3.8249823303476517E-2"/>
          <c:w val="0.79718513615067876"/>
          <c:h val="0.813014127931862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Extended TSA Interest Revenue (Cumulative)</c:v>
                </c:pt>
              </c:strCache>
            </c:strRef>
          </c:tx>
          <c:spPr>
            <a:solidFill>
              <a:srgbClr val="8497B0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D8E-48D7-960A-54528491ECBE}"/>
              </c:ext>
            </c:extLst>
          </c:dPt>
          <c:cat>
            <c:strRef>
              <c:f>Sheet1!$A$2:$A$7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 (October)</c:v>
                </c:pt>
              </c:strCache>
            </c:strRef>
          </c:cat>
          <c:val>
            <c:numRef>
              <c:f>Sheet1!$B$2:$B$7</c:f>
              <c:numCache>
                <c:formatCode>_-* #,##0.0_-;\-* #,##0.0_-;_-* "-"??_-;_-@_-</c:formatCode>
                <c:ptCount val="6"/>
                <c:pt idx="0">
                  <c:v>2.5000000000000001E-2</c:v>
                </c:pt>
                <c:pt idx="1">
                  <c:v>1.0899999999999999</c:v>
                </c:pt>
                <c:pt idx="2">
                  <c:v>2.5919999999999996</c:v>
                </c:pt>
                <c:pt idx="3">
                  <c:v>7.2459999999999996</c:v>
                </c:pt>
                <c:pt idx="4">
                  <c:v>13.065999999999999</c:v>
                </c:pt>
                <c:pt idx="5">
                  <c:v>20.562999999999999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D8E-48D7-960A-54528491EC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1582000111"/>
        <c:axId val="1581991375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Cumulative Number of Institutions (right axis)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7887161987466916E-2"/>
                  <c:y val="-4.0412238525423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D8E-48D7-960A-54528491ECBE}"/>
                </c:ext>
              </c:extLst>
            </c:dLbl>
            <c:dLbl>
              <c:idx val="1"/>
              <c:layout>
                <c:manualLayout>
                  <c:x val="-2.7150254114092085E-2"/>
                  <c:y val="-1.83639990153677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D8E-48D7-960A-54528491ECBE}"/>
                </c:ext>
              </c:extLst>
            </c:dLbl>
            <c:dLbl>
              <c:idx val="2"/>
              <c:layout>
                <c:manualLayout>
                  <c:x val="-2.7003843663981262E-2"/>
                  <c:y val="-8.288082200413092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D8E-48D7-960A-54528491ECBE}"/>
                </c:ext>
              </c:extLst>
            </c:dLbl>
            <c:dLbl>
              <c:idx val="3"/>
              <c:layout>
                <c:manualLayout>
                  <c:x val="-2.5272422469482619E-2"/>
                  <c:y val="8.1360454275214585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280905907290579E-2"/>
                      <c:h val="5.3247944151371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5D8E-48D7-960A-54528491ECBE}"/>
                </c:ext>
              </c:extLst>
            </c:dLbl>
            <c:dLbl>
              <c:idx val="4"/>
              <c:layout>
                <c:manualLayout>
                  <c:x val="-3.0839046471212085E-2"/>
                  <c:y val="-1.2254482277977565E-2"/>
                </c:manualLayout>
              </c:layout>
              <c:spPr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rgbClr val="C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D8E-48D7-960A-54528491ECBE}"/>
                </c:ext>
              </c:extLst>
            </c:dLbl>
            <c:dLbl>
              <c:idx val="5"/>
              <c:layout>
                <c:manualLayout>
                  <c:x val="-3.3256735118983596E-2"/>
                  <c:y val="-6.158810705789157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D8E-48D7-960A-54528491ECBE}"/>
                </c:ext>
              </c:extLst>
            </c:dLbl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 (October)</c:v>
                </c:pt>
              </c:strCache>
            </c:strRef>
          </c:cat>
          <c:val>
            <c:numRef>
              <c:f>Sheet1!$C$2:$C$7</c:f>
              <c:numCache>
                <c:formatCode>_-* #,##0_-;\-* #,##0_-;_-* "-"??_-;_-@_-</c:formatCode>
                <c:ptCount val="6"/>
                <c:pt idx="0">
                  <c:v>1</c:v>
                </c:pt>
                <c:pt idx="1">
                  <c:v>40</c:v>
                </c:pt>
                <c:pt idx="2">
                  <c:v>106</c:v>
                </c:pt>
                <c:pt idx="3">
                  <c:v>224</c:v>
                </c:pt>
                <c:pt idx="4">
                  <c:v>224</c:v>
                </c:pt>
                <c:pt idx="5">
                  <c:v>257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5D8E-48D7-960A-54528491EC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6768143"/>
        <c:axId val="1846767727"/>
      </c:lineChart>
      <c:catAx>
        <c:axId val="1582000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581991375"/>
        <c:crosses val="autoZero"/>
        <c:auto val="1"/>
        <c:lblAlgn val="ctr"/>
        <c:lblOffset val="100"/>
        <c:noMultiLvlLbl val="0"/>
      </c:catAx>
      <c:valAx>
        <c:axId val="1581991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r>
                  <a:rPr lang="en-US" sz="1600" b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billion ₺</a:t>
                </a:r>
                <a:endParaRPr lang="tr-TR" sz="1600" b="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c:rich>
          </c:tx>
          <c:layout>
            <c:manualLayout>
              <c:xMode val="edge"/>
              <c:yMode val="edge"/>
              <c:x val="3.0805556086514309E-3"/>
              <c:y val="0.357900068526727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582000111"/>
        <c:crosses val="autoZero"/>
        <c:crossBetween val="between"/>
      </c:valAx>
      <c:valAx>
        <c:axId val="1846767727"/>
        <c:scaling>
          <c:orientation val="minMax"/>
          <c:max val="260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r>
                  <a:rPr lang="en-US" sz="1600" b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Number</a:t>
                </a:r>
                <a:r>
                  <a:rPr lang="en-US" sz="1600" b="0" baseline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of   Public  Institution</a:t>
                </a:r>
                <a:endParaRPr lang="tr-TR" sz="1600" b="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c:rich>
          </c:tx>
          <c:layout>
            <c:manualLayout>
              <c:xMode val="edge"/>
              <c:yMode val="edge"/>
              <c:x val="0.96533492151479516"/>
              <c:y val="0.204915131491391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846768143"/>
        <c:crosses val="max"/>
        <c:crossBetween val="between"/>
      </c:valAx>
      <c:catAx>
        <c:axId val="184676814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4676772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731140261305482"/>
          <c:y val="0.94158683910236196"/>
          <c:w val="0.79304312133994759"/>
          <c:h val="5.84131860323773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421270476526333E-2"/>
          <c:y val="2.7046607286747085E-2"/>
          <c:w val="0.91105761920138162"/>
          <c:h val="0.79626179876782088"/>
        </c:manualLayout>
      </c:layout>
      <c:lineChart>
        <c:grouping val="standard"/>
        <c:varyColors val="0"/>
        <c:ser>
          <c:idx val="0"/>
          <c:order val="0"/>
          <c:tx>
            <c:strRef>
              <c:f>'Bakiye Seyri'!$A$5</c:f>
              <c:strCache>
                <c:ptCount val="1"/>
                <c:pt idx="0">
                  <c:v>Daily Cash Balance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'Bakiye Seyri'!$B$4:$PY$4</c:f>
              <c:numCache>
                <c:formatCode>m/d/yyyy</c:formatCode>
                <c:ptCount val="440"/>
                <c:pt idx="0">
                  <c:v>44564</c:v>
                </c:pt>
                <c:pt idx="1">
                  <c:v>44565</c:v>
                </c:pt>
                <c:pt idx="2">
                  <c:v>44566</c:v>
                </c:pt>
                <c:pt idx="3">
                  <c:v>44567</c:v>
                </c:pt>
                <c:pt idx="4">
                  <c:v>44568</c:v>
                </c:pt>
                <c:pt idx="5">
                  <c:v>44571</c:v>
                </c:pt>
                <c:pt idx="6">
                  <c:v>44572</c:v>
                </c:pt>
                <c:pt idx="7">
                  <c:v>44573</c:v>
                </c:pt>
                <c:pt idx="8">
                  <c:v>44574</c:v>
                </c:pt>
                <c:pt idx="9">
                  <c:v>44575</c:v>
                </c:pt>
                <c:pt idx="10">
                  <c:v>44578</c:v>
                </c:pt>
                <c:pt idx="11">
                  <c:v>44579</c:v>
                </c:pt>
                <c:pt idx="12">
                  <c:v>44580</c:v>
                </c:pt>
                <c:pt idx="13">
                  <c:v>44581</c:v>
                </c:pt>
                <c:pt idx="14">
                  <c:v>44582</c:v>
                </c:pt>
                <c:pt idx="15">
                  <c:v>44585</c:v>
                </c:pt>
                <c:pt idx="16">
                  <c:v>44586</c:v>
                </c:pt>
                <c:pt idx="17">
                  <c:v>44587</c:v>
                </c:pt>
                <c:pt idx="18">
                  <c:v>44588</c:v>
                </c:pt>
                <c:pt idx="19">
                  <c:v>44589</c:v>
                </c:pt>
                <c:pt idx="20">
                  <c:v>44592</c:v>
                </c:pt>
                <c:pt idx="21">
                  <c:v>44593</c:v>
                </c:pt>
                <c:pt idx="22">
                  <c:v>44594</c:v>
                </c:pt>
                <c:pt idx="23">
                  <c:v>44595</c:v>
                </c:pt>
                <c:pt idx="24">
                  <c:v>44596</c:v>
                </c:pt>
                <c:pt idx="25">
                  <c:v>44599</c:v>
                </c:pt>
                <c:pt idx="26">
                  <c:v>44600</c:v>
                </c:pt>
                <c:pt idx="27">
                  <c:v>44601</c:v>
                </c:pt>
                <c:pt idx="28">
                  <c:v>44602</c:v>
                </c:pt>
                <c:pt idx="29">
                  <c:v>44603</c:v>
                </c:pt>
                <c:pt idx="30">
                  <c:v>44606</c:v>
                </c:pt>
                <c:pt idx="31">
                  <c:v>44607</c:v>
                </c:pt>
                <c:pt idx="32">
                  <c:v>44608</c:v>
                </c:pt>
                <c:pt idx="33">
                  <c:v>44609</c:v>
                </c:pt>
                <c:pt idx="34">
                  <c:v>44610</c:v>
                </c:pt>
                <c:pt idx="35">
                  <c:v>44613</c:v>
                </c:pt>
                <c:pt idx="36">
                  <c:v>44614</c:v>
                </c:pt>
                <c:pt idx="37">
                  <c:v>44615</c:v>
                </c:pt>
                <c:pt idx="38">
                  <c:v>44616</c:v>
                </c:pt>
                <c:pt idx="39">
                  <c:v>44617</c:v>
                </c:pt>
                <c:pt idx="40">
                  <c:v>44620</c:v>
                </c:pt>
                <c:pt idx="41">
                  <c:v>44621</c:v>
                </c:pt>
                <c:pt idx="42">
                  <c:v>44622</c:v>
                </c:pt>
                <c:pt idx="43">
                  <c:v>44623</c:v>
                </c:pt>
                <c:pt idx="44">
                  <c:v>44624</c:v>
                </c:pt>
                <c:pt idx="45">
                  <c:v>44627</c:v>
                </c:pt>
                <c:pt idx="46">
                  <c:v>44628</c:v>
                </c:pt>
                <c:pt idx="47">
                  <c:v>44629</c:v>
                </c:pt>
                <c:pt idx="48">
                  <c:v>44630</c:v>
                </c:pt>
                <c:pt idx="49">
                  <c:v>44631</c:v>
                </c:pt>
                <c:pt idx="50">
                  <c:v>44634</c:v>
                </c:pt>
                <c:pt idx="51">
                  <c:v>44635</c:v>
                </c:pt>
                <c:pt idx="52">
                  <c:v>44636</c:v>
                </c:pt>
                <c:pt idx="53">
                  <c:v>44637</c:v>
                </c:pt>
                <c:pt idx="54">
                  <c:v>44638</c:v>
                </c:pt>
                <c:pt idx="55">
                  <c:v>44641</c:v>
                </c:pt>
                <c:pt idx="56">
                  <c:v>44642</c:v>
                </c:pt>
                <c:pt idx="57">
                  <c:v>44643</c:v>
                </c:pt>
                <c:pt idx="58">
                  <c:v>44644</c:v>
                </c:pt>
                <c:pt idx="59">
                  <c:v>44645</c:v>
                </c:pt>
                <c:pt idx="60">
                  <c:v>44648</c:v>
                </c:pt>
                <c:pt idx="61">
                  <c:v>44649</c:v>
                </c:pt>
                <c:pt idx="62">
                  <c:v>44650</c:v>
                </c:pt>
                <c:pt idx="63">
                  <c:v>44651</c:v>
                </c:pt>
                <c:pt idx="64">
                  <c:v>44652</c:v>
                </c:pt>
                <c:pt idx="65">
                  <c:v>44655</c:v>
                </c:pt>
                <c:pt idx="66">
                  <c:v>44656</c:v>
                </c:pt>
                <c:pt idx="67">
                  <c:v>44657</c:v>
                </c:pt>
                <c:pt idx="68">
                  <c:v>44658</c:v>
                </c:pt>
                <c:pt idx="69">
                  <c:v>44659</c:v>
                </c:pt>
                <c:pt idx="70">
                  <c:v>44662</c:v>
                </c:pt>
                <c:pt idx="71">
                  <c:v>44663</c:v>
                </c:pt>
                <c:pt idx="72">
                  <c:v>44664</c:v>
                </c:pt>
                <c:pt idx="73">
                  <c:v>44665</c:v>
                </c:pt>
                <c:pt idx="74">
                  <c:v>44666</c:v>
                </c:pt>
                <c:pt idx="75">
                  <c:v>44669</c:v>
                </c:pt>
                <c:pt idx="76">
                  <c:v>44670</c:v>
                </c:pt>
                <c:pt idx="77">
                  <c:v>44671</c:v>
                </c:pt>
                <c:pt idx="78">
                  <c:v>44672</c:v>
                </c:pt>
                <c:pt idx="79">
                  <c:v>44673</c:v>
                </c:pt>
                <c:pt idx="80">
                  <c:v>44676</c:v>
                </c:pt>
                <c:pt idx="81">
                  <c:v>44677</c:v>
                </c:pt>
                <c:pt idx="82">
                  <c:v>44678</c:v>
                </c:pt>
                <c:pt idx="83">
                  <c:v>44679</c:v>
                </c:pt>
                <c:pt idx="84">
                  <c:v>44680</c:v>
                </c:pt>
                <c:pt idx="85">
                  <c:v>44686</c:v>
                </c:pt>
                <c:pt idx="86">
                  <c:v>44687</c:v>
                </c:pt>
                <c:pt idx="87">
                  <c:v>44690</c:v>
                </c:pt>
                <c:pt idx="88">
                  <c:v>44691</c:v>
                </c:pt>
                <c:pt idx="89">
                  <c:v>44692</c:v>
                </c:pt>
                <c:pt idx="90">
                  <c:v>44693</c:v>
                </c:pt>
                <c:pt idx="91">
                  <c:v>44694</c:v>
                </c:pt>
                <c:pt idx="92">
                  <c:v>44697</c:v>
                </c:pt>
                <c:pt idx="93">
                  <c:v>44698</c:v>
                </c:pt>
                <c:pt idx="94">
                  <c:v>44699</c:v>
                </c:pt>
                <c:pt idx="95">
                  <c:v>44701</c:v>
                </c:pt>
                <c:pt idx="96">
                  <c:v>44704</c:v>
                </c:pt>
                <c:pt idx="97">
                  <c:v>44705</c:v>
                </c:pt>
                <c:pt idx="98">
                  <c:v>44706</c:v>
                </c:pt>
                <c:pt idx="99">
                  <c:v>44707</c:v>
                </c:pt>
                <c:pt idx="100">
                  <c:v>44708</c:v>
                </c:pt>
                <c:pt idx="101">
                  <c:v>44711</c:v>
                </c:pt>
                <c:pt idx="102">
                  <c:v>44712</c:v>
                </c:pt>
                <c:pt idx="103">
                  <c:v>44713</c:v>
                </c:pt>
                <c:pt idx="104">
                  <c:v>44714</c:v>
                </c:pt>
                <c:pt idx="105">
                  <c:v>44715</c:v>
                </c:pt>
                <c:pt idx="106">
                  <c:v>44718</c:v>
                </c:pt>
                <c:pt idx="107">
                  <c:v>44719</c:v>
                </c:pt>
                <c:pt idx="108">
                  <c:v>44720</c:v>
                </c:pt>
                <c:pt idx="109">
                  <c:v>44721</c:v>
                </c:pt>
                <c:pt idx="110">
                  <c:v>44722</c:v>
                </c:pt>
                <c:pt idx="111">
                  <c:v>44725</c:v>
                </c:pt>
                <c:pt idx="112">
                  <c:v>44726</c:v>
                </c:pt>
                <c:pt idx="113">
                  <c:v>44727</c:v>
                </c:pt>
                <c:pt idx="114">
                  <c:v>44728</c:v>
                </c:pt>
                <c:pt idx="115">
                  <c:v>44729</c:v>
                </c:pt>
                <c:pt idx="116">
                  <c:v>44732</c:v>
                </c:pt>
                <c:pt idx="117">
                  <c:v>44733</c:v>
                </c:pt>
                <c:pt idx="118">
                  <c:v>44734</c:v>
                </c:pt>
                <c:pt idx="119">
                  <c:v>44735</c:v>
                </c:pt>
                <c:pt idx="120">
                  <c:v>44736</c:v>
                </c:pt>
                <c:pt idx="121">
                  <c:v>44739</c:v>
                </c:pt>
                <c:pt idx="122">
                  <c:v>44740</c:v>
                </c:pt>
                <c:pt idx="123">
                  <c:v>44741</c:v>
                </c:pt>
                <c:pt idx="124">
                  <c:v>44742</c:v>
                </c:pt>
                <c:pt idx="125">
                  <c:v>44743</c:v>
                </c:pt>
                <c:pt idx="126">
                  <c:v>44746</c:v>
                </c:pt>
                <c:pt idx="127">
                  <c:v>44747</c:v>
                </c:pt>
                <c:pt idx="128">
                  <c:v>44748</c:v>
                </c:pt>
                <c:pt idx="129">
                  <c:v>44749</c:v>
                </c:pt>
                <c:pt idx="130">
                  <c:v>44750</c:v>
                </c:pt>
                <c:pt idx="131">
                  <c:v>44755</c:v>
                </c:pt>
                <c:pt idx="132">
                  <c:v>44756</c:v>
                </c:pt>
                <c:pt idx="133">
                  <c:v>44760</c:v>
                </c:pt>
                <c:pt idx="134">
                  <c:v>44761</c:v>
                </c:pt>
                <c:pt idx="135">
                  <c:v>44762</c:v>
                </c:pt>
                <c:pt idx="136">
                  <c:v>44763</c:v>
                </c:pt>
                <c:pt idx="137">
                  <c:v>44764</c:v>
                </c:pt>
                <c:pt idx="138">
                  <c:v>44767</c:v>
                </c:pt>
                <c:pt idx="139">
                  <c:v>44768</c:v>
                </c:pt>
                <c:pt idx="140">
                  <c:v>44769</c:v>
                </c:pt>
                <c:pt idx="141">
                  <c:v>44770</c:v>
                </c:pt>
                <c:pt idx="142">
                  <c:v>44771</c:v>
                </c:pt>
                <c:pt idx="143">
                  <c:v>44774</c:v>
                </c:pt>
                <c:pt idx="144">
                  <c:v>44775</c:v>
                </c:pt>
                <c:pt idx="145">
                  <c:v>44776</c:v>
                </c:pt>
                <c:pt idx="146">
                  <c:v>44777</c:v>
                </c:pt>
                <c:pt idx="147">
                  <c:v>44778</c:v>
                </c:pt>
                <c:pt idx="148">
                  <c:v>44781</c:v>
                </c:pt>
                <c:pt idx="149">
                  <c:v>44782</c:v>
                </c:pt>
                <c:pt idx="150">
                  <c:v>44783</c:v>
                </c:pt>
                <c:pt idx="151">
                  <c:v>44784</c:v>
                </c:pt>
                <c:pt idx="152">
                  <c:v>44785</c:v>
                </c:pt>
                <c:pt idx="153">
                  <c:v>44788</c:v>
                </c:pt>
                <c:pt idx="154">
                  <c:v>44789</c:v>
                </c:pt>
                <c:pt idx="155">
                  <c:v>44790</c:v>
                </c:pt>
                <c:pt idx="156">
                  <c:v>44791</c:v>
                </c:pt>
                <c:pt idx="157">
                  <c:v>44792</c:v>
                </c:pt>
                <c:pt idx="158">
                  <c:v>44795</c:v>
                </c:pt>
                <c:pt idx="159">
                  <c:v>44796</c:v>
                </c:pt>
                <c:pt idx="160">
                  <c:v>44797</c:v>
                </c:pt>
                <c:pt idx="161">
                  <c:v>44798</c:v>
                </c:pt>
                <c:pt idx="162">
                  <c:v>44799</c:v>
                </c:pt>
                <c:pt idx="163">
                  <c:v>44802</c:v>
                </c:pt>
                <c:pt idx="164">
                  <c:v>44804</c:v>
                </c:pt>
                <c:pt idx="165">
                  <c:v>44805</c:v>
                </c:pt>
                <c:pt idx="166">
                  <c:v>44806</c:v>
                </c:pt>
                <c:pt idx="167">
                  <c:v>44809</c:v>
                </c:pt>
                <c:pt idx="168">
                  <c:v>44810</c:v>
                </c:pt>
                <c:pt idx="169">
                  <c:v>44811</c:v>
                </c:pt>
                <c:pt idx="170">
                  <c:v>44812</c:v>
                </c:pt>
                <c:pt idx="171">
                  <c:v>44813</c:v>
                </c:pt>
                <c:pt idx="172">
                  <c:v>44816</c:v>
                </c:pt>
                <c:pt idx="173">
                  <c:v>44817</c:v>
                </c:pt>
                <c:pt idx="174">
                  <c:v>44818</c:v>
                </c:pt>
                <c:pt idx="175">
                  <c:v>44819</c:v>
                </c:pt>
                <c:pt idx="176">
                  <c:v>44820</c:v>
                </c:pt>
                <c:pt idx="177">
                  <c:v>44823</c:v>
                </c:pt>
                <c:pt idx="178">
                  <c:v>44824</c:v>
                </c:pt>
                <c:pt idx="179">
                  <c:v>44825</c:v>
                </c:pt>
                <c:pt idx="180">
                  <c:v>44826</c:v>
                </c:pt>
                <c:pt idx="181">
                  <c:v>44827</c:v>
                </c:pt>
                <c:pt idx="182">
                  <c:v>44830</c:v>
                </c:pt>
                <c:pt idx="183">
                  <c:v>44831</c:v>
                </c:pt>
                <c:pt idx="184">
                  <c:v>44832</c:v>
                </c:pt>
                <c:pt idx="185">
                  <c:v>44833</c:v>
                </c:pt>
                <c:pt idx="186">
                  <c:v>44834</c:v>
                </c:pt>
                <c:pt idx="187">
                  <c:v>44837</c:v>
                </c:pt>
                <c:pt idx="188">
                  <c:v>44838</c:v>
                </c:pt>
                <c:pt idx="189">
                  <c:v>44839</c:v>
                </c:pt>
                <c:pt idx="190">
                  <c:v>44840</c:v>
                </c:pt>
                <c:pt idx="191">
                  <c:v>44841</c:v>
                </c:pt>
                <c:pt idx="192">
                  <c:v>44844</c:v>
                </c:pt>
                <c:pt idx="193">
                  <c:v>44845</c:v>
                </c:pt>
                <c:pt idx="194">
                  <c:v>44846</c:v>
                </c:pt>
                <c:pt idx="195">
                  <c:v>44847</c:v>
                </c:pt>
                <c:pt idx="196">
                  <c:v>44848</c:v>
                </c:pt>
                <c:pt idx="197">
                  <c:v>44851</c:v>
                </c:pt>
                <c:pt idx="198">
                  <c:v>44852</c:v>
                </c:pt>
                <c:pt idx="199">
                  <c:v>44853</c:v>
                </c:pt>
                <c:pt idx="200">
                  <c:v>44854</c:v>
                </c:pt>
                <c:pt idx="201">
                  <c:v>44855</c:v>
                </c:pt>
                <c:pt idx="202">
                  <c:v>44858</c:v>
                </c:pt>
                <c:pt idx="203">
                  <c:v>44859</c:v>
                </c:pt>
                <c:pt idx="204">
                  <c:v>44860</c:v>
                </c:pt>
                <c:pt idx="205">
                  <c:v>44861</c:v>
                </c:pt>
                <c:pt idx="206">
                  <c:v>44862</c:v>
                </c:pt>
                <c:pt idx="207">
                  <c:v>44865</c:v>
                </c:pt>
                <c:pt idx="208">
                  <c:v>44866</c:v>
                </c:pt>
                <c:pt idx="209">
                  <c:v>44867</c:v>
                </c:pt>
                <c:pt idx="210">
                  <c:v>44868</c:v>
                </c:pt>
                <c:pt idx="211">
                  <c:v>44869</c:v>
                </c:pt>
                <c:pt idx="212">
                  <c:v>44872</c:v>
                </c:pt>
                <c:pt idx="213">
                  <c:v>44873</c:v>
                </c:pt>
                <c:pt idx="214">
                  <c:v>44874</c:v>
                </c:pt>
                <c:pt idx="215">
                  <c:v>44875</c:v>
                </c:pt>
                <c:pt idx="216">
                  <c:v>44876</c:v>
                </c:pt>
                <c:pt idx="217">
                  <c:v>44879</c:v>
                </c:pt>
                <c:pt idx="218">
                  <c:v>44880</c:v>
                </c:pt>
                <c:pt idx="219">
                  <c:v>44881</c:v>
                </c:pt>
                <c:pt idx="220">
                  <c:v>44882</c:v>
                </c:pt>
                <c:pt idx="221">
                  <c:v>44883</c:v>
                </c:pt>
                <c:pt idx="222">
                  <c:v>44886</c:v>
                </c:pt>
                <c:pt idx="223">
                  <c:v>44887</c:v>
                </c:pt>
                <c:pt idx="224">
                  <c:v>44888</c:v>
                </c:pt>
                <c:pt idx="225">
                  <c:v>44889</c:v>
                </c:pt>
                <c:pt idx="226">
                  <c:v>44890</c:v>
                </c:pt>
                <c:pt idx="227">
                  <c:v>44893</c:v>
                </c:pt>
                <c:pt idx="228">
                  <c:v>44894</c:v>
                </c:pt>
                <c:pt idx="229">
                  <c:v>44895</c:v>
                </c:pt>
                <c:pt idx="230">
                  <c:v>44896</c:v>
                </c:pt>
                <c:pt idx="231">
                  <c:v>44897</c:v>
                </c:pt>
                <c:pt idx="232">
                  <c:v>44900</c:v>
                </c:pt>
                <c:pt idx="233">
                  <c:v>44901</c:v>
                </c:pt>
                <c:pt idx="234">
                  <c:v>44902</c:v>
                </c:pt>
                <c:pt idx="235">
                  <c:v>44903</c:v>
                </c:pt>
                <c:pt idx="236">
                  <c:v>44904</c:v>
                </c:pt>
                <c:pt idx="237">
                  <c:v>44907</c:v>
                </c:pt>
                <c:pt idx="238">
                  <c:v>44908</c:v>
                </c:pt>
                <c:pt idx="239">
                  <c:v>44909</c:v>
                </c:pt>
                <c:pt idx="240">
                  <c:v>44910</c:v>
                </c:pt>
                <c:pt idx="241">
                  <c:v>44911</c:v>
                </c:pt>
                <c:pt idx="242">
                  <c:v>44914</c:v>
                </c:pt>
                <c:pt idx="243">
                  <c:v>44915</c:v>
                </c:pt>
                <c:pt idx="244">
                  <c:v>44916</c:v>
                </c:pt>
                <c:pt idx="245">
                  <c:v>44917</c:v>
                </c:pt>
                <c:pt idx="246">
                  <c:v>44918</c:v>
                </c:pt>
                <c:pt idx="247">
                  <c:v>44921</c:v>
                </c:pt>
                <c:pt idx="248">
                  <c:v>44922</c:v>
                </c:pt>
                <c:pt idx="249">
                  <c:v>44923</c:v>
                </c:pt>
                <c:pt idx="250">
                  <c:v>44924</c:v>
                </c:pt>
                <c:pt idx="251">
                  <c:v>44925</c:v>
                </c:pt>
                <c:pt idx="252">
                  <c:v>44928</c:v>
                </c:pt>
                <c:pt idx="253">
                  <c:v>44929</c:v>
                </c:pt>
                <c:pt idx="254">
                  <c:v>44930</c:v>
                </c:pt>
                <c:pt idx="255">
                  <c:v>44931</c:v>
                </c:pt>
                <c:pt idx="256">
                  <c:v>44932</c:v>
                </c:pt>
                <c:pt idx="257">
                  <c:v>44935</c:v>
                </c:pt>
                <c:pt idx="258">
                  <c:v>44936</c:v>
                </c:pt>
                <c:pt idx="259">
                  <c:v>44937</c:v>
                </c:pt>
                <c:pt idx="260">
                  <c:v>44938</c:v>
                </c:pt>
                <c:pt idx="261">
                  <c:v>44939</c:v>
                </c:pt>
                <c:pt idx="262">
                  <c:v>44942</c:v>
                </c:pt>
                <c:pt idx="263">
                  <c:v>44943</c:v>
                </c:pt>
                <c:pt idx="264">
                  <c:v>44944</c:v>
                </c:pt>
                <c:pt idx="265">
                  <c:v>44945</c:v>
                </c:pt>
                <c:pt idx="266">
                  <c:v>44946</c:v>
                </c:pt>
                <c:pt idx="267">
                  <c:v>44949</c:v>
                </c:pt>
                <c:pt idx="268">
                  <c:v>44950</c:v>
                </c:pt>
                <c:pt idx="269">
                  <c:v>44951</c:v>
                </c:pt>
                <c:pt idx="270">
                  <c:v>44952</c:v>
                </c:pt>
                <c:pt idx="271">
                  <c:v>44953</c:v>
                </c:pt>
                <c:pt idx="272">
                  <c:v>44956</c:v>
                </c:pt>
                <c:pt idx="273">
                  <c:v>44957</c:v>
                </c:pt>
                <c:pt idx="274">
                  <c:v>44958</c:v>
                </c:pt>
                <c:pt idx="275">
                  <c:v>44959</c:v>
                </c:pt>
                <c:pt idx="276">
                  <c:v>44960</c:v>
                </c:pt>
                <c:pt idx="277">
                  <c:v>44963</c:v>
                </c:pt>
                <c:pt idx="278">
                  <c:v>44964</c:v>
                </c:pt>
                <c:pt idx="279">
                  <c:v>44965</c:v>
                </c:pt>
                <c:pt idx="280">
                  <c:v>44966</c:v>
                </c:pt>
                <c:pt idx="281">
                  <c:v>44967</c:v>
                </c:pt>
                <c:pt idx="282">
                  <c:v>44970</c:v>
                </c:pt>
                <c:pt idx="283">
                  <c:v>44971</c:v>
                </c:pt>
                <c:pt idx="284">
                  <c:v>44972</c:v>
                </c:pt>
                <c:pt idx="285">
                  <c:v>44973</c:v>
                </c:pt>
                <c:pt idx="286">
                  <c:v>44974</c:v>
                </c:pt>
                <c:pt idx="287">
                  <c:v>44977</c:v>
                </c:pt>
                <c:pt idx="288">
                  <c:v>44978</c:v>
                </c:pt>
                <c:pt idx="289">
                  <c:v>44979</c:v>
                </c:pt>
                <c:pt idx="290">
                  <c:v>44980</c:v>
                </c:pt>
                <c:pt idx="291">
                  <c:v>44981</c:v>
                </c:pt>
                <c:pt idx="292">
                  <c:v>44984</c:v>
                </c:pt>
                <c:pt idx="293">
                  <c:v>44985</c:v>
                </c:pt>
                <c:pt idx="294">
                  <c:v>44986</c:v>
                </c:pt>
                <c:pt idx="295">
                  <c:v>44987</c:v>
                </c:pt>
                <c:pt idx="296">
                  <c:v>44988</c:v>
                </c:pt>
                <c:pt idx="297">
                  <c:v>44991</c:v>
                </c:pt>
                <c:pt idx="298">
                  <c:v>44992</c:v>
                </c:pt>
                <c:pt idx="299">
                  <c:v>44993</c:v>
                </c:pt>
                <c:pt idx="300">
                  <c:v>44994</c:v>
                </c:pt>
                <c:pt idx="301">
                  <c:v>44995</c:v>
                </c:pt>
                <c:pt idx="302">
                  <c:v>44998</c:v>
                </c:pt>
                <c:pt idx="303">
                  <c:v>44999</c:v>
                </c:pt>
                <c:pt idx="304">
                  <c:v>45000</c:v>
                </c:pt>
                <c:pt idx="305">
                  <c:v>45001</c:v>
                </c:pt>
                <c:pt idx="306">
                  <c:v>45002</c:v>
                </c:pt>
                <c:pt idx="307">
                  <c:v>45005</c:v>
                </c:pt>
                <c:pt idx="308">
                  <c:v>45006</c:v>
                </c:pt>
                <c:pt idx="309">
                  <c:v>45007</c:v>
                </c:pt>
                <c:pt idx="310">
                  <c:v>45008</c:v>
                </c:pt>
                <c:pt idx="311">
                  <c:v>45009</c:v>
                </c:pt>
                <c:pt idx="312">
                  <c:v>45012</c:v>
                </c:pt>
                <c:pt idx="313">
                  <c:v>45013</c:v>
                </c:pt>
                <c:pt idx="314">
                  <c:v>45014</c:v>
                </c:pt>
                <c:pt idx="315">
                  <c:v>45015</c:v>
                </c:pt>
                <c:pt idx="316">
                  <c:v>45016</c:v>
                </c:pt>
                <c:pt idx="317">
                  <c:v>45019</c:v>
                </c:pt>
                <c:pt idx="318">
                  <c:v>45020</c:v>
                </c:pt>
                <c:pt idx="319">
                  <c:v>45021</c:v>
                </c:pt>
                <c:pt idx="320">
                  <c:v>45022</c:v>
                </c:pt>
                <c:pt idx="321">
                  <c:v>45023</c:v>
                </c:pt>
                <c:pt idx="322">
                  <c:v>45026</c:v>
                </c:pt>
                <c:pt idx="323">
                  <c:v>45027</c:v>
                </c:pt>
                <c:pt idx="324">
                  <c:v>45028</c:v>
                </c:pt>
                <c:pt idx="325">
                  <c:v>45029</c:v>
                </c:pt>
                <c:pt idx="326">
                  <c:v>45030</c:v>
                </c:pt>
                <c:pt idx="327">
                  <c:v>45033</c:v>
                </c:pt>
                <c:pt idx="328">
                  <c:v>45034</c:v>
                </c:pt>
                <c:pt idx="329">
                  <c:v>45035</c:v>
                </c:pt>
                <c:pt idx="330">
                  <c:v>45036</c:v>
                </c:pt>
                <c:pt idx="331">
                  <c:v>45040</c:v>
                </c:pt>
                <c:pt idx="332">
                  <c:v>45041</c:v>
                </c:pt>
                <c:pt idx="333">
                  <c:v>45042</c:v>
                </c:pt>
                <c:pt idx="334">
                  <c:v>45043</c:v>
                </c:pt>
                <c:pt idx="335">
                  <c:v>45044</c:v>
                </c:pt>
                <c:pt idx="336">
                  <c:v>45048</c:v>
                </c:pt>
                <c:pt idx="337">
                  <c:v>45049</c:v>
                </c:pt>
                <c:pt idx="338">
                  <c:v>45050</c:v>
                </c:pt>
                <c:pt idx="339">
                  <c:v>45051</c:v>
                </c:pt>
                <c:pt idx="340">
                  <c:v>45054</c:v>
                </c:pt>
                <c:pt idx="341">
                  <c:v>45055</c:v>
                </c:pt>
                <c:pt idx="342">
                  <c:v>45056</c:v>
                </c:pt>
                <c:pt idx="343">
                  <c:v>45057</c:v>
                </c:pt>
                <c:pt idx="344">
                  <c:v>45058</c:v>
                </c:pt>
                <c:pt idx="345">
                  <c:v>45061</c:v>
                </c:pt>
                <c:pt idx="346">
                  <c:v>45062</c:v>
                </c:pt>
                <c:pt idx="347">
                  <c:v>45063</c:v>
                </c:pt>
                <c:pt idx="348">
                  <c:v>45064</c:v>
                </c:pt>
                <c:pt idx="349">
                  <c:v>45068</c:v>
                </c:pt>
                <c:pt idx="350">
                  <c:v>45069</c:v>
                </c:pt>
                <c:pt idx="351">
                  <c:v>45070</c:v>
                </c:pt>
                <c:pt idx="352">
                  <c:v>45071</c:v>
                </c:pt>
                <c:pt idx="353">
                  <c:v>45072</c:v>
                </c:pt>
                <c:pt idx="354">
                  <c:v>45075</c:v>
                </c:pt>
                <c:pt idx="355">
                  <c:v>45076</c:v>
                </c:pt>
                <c:pt idx="356">
                  <c:v>45077</c:v>
                </c:pt>
                <c:pt idx="357">
                  <c:v>45078</c:v>
                </c:pt>
                <c:pt idx="358">
                  <c:v>45079</c:v>
                </c:pt>
                <c:pt idx="359">
                  <c:v>45082</c:v>
                </c:pt>
                <c:pt idx="360">
                  <c:v>45083</c:v>
                </c:pt>
                <c:pt idx="361">
                  <c:v>45084</c:v>
                </c:pt>
                <c:pt idx="362">
                  <c:v>45085</c:v>
                </c:pt>
                <c:pt idx="363">
                  <c:v>45086</c:v>
                </c:pt>
                <c:pt idx="364">
                  <c:v>45089</c:v>
                </c:pt>
                <c:pt idx="365">
                  <c:v>45090</c:v>
                </c:pt>
                <c:pt idx="366">
                  <c:v>45091</c:v>
                </c:pt>
                <c:pt idx="367">
                  <c:v>45092</c:v>
                </c:pt>
                <c:pt idx="368">
                  <c:v>45093</c:v>
                </c:pt>
                <c:pt idx="369">
                  <c:v>45096</c:v>
                </c:pt>
                <c:pt idx="370">
                  <c:v>45097</c:v>
                </c:pt>
                <c:pt idx="371">
                  <c:v>45098</c:v>
                </c:pt>
                <c:pt idx="372">
                  <c:v>45099</c:v>
                </c:pt>
                <c:pt idx="373">
                  <c:v>45100</c:v>
                </c:pt>
                <c:pt idx="374">
                  <c:v>45103</c:v>
                </c:pt>
                <c:pt idx="375">
                  <c:v>45104</c:v>
                </c:pt>
                <c:pt idx="376">
                  <c:v>45110</c:v>
                </c:pt>
                <c:pt idx="377">
                  <c:v>45111</c:v>
                </c:pt>
                <c:pt idx="378">
                  <c:v>45112</c:v>
                </c:pt>
                <c:pt idx="379">
                  <c:v>45113</c:v>
                </c:pt>
                <c:pt idx="380">
                  <c:v>45114</c:v>
                </c:pt>
                <c:pt idx="381">
                  <c:v>45117</c:v>
                </c:pt>
                <c:pt idx="382">
                  <c:v>45118</c:v>
                </c:pt>
                <c:pt idx="383">
                  <c:v>45119</c:v>
                </c:pt>
                <c:pt idx="384">
                  <c:v>45120</c:v>
                </c:pt>
                <c:pt idx="385">
                  <c:v>45121</c:v>
                </c:pt>
                <c:pt idx="386">
                  <c:v>45124</c:v>
                </c:pt>
                <c:pt idx="387">
                  <c:v>45125</c:v>
                </c:pt>
                <c:pt idx="388">
                  <c:v>45126</c:v>
                </c:pt>
                <c:pt idx="389">
                  <c:v>45127</c:v>
                </c:pt>
                <c:pt idx="390">
                  <c:v>45128</c:v>
                </c:pt>
                <c:pt idx="391">
                  <c:v>45131</c:v>
                </c:pt>
                <c:pt idx="392">
                  <c:v>45132</c:v>
                </c:pt>
                <c:pt idx="393">
                  <c:v>45133</c:v>
                </c:pt>
                <c:pt idx="394">
                  <c:v>45134</c:v>
                </c:pt>
                <c:pt idx="395">
                  <c:v>45135</c:v>
                </c:pt>
                <c:pt idx="396">
                  <c:v>45138</c:v>
                </c:pt>
                <c:pt idx="397">
                  <c:v>45139</c:v>
                </c:pt>
                <c:pt idx="398">
                  <c:v>45140</c:v>
                </c:pt>
                <c:pt idx="399">
                  <c:v>45141</c:v>
                </c:pt>
                <c:pt idx="400">
                  <c:v>45142</c:v>
                </c:pt>
                <c:pt idx="401">
                  <c:v>45145</c:v>
                </c:pt>
                <c:pt idx="402">
                  <c:v>45146</c:v>
                </c:pt>
                <c:pt idx="403">
                  <c:v>45147</c:v>
                </c:pt>
                <c:pt idx="404">
                  <c:v>45148</c:v>
                </c:pt>
                <c:pt idx="405">
                  <c:v>45149</c:v>
                </c:pt>
                <c:pt idx="406">
                  <c:v>45152</c:v>
                </c:pt>
                <c:pt idx="407">
                  <c:v>45153</c:v>
                </c:pt>
                <c:pt idx="408">
                  <c:v>45154</c:v>
                </c:pt>
                <c:pt idx="409">
                  <c:v>45155</c:v>
                </c:pt>
                <c:pt idx="410">
                  <c:v>45156</c:v>
                </c:pt>
                <c:pt idx="411">
                  <c:v>45159</c:v>
                </c:pt>
                <c:pt idx="412">
                  <c:v>45160</c:v>
                </c:pt>
                <c:pt idx="413">
                  <c:v>45161</c:v>
                </c:pt>
                <c:pt idx="414">
                  <c:v>45162</c:v>
                </c:pt>
                <c:pt idx="415">
                  <c:v>45163</c:v>
                </c:pt>
                <c:pt idx="416">
                  <c:v>45166</c:v>
                </c:pt>
                <c:pt idx="417">
                  <c:v>45167</c:v>
                </c:pt>
                <c:pt idx="418">
                  <c:v>45169</c:v>
                </c:pt>
                <c:pt idx="419">
                  <c:v>45170</c:v>
                </c:pt>
                <c:pt idx="420">
                  <c:v>45173</c:v>
                </c:pt>
                <c:pt idx="421">
                  <c:v>45174</c:v>
                </c:pt>
                <c:pt idx="422">
                  <c:v>45175</c:v>
                </c:pt>
                <c:pt idx="423">
                  <c:v>45176</c:v>
                </c:pt>
                <c:pt idx="424">
                  <c:v>45177</c:v>
                </c:pt>
                <c:pt idx="425">
                  <c:v>45180</c:v>
                </c:pt>
                <c:pt idx="426">
                  <c:v>45181</c:v>
                </c:pt>
                <c:pt idx="427">
                  <c:v>45182</c:v>
                </c:pt>
                <c:pt idx="428">
                  <c:v>45183</c:v>
                </c:pt>
                <c:pt idx="429">
                  <c:v>45184</c:v>
                </c:pt>
                <c:pt idx="430">
                  <c:v>45187</c:v>
                </c:pt>
                <c:pt idx="431">
                  <c:v>45188</c:v>
                </c:pt>
                <c:pt idx="432">
                  <c:v>45189</c:v>
                </c:pt>
                <c:pt idx="433">
                  <c:v>45190</c:v>
                </c:pt>
                <c:pt idx="434">
                  <c:v>45191</c:v>
                </c:pt>
                <c:pt idx="435">
                  <c:v>45194</c:v>
                </c:pt>
                <c:pt idx="436">
                  <c:v>45195</c:v>
                </c:pt>
                <c:pt idx="437">
                  <c:v>45196</c:v>
                </c:pt>
                <c:pt idx="438">
                  <c:v>45197</c:v>
                </c:pt>
                <c:pt idx="439">
                  <c:v>45198</c:v>
                </c:pt>
              </c:numCache>
            </c:numRef>
          </c:cat>
          <c:val>
            <c:numRef>
              <c:f>'Bakiye Seyri'!$B$5:$PY$5</c:f>
              <c:numCache>
                <c:formatCode>_-* #,##0_-;\-* #,##0_-;_-* "-"??_-;_-@_-</c:formatCode>
                <c:ptCount val="440"/>
                <c:pt idx="0">
                  <c:v>41158.134331929985</c:v>
                </c:pt>
                <c:pt idx="1">
                  <c:v>40412.189184379982</c:v>
                </c:pt>
                <c:pt idx="2">
                  <c:v>39548.725404509998</c:v>
                </c:pt>
                <c:pt idx="3">
                  <c:v>39188.973778919986</c:v>
                </c:pt>
                <c:pt idx="4">
                  <c:v>39185.677614919987</c:v>
                </c:pt>
                <c:pt idx="5">
                  <c:v>39366.51993704999</c:v>
                </c:pt>
                <c:pt idx="6">
                  <c:v>39019.517963750004</c:v>
                </c:pt>
                <c:pt idx="7">
                  <c:v>38854.775529220002</c:v>
                </c:pt>
                <c:pt idx="8">
                  <c:v>42278.173297229994</c:v>
                </c:pt>
                <c:pt idx="9">
                  <c:v>39329.083292579977</c:v>
                </c:pt>
                <c:pt idx="10">
                  <c:v>38572.355949929966</c:v>
                </c:pt>
                <c:pt idx="11">
                  <c:v>38393.421195210001</c:v>
                </c:pt>
                <c:pt idx="12">
                  <c:v>38135.656387019983</c:v>
                </c:pt>
                <c:pt idx="13">
                  <c:v>38047.844370949992</c:v>
                </c:pt>
                <c:pt idx="14">
                  <c:v>38807.24557117997</c:v>
                </c:pt>
                <c:pt idx="15">
                  <c:v>38090.232460300009</c:v>
                </c:pt>
                <c:pt idx="16">
                  <c:v>37799.485431220033</c:v>
                </c:pt>
                <c:pt idx="17">
                  <c:v>39404.878925689998</c:v>
                </c:pt>
                <c:pt idx="18">
                  <c:v>38111.086294439992</c:v>
                </c:pt>
                <c:pt idx="19">
                  <c:v>37767.197634320008</c:v>
                </c:pt>
                <c:pt idx="20">
                  <c:v>37628.079972019987</c:v>
                </c:pt>
                <c:pt idx="21">
                  <c:v>41439.37766944</c:v>
                </c:pt>
                <c:pt idx="22">
                  <c:v>41140.498564429996</c:v>
                </c:pt>
                <c:pt idx="23">
                  <c:v>41172.722254889995</c:v>
                </c:pt>
                <c:pt idx="24">
                  <c:v>41198.477527759991</c:v>
                </c:pt>
                <c:pt idx="25">
                  <c:v>40545.506000000001</c:v>
                </c:pt>
                <c:pt idx="26">
                  <c:v>40434.411999999997</c:v>
                </c:pt>
                <c:pt idx="27">
                  <c:v>40445.036</c:v>
                </c:pt>
                <c:pt idx="28">
                  <c:v>43760.045583109997</c:v>
                </c:pt>
                <c:pt idx="29">
                  <c:v>39918.792425389998</c:v>
                </c:pt>
                <c:pt idx="30">
                  <c:v>39415.85542539</c:v>
                </c:pt>
                <c:pt idx="31">
                  <c:v>39523.804555529998</c:v>
                </c:pt>
                <c:pt idx="32">
                  <c:v>39168.605859929994</c:v>
                </c:pt>
                <c:pt idx="33">
                  <c:v>39673.920870589995</c:v>
                </c:pt>
                <c:pt idx="34">
                  <c:v>39206.808733519996</c:v>
                </c:pt>
                <c:pt idx="35">
                  <c:v>39346.428919459991</c:v>
                </c:pt>
                <c:pt idx="36">
                  <c:v>39789.436752320005</c:v>
                </c:pt>
                <c:pt idx="37">
                  <c:v>39187.591354210002</c:v>
                </c:pt>
                <c:pt idx="38">
                  <c:v>38787.304713060003</c:v>
                </c:pt>
                <c:pt idx="39">
                  <c:v>39156.049647139997</c:v>
                </c:pt>
                <c:pt idx="40">
                  <c:v>44573.178134509995</c:v>
                </c:pt>
                <c:pt idx="41">
                  <c:v>44555.603075559986</c:v>
                </c:pt>
                <c:pt idx="42">
                  <c:v>43995.471683939999</c:v>
                </c:pt>
                <c:pt idx="43">
                  <c:v>43803.019244790004</c:v>
                </c:pt>
                <c:pt idx="44">
                  <c:v>43817.030623709979</c:v>
                </c:pt>
                <c:pt idx="45">
                  <c:v>43478.272795319994</c:v>
                </c:pt>
                <c:pt idx="46">
                  <c:v>43320.374817489996</c:v>
                </c:pt>
                <c:pt idx="47">
                  <c:v>44156.750241420013</c:v>
                </c:pt>
                <c:pt idx="48">
                  <c:v>47860.278020940015</c:v>
                </c:pt>
                <c:pt idx="49">
                  <c:v>43975.656118899977</c:v>
                </c:pt>
                <c:pt idx="50">
                  <c:v>43387.42780432001</c:v>
                </c:pt>
                <c:pt idx="51">
                  <c:v>43384.129536</c:v>
                </c:pt>
                <c:pt idx="52">
                  <c:v>43423.785784239961</c:v>
                </c:pt>
                <c:pt idx="53">
                  <c:v>44014.262161769977</c:v>
                </c:pt>
                <c:pt idx="54">
                  <c:v>43882.28923817999</c:v>
                </c:pt>
                <c:pt idx="55">
                  <c:v>43763.345254410036</c:v>
                </c:pt>
                <c:pt idx="56">
                  <c:v>43249.736634599984</c:v>
                </c:pt>
                <c:pt idx="57">
                  <c:v>42426.774383319986</c:v>
                </c:pt>
                <c:pt idx="58">
                  <c:v>42692.854598510006</c:v>
                </c:pt>
                <c:pt idx="59">
                  <c:v>42777.911874239981</c:v>
                </c:pt>
                <c:pt idx="60">
                  <c:v>41849.968527259975</c:v>
                </c:pt>
                <c:pt idx="61">
                  <c:v>41171.16839264</c:v>
                </c:pt>
                <c:pt idx="62">
                  <c:v>42483.115821020001</c:v>
                </c:pt>
                <c:pt idx="63">
                  <c:v>50881.883685669985</c:v>
                </c:pt>
                <c:pt idx="64">
                  <c:v>47295.508460109988</c:v>
                </c:pt>
                <c:pt idx="65">
                  <c:v>47154.014834399997</c:v>
                </c:pt>
                <c:pt idx="66">
                  <c:v>47214.907392249996</c:v>
                </c:pt>
                <c:pt idx="67">
                  <c:v>46883.473626450002</c:v>
                </c:pt>
                <c:pt idx="68">
                  <c:v>49330.491772289977</c:v>
                </c:pt>
                <c:pt idx="69">
                  <c:v>48714.029088410003</c:v>
                </c:pt>
                <c:pt idx="70">
                  <c:v>47513.418508330033</c:v>
                </c:pt>
                <c:pt idx="71">
                  <c:v>50540.832690230003</c:v>
                </c:pt>
                <c:pt idx="72">
                  <c:v>47545.711111529992</c:v>
                </c:pt>
                <c:pt idx="73">
                  <c:v>46789.960019679995</c:v>
                </c:pt>
                <c:pt idx="74">
                  <c:v>46048.740367940001</c:v>
                </c:pt>
                <c:pt idx="75">
                  <c:v>45957.251726509996</c:v>
                </c:pt>
                <c:pt idx="76">
                  <c:v>45432.22246022</c:v>
                </c:pt>
                <c:pt idx="77">
                  <c:v>45623.046020509988</c:v>
                </c:pt>
                <c:pt idx="78">
                  <c:v>46838.479538010011</c:v>
                </c:pt>
                <c:pt idx="79">
                  <c:v>44908.714803200011</c:v>
                </c:pt>
                <c:pt idx="80">
                  <c:v>44349.296754449999</c:v>
                </c:pt>
                <c:pt idx="81">
                  <c:v>43499.795405759993</c:v>
                </c:pt>
                <c:pt idx="82">
                  <c:v>43681.577253720017</c:v>
                </c:pt>
                <c:pt idx="83">
                  <c:v>47667.92587507001</c:v>
                </c:pt>
                <c:pt idx="84">
                  <c:v>45522.594422030001</c:v>
                </c:pt>
                <c:pt idx="85">
                  <c:v>45376.177844919985</c:v>
                </c:pt>
                <c:pt idx="86">
                  <c:v>45361.939247380011</c:v>
                </c:pt>
                <c:pt idx="87">
                  <c:v>45200.342785170033</c:v>
                </c:pt>
                <c:pt idx="88">
                  <c:v>44765.73362928001</c:v>
                </c:pt>
                <c:pt idx="89">
                  <c:v>48005.395344329991</c:v>
                </c:pt>
                <c:pt idx="90">
                  <c:v>44889.091948249981</c:v>
                </c:pt>
                <c:pt idx="91">
                  <c:v>43975.598253069991</c:v>
                </c:pt>
                <c:pt idx="92">
                  <c:v>43114.65110107002</c:v>
                </c:pt>
                <c:pt idx="93">
                  <c:v>43031.406932830003</c:v>
                </c:pt>
                <c:pt idx="94">
                  <c:v>43243.354057119985</c:v>
                </c:pt>
                <c:pt idx="95">
                  <c:v>43660.095923219946</c:v>
                </c:pt>
                <c:pt idx="96">
                  <c:v>42441.269519310023</c:v>
                </c:pt>
                <c:pt idx="97">
                  <c:v>42566.332031139995</c:v>
                </c:pt>
                <c:pt idx="98">
                  <c:v>42367.956957600007</c:v>
                </c:pt>
                <c:pt idx="99">
                  <c:v>44195.429258970005</c:v>
                </c:pt>
                <c:pt idx="100">
                  <c:v>42508.433684500007</c:v>
                </c:pt>
                <c:pt idx="101">
                  <c:v>42342.123808920005</c:v>
                </c:pt>
                <c:pt idx="102">
                  <c:v>45639.724895180007</c:v>
                </c:pt>
                <c:pt idx="103">
                  <c:v>45601.906935599996</c:v>
                </c:pt>
                <c:pt idx="104">
                  <c:v>45402.41831547</c:v>
                </c:pt>
                <c:pt idx="105">
                  <c:v>44878.406254059999</c:v>
                </c:pt>
                <c:pt idx="106">
                  <c:v>43725.497213480005</c:v>
                </c:pt>
                <c:pt idx="107">
                  <c:v>42953.547589330003</c:v>
                </c:pt>
                <c:pt idx="108">
                  <c:v>42395.02470899</c:v>
                </c:pt>
                <c:pt idx="109">
                  <c:v>43603.141708989999</c:v>
                </c:pt>
                <c:pt idx="110">
                  <c:v>46297.020225479995</c:v>
                </c:pt>
                <c:pt idx="111">
                  <c:v>42890.170739209992</c:v>
                </c:pt>
                <c:pt idx="112">
                  <c:v>42799.251739209998</c:v>
                </c:pt>
                <c:pt idx="113">
                  <c:v>42657.666419300003</c:v>
                </c:pt>
                <c:pt idx="114">
                  <c:v>44071.156419300001</c:v>
                </c:pt>
                <c:pt idx="115">
                  <c:v>43333.41521331</c:v>
                </c:pt>
                <c:pt idx="116">
                  <c:v>44371.078713310002</c:v>
                </c:pt>
                <c:pt idx="117">
                  <c:v>43893.258222520002</c:v>
                </c:pt>
                <c:pt idx="118">
                  <c:v>44733.147563189996</c:v>
                </c:pt>
                <c:pt idx="119">
                  <c:v>44402.825326569997</c:v>
                </c:pt>
                <c:pt idx="120">
                  <c:v>44111.388317609999</c:v>
                </c:pt>
                <c:pt idx="121">
                  <c:v>45107.79261145999</c:v>
                </c:pt>
                <c:pt idx="122">
                  <c:v>45115.163646140005</c:v>
                </c:pt>
                <c:pt idx="123">
                  <c:v>45464.334627939999</c:v>
                </c:pt>
                <c:pt idx="124">
                  <c:v>60877.910532219998</c:v>
                </c:pt>
                <c:pt idx="125">
                  <c:v>59156.181532219998</c:v>
                </c:pt>
                <c:pt idx="126">
                  <c:v>58121.778032219998</c:v>
                </c:pt>
                <c:pt idx="127">
                  <c:v>62671.272032219997</c:v>
                </c:pt>
                <c:pt idx="128">
                  <c:v>59366.320208450008</c:v>
                </c:pt>
                <c:pt idx="129">
                  <c:v>54644.59</c:v>
                </c:pt>
                <c:pt idx="130">
                  <c:v>54844.055</c:v>
                </c:pt>
                <c:pt idx="131">
                  <c:v>54745.758000000002</c:v>
                </c:pt>
                <c:pt idx="132">
                  <c:v>54819.891000000003</c:v>
                </c:pt>
                <c:pt idx="133">
                  <c:v>54190.116666660004</c:v>
                </c:pt>
                <c:pt idx="134">
                  <c:v>54581.310720549998</c:v>
                </c:pt>
                <c:pt idx="135">
                  <c:v>55118.244720549999</c:v>
                </c:pt>
                <c:pt idx="136">
                  <c:v>55022.01909342</c:v>
                </c:pt>
                <c:pt idx="137">
                  <c:v>53745.212093419999</c:v>
                </c:pt>
                <c:pt idx="138">
                  <c:v>53914.148762890007</c:v>
                </c:pt>
                <c:pt idx="139">
                  <c:v>50409.95576289</c:v>
                </c:pt>
                <c:pt idx="140">
                  <c:v>54557.233984099999</c:v>
                </c:pt>
                <c:pt idx="141">
                  <c:v>53208.328259640002</c:v>
                </c:pt>
                <c:pt idx="142">
                  <c:v>53864.79166273999</c:v>
                </c:pt>
                <c:pt idx="143">
                  <c:v>52280.417662740001</c:v>
                </c:pt>
                <c:pt idx="144">
                  <c:v>52031.018734569996</c:v>
                </c:pt>
                <c:pt idx="145">
                  <c:v>52179.770161529996</c:v>
                </c:pt>
                <c:pt idx="146">
                  <c:v>52960.699161529999</c:v>
                </c:pt>
                <c:pt idx="147">
                  <c:v>52553.95116153</c:v>
                </c:pt>
                <c:pt idx="148">
                  <c:v>51833.086161530002</c:v>
                </c:pt>
                <c:pt idx="149">
                  <c:v>50971.887553209999</c:v>
                </c:pt>
                <c:pt idx="150">
                  <c:v>53763.153049438995</c:v>
                </c:pt>
                <c:pt idx="151">
                  <c:v>55087.502049438997</c:v>
                </c:pt>
                <c:pt idx="152">
                  <c:v>52014.184827449004</c:v>
                </c:pt>
                <c:pt idx="153">
                  <c:v>52003.336827448999</c:v>
                </c:pt>
                <c:pt idx="154">
                  <c:v>50536.221382069001</c:v>
                </c:pt>
                <c:pt idx="155">
                  <c:v>50516.474795868999</c:v>
                </c:pt>
                <c:pt idx="156">
                  <c:v>51018.913551779006</c:v>
                </c:pt>
                <c:pt idx="157">
                  <c:v>49106.939551779004</c:v>
                </c:pt>
                <c:pt idx="158">
                  <c:v>49087.386327329004</c:v>
                </c:pt>
                <c:pt idx="159">
                  <c:v>49586.598246368994</c:v>
                </c:pt>
                <c:pt idx="160">
                  <c:v>50797.33</c:v>
                </c:pt>
                <c:pt idx="161">
                  <c:v>49833.259359540003</c:v>
                </c:pt>
                <c:pt idx="162">
                  <c:v>49686.54809294</c:v>
                </c:pt>
                <c:pt idx="163">
                  <c:v>47867.973092940003</c:v>
                </c:pt>
                <c:pt idx="164">
                  <c:v>53097.62009294</c:v>
                </c:pt>
                <c:pt idx="165">
                  <c:v>52088.827092940002</c:v>
                </c:pt>
                <c:pt idx="166">
                  <c:v>51350.309092940006</c:v>
                </c:pt>
                <c:pt idx="167">
                  <c:v>51715.819092940001</c:v>
                </c:pt>
                <c:pt idx="168">
                  <c:v>51284.45909294</c:v>
                </c:pt>
                <c:pt idx="169">
                  <c:v>51284.461092940001</c:v>
                </c:pt>
                <c:pt idx="170">
                  <c:v>52416.399092940002</c:v>
                </c:pt>
                <c:pt idx="171">
                  <c:v>50860.54809294</c:v>
                </c:pt>
                <c:pt idx="172">
                  <c:v>56803.778829040006</c:v>
                </c:pt>
                <c:pt idx="173">
                  <c:v>51528.613311279994</c:v>
                </c:pt>
                <c:pt idx="174">
                  <c:v>51234.496273729994</c:v>
                </c:pt>
                <c:pt idx="175">
                  <c:v>51986.468999999997</c:v>
                </c:pt>
                <c:pt idx="176">
                  <c:v>51156.288977919998</c:v>
                </c:pt>
                <c:pt idx="177">
                  <c:v>50591.684183099998</c:v>
                </c:pt>
                <c:pt idx="178">
                  <c:v>50878.592183100001</c:v>
                </c:pt>
                <c:pt idx="179">
                  <c:v>49994.102183100003</c:v>
                </c:pt>
                <c:pt idx="180">
                  <c:v>50587.435539279999</c:v>
                </c:pt>
                <c:pt idx="181">
                  <c:v>49847.095998050005</c:v>
                </c:pt>
                <c:pt idx="182">
                  <c:v>49098.224264370001</c:v>
                </c:pt>
                <c:pt idx="183">
                  <c:v>48081.229053809999</c:v>
                </c:pt>
                <c:pt idx="184">
                  <c:v>47661.368053810002</c:v>
                </c:pt>
                <c:pt idx="185">
                  <c:v>46961.323463689994</c:v>
                </c:pt>
                <c:pt idx="186">
                  <c:v>59871.975840350002</c:v>
                </c:pt>
                <c:pt idx="187">
                  <c:v>57574.193747210003</c:v>
                </c:pt>
                <c:pt idx="188">
                  <c:v>56182.680280510001</c:v>
                </c:pt>
                <c:pt idx="189">
                  <c:v>54701.686000000002</c:v>
                </c:pt>
                <c:pt idx="190">
                  <c:v>55937.175000000003</c:v>
                </c:pt>
                <c:pt idx="191">
                  <c:v>54966.471992030005</c:v>
                </c:pt>
                <c:pt idx="192">
                  <c:v>54280.520744220004</c:v>
                </c:pt>
                <c:pt idx="193">
                  <c:v>54128.456744220006</c:v>
                </c:pt>
                <c:pt idx="194">
                  <c:v>57251.463346789998</c:v>
                </c:pt>
                <c:pt idx="195">
                  <c:v>53600.841662630002</c:v>
                </c:pt>
                <c:pt idx="196">
                  <c:v>52301.62390405</c:v>
                </c:pt>
                <c:pt idx="197">
                  <c:v>51175.429225059997</c:v>
                </c:pt>
                <c:pt idx="198">
                  <c:v>50850.927225060004</c:v>
                </c:pt>
                <c:pt idx="199">
                  <c:v>52257.360625059999</c:v>
                </c:pt>
                <c:pt idx="200">
                  <c:v>55744.508240529998</c:v>
                </c:pt>
                <c:pt idx="201">
                  <c:v>54088.739240529998</c:v>
                </c:pt>
                <c:pt idx="202">
                  <c:v>55636.055672139999</c:v>
                </c:pt>
                <c:pt idx="203">
                  <c:v>55761.910743640001</c:v>
                </c:pt>
                <c:pt idx="204">
                  <c:v>55418.656264689998</c:v>
                </c:pt>
                <c:pt idx="205">
                  <c:v>58779.273079190003</c:v>
                </c:pt>
                <c:pt idx="206">
                  <c:v>55084.941747929995</c:v>
                </c:pt>
                <c:pt idx="207">
                  <c:v>59887.997911480001</c:v>
                </c:pt>
                <c:pt idx="208">
                  <c:v>59024.020911480002</c:v>
                </c:pt>
                <c:pt idx="209">
                  <c:v>58782.006821489995</c:v>
                </c:pt>
                <c:pt idx="210">
                  <c:v>59509.446453459997</c:v>
                </c:pt>
                <c:pt idx="211">
                  <c:v>58718.999025969999</c:v>
                </c:pt>
                <c:pt idx="212">
                  <c:v>53923.621549740004</c:v>
                </c:pt>
                <c:pt idx="213">
                  <c:v>53908.35164524</c:v>
                </c:pt>
                <c:pt idx="214">
                  <c:v>56756.527645239999</c:v>
                </c:pt>
                <c:pt idx="215">
                  <c:v>62249.067098679996</c:v>
                </c:pt>
                <c:pt idx="216">
                  <c:v>55685.088614290013</c:v>
                </c:pt>
                <c:pt idx="217">
                  <c:v>54637.400989830006</c:v>
                </c:pt>
                <c:pt idx="218">
                  <c:v>54116.289639130009</c:v>
                </c:pt>
                <c:pt idx="219">
                  <c:v>53984.222193390015</c:v>
                </c:pt>
                <c:pt idx="220">
                  <c:v>55436.336189470007</c:v>
                </c:pt>
                <c:pt idx="221">
                  <c:v>55391.762394430014</c:v>
                </c:pt>
                <c:pt idx="222">
                  <c:v>55288.949544400006</c:v>
                </c:pt>
                <c:pt idx="223">
                  <c:v>55248.811259290007</c:v>
                </c:pt>
                <c:pt idx="224">
                  <c:v>54557.356277440012</c:v>
                </c:pt>
                <c:pt idx="225">
                  <c:v>54429.365277440011</c:v>
                </c:pt>
                <c:pt idx="226">
                  <c:v>53573.731465600016</c:v>
                </c:pt>
                <c:pt idx="227">
                  <c:v>51331.184554160012</c:v>
                </c:pt>
                <c:pt idx="228">
                  <c:v>50889.567464670021</c:v>
                </c:pt>
                <c:pt idx="229">
                  <c:v>56136.383464670005</c:v>
                </c:pt>
                <c:pt idx="230">
                  <c:v>56844.158464669999</c:v>
                </c:pt>
                <c:pt idx="231">
                  <c:v>56176.032237890002</c:v>
                </c:pt>
                <c:pt idx="232">
                  <c:v>54972.921260510004</c:v>
                </c:pt>
                <c:pt idx="233">
                  <c:v>54096.483260510002</c:v>
                </c:pt>
                <c:pt idx="234">
                  <c:v>54506.58238688</c:v>
                </c:pt>
                <c:pt idx="235">
                  <c:v>58358.639654630002</c:v>
                </c:pt>
                <c:pt idx="236">
                  <c:v>57084.09193829001</c:v>
                </c:pt>
                <c:pt idx="237">
                  <c:v>59064.567338410001</c:v>
                </c:pt>
                <c:pt idx="238">
                  <c:v>53149.766338409994</c:v>
                </c:pt>
                <c:pt idx="239">
                  <c:v>52636.294809549996</c:v>
                </c:pt>
                <c:pt idx="240">
                  <c:v>53768.214546829993</c:v>
                </c:pt>
                <c:pt idx="241">
                  <c:v>53768.214546829993</c:v>
                </c:pt>
                <c:pt idx="242">
                  <c:v>49980.702209179995</c:v>
                </c:pt>
                <c:pt idx="243">
                  <c:v>50860.1081939</c:v>
                </c:pt>
                <c:pt idx="244">
                  <c:v>54168.895353729997</c:v>
                </c:pt>
                <c:pt idx="245">
                  <c:v>54737.324437239993</c:v>
                </c:pt>
                <c:pt idx="246">
                  <c:v>50191.514999999999</c:v>
                </c:pt>
                <c:pt idx="247">
                  <c:v>50533.192999999999</c:v>
                </c:pt>
                <c:pt idx="248">
                  <c:v>49076.79</c:v>
                </c:pt>
                <c:pt idx="249">
                  <c:v>46811.065999999999</c:v>
                </c:pt>
                <c:pt idx="250">
                  <c:v>45901.974051379999</c:v>
                </c:pt>
                <c:pt idx="251">
                  <c:v>54044.294051379999</c:v>
                </c:pt>
                <c:pt idx="252">
                  <c:v>53556.498244200004</c:v>
                </c:pt>
                <c:pt idx="253">
                  <c:v>54395.912076549997</c:v>
                </c:pt>
                <c:pt idx="254">
                  <c:v>52855.944910480001</c:v>
                </c:pt>
                <c:pt idx="255">
                  <c:v>55048.575036549999</c:v>
                </c:pt>
                <c:pt idx="256">
                  <c:v>54071.939999999995</c:v>
                </c:pt>
                <c:pt idx="257">
                  <c:v>53780.993286470002</c:v>
                </c:pt>
                <c:pt idx="258">
                  <c:v>53799.967000000004</c:v>
                </c:pt>
                <c:pt idx="259">
                  <c:v>61580.291000000005</c:v>
                </c:pt>
                <c:pt idx="260">
                  <c:v>59231.656999999999</c:v>
                </c:pt>
                <c:pt idx="261">
                  <c:v>58534.536999999997</c:v>
                </c:pt>
                <c:pt idx="262">
                  <c:v>57845.319000000003</c:v>
                </c:pt>
                <c:pt idx="263">
                  <c:v>57906.170000000006</c:v>
                </c:pt>
                <c:pt idx="264">
                  <c:v>59073.650691320006</c:v>
                </c:pt>
                <c:pt idx="265">
                  <c:v>62250.358691320005</c:v>
                </c:pt>
                <c:pt idx="266">
                  <c:v>61612.695691319997</c:v>
                </c:pt>
                <c:pt idx="267">
                  <c:v>58813.033691320001</c:v>
                </c:pt>
                <c:pt idx="268">
                  <c:v>63028.799348820001</c:v>
                </c:pt>
                <c:pt idx="269">
                  <c:v>58580.806348819999</c:v>
                </c:pt>
                <c:pt idx="270">
                  <c:v>60150.985348820002</c:v>
                </c:pt>
                <c:pt idx="271">
                  <c:v>71203.183348820006</c:v>
                </c:pt>
                <c:pt idx="272">
                  <c:v>59053.184348820003</c:v>
                </c:pt>
                <c:pt idx="273">
                  <c:v>69883.353653009981</c:v>
                </c:pt>
                <c:pt idx="274">
                  <c:v>70409.048348819997</c:v>
                </c:pt>
                <c:pt idx="275">
                  <c:v>72925.034348820001</c:v>
                </c:pt>
                <c:pt idx="276">
                  <c:v>72531.736999999994</c:v>
                </c:pt>
                <c:pt idx="277">
                  <c:v>68903.028999999995</c:v>
                </c:pt>
                <c:pt idx="278">
                  <c:v>67732.794999999998</c:v>
                </c:pt>
                <c:pt idx="279">
                  <c:v>66958.994000000006</c:v>
                </c:pt>
                <c:pt idx="280">
                  <c:v>66677.983999999997</c:v>
                </c:pt>
                <c:pt idx="281">
                  <c:v>67019.466</c:v>
                </c:pt>
                <c:pt idx="282">
                  <c:v>65008.512999999999</c:v>
                </c:pt>
                <c:pt idx="283">
                  <c:v>64767.067000000003</c:v>
                </c:pt>
                <c:pt idx="284">
                  <c:v>72918.972999999998</c:v>
                </c:pt>
                <c:pt idx="285">
                  <c:v>69734.384999999995</c:v>
                </c:pt>
                <c:pt idx="286">
                  <c:v>69639.861999999994</c:v>
                </c:pt>
                <c:pt idx="287">
                  <c:v>66382.382198749998</c:v>
                </c:pt>
                <c:pt idx="288">
                  <c:v>65026.210198750006</c:v>
                </c:pt>
                <c:pt idx="289">
                  <c:v>70999.584198750003</c:v>
                </c:pt>
                <c:pt idx="290">
                  <c:v>69529.739117060002</c:v>
                </c:pt>
                <c:pt idx="291">
                  <c:v>65059.136117059999</c:v>
                </c:pt>
                <c:pt idx="292">
                  <c:v>63428.803117060001</c:v>
                </c:pt>
                <c:pt idx="293">
                  <c:v>73267.593117060009</c:v>
                </c:pt>
                <c:pt idx="294">
                  <c:v>73873.156117060003</c:v>
                </c:pt>
                <c:pt idx="295">
                  <c:v>74061.797117060007</c:v>
                </c:pt>
                <c:pt idx="296">
                  <c:v>74368.441117060007</c:v>
                </c:pt>
                <c:pt idx="297">
                  <c:v>69000.541117060013</c:v>
                </c:pt>
                <c:pt idx="298">
                  <c:v>67453.437117060006</c:v>
                </c:pt>
                <c:pt idx="299">
                  <c:v>66919.952117059991</c:v>
                </c:pt>
                <c:pt idx="300">
                  <c:v>66597.522117059998</c:v>
                </c:pt>
                <c:pt idx="301">
                  <c:v>65937.633117060002</c:v>
                </c:pt>
                <c:pt idx="302">
                  <c:v>65213.889117059996</c:v>
                </c:pt>
                <c:pt idx="303">
                  <c:v>63572.063117059995</c:v>
                </c:pt>
                <c:pt idx="304">
                  <c:v>63079.347117059995</c:v>
                </c:pt>
                <c:pt idx="305">
                  <c:v>64080.021117060001</c:v>
                </c:pt>
                <c:pt idx="306">
                  <c:v>63306.666117059998</c:v>
                </c:pt>
                <c:pt idx="307">
                  <c:v>65592.173117059996</c:v>
                </c:pt>
                <c:pt idx="308">
                  <c:v>62237.509996420005</c:v>
                </c:pt>
                <c:pt idx="309">
                  <c:v>60860.509996420005</c:v>
                </c:pt>
                <c:pt idx="310">
                  <c:v>60650.601000000002</c:v>
                </c:pt>
                <c:pt idx="311">
                  <c:v>61604.469996419997</c:v>
                </c:pt>
                <c:pt idx="312">
                  <c:v>60893.14499642</c:v>
                </c:pt>
                <c:pt idx="313">
                  <c:v>60235.172996420006</c:v>
                </c:pt>
                <c:pt idx="314">
                  <c:v>60013.438996420002</c:v>
                </c:pt>
                <c:pt idx="315">
                  <c:v>59554.605996420003</c:v>
                </c:pt>
                <c:pt idx="316">
                  <c:v>60337.457000000002</c:v>
                </c:pt>
                <c:pt idx="317">
                  <c:v>53515.390996419999</c:v>
                </c:pt>
                <c:pt idx="318">
                  <c:v>55230.469996419997</c:v>
                </c:pt>
                <c:pt idx="319">
                  <c:v>55608.226000000002</c:v>
                </c:pt>
                <c:pt idx="320">
                  <c:v>55650.61</c:v>
                </c:pt>
                <c:pt idx="321">
                  <c:v>53439.222000000002</c:v>
                </c:pt>
                <c:pt idx="322">
                  <c:v>49810.749000000003</c:v>
                </c:pt>
                <c:pt idx="323">
                  <c:v>50707.510999999999</c:v>
                </c:pt>
                <c:pt idx="324">
                  <c:v>60766.534</c:v>
                </c:pt>
                <c:pt idx="325">
                  <c:v>56693.610999999997</c:v>
                </c:pt>
                <c:pt idx="326">
                  <c:v>54265.995000000003</c:v>
                </c:pt>
                <c:pt idx="327">
                  <c:v>52928.225404969999</c:v>
                </c:pt>
                <c:pt idx="328">
                  <c:v>57766.007404969998</c:v>
                </c:pt>
                <c:pt idx="329">
                  <c:v>54790.853404969996</c:v>
                </c:pt>
                <c:pt idx="330">
                  <c:v>55822.574404970001</c:v>
                </c:pt>
                <c:pt idx="331">
                  <c:v>54119.674404969999</c:v>
                </c:pt>
                <c:pt idx="332">
                  <c:v>52713.557404970001</c:v>
                </c:pt>
                <c:pt idx="333">
                  <c:v>50433.816404969999</c:v>
                </c:pt>
                <c:pt idx="334">
                  <c:v>52271.919404969995</c:v>
                </c:pt>
                <c:pt idx="335">
                  <c:v>55636.170404969998</c:v>
                </c:pt>
                <c:pt idx="336">
                  <c:v>54333.236404969997</c:v>
                </c:pt>
                <c:pt idx="337">
                  <c:v>54391.268404969996</c:v>
                </c:pt>
                <c:pt idx="338">
                  <c:v>55791.282404969999</c:v>
                </c:pt>
                <c:pt idx="339">
                  <c:v>54943.122404969996</c:v>
                </c:pt>
                <c:pt idx="340">
                  <c:v>49021.787404969997</c:v>
                </c:pt>
                <c:pt idx="341">
                  <c:v>48592.93040497</c:v>
                </c:pt>
                <c:pt idx="342">
                  <c:v>62223.98140497</c:v>
                </c:pt>
                <c:pt idx="343">
                  <c:v>57993.012404969995</c:v>
                </c:pt>
                <c:pt idx="344">
                  <c:v>55354.666404969998</c:v>
                </c:pt>
                <c:pt idx="345">
                  <c:v>54194.668404969998</c:v>
                </c:pt>
                <c:pt idx="346">
                  <c:v>54287.808404969997</c:v>
                </c:pt>
                <c:pt idx="347">
                  <c:v>54248.043404969998</c:v>
                </c:pt>
                <c:pt idx="348">
                  <c:v>53227.354152060005</c:v>
                </c:pt>
                <c:pt idx="349">
                  <c:v>53894.542152059999</c:v>
                </c:pt>
                <c:pt idx="350">
                  <c:v>52770.06057586</c:v>
                </c:pt>
                <c:pt idx="351">
                  <c:v>52244.65157586</c:v>
                </c:pt>
                <c:pt idx="352">
                  <c:v>52699.266575859998</c:v>
                </c:pt>
                <c:pt idx="353">
                  <c:v>52924.43557586</c:v>
                </c:pt>
                <c:pt idx="354">
                  <c:v>51686.575575859999</c:v>
                </c:pt>
                <c:pt idx="355">
                  <c:v>51917.521575860002</c:v>
                </c:pt>
                <c:pt idx="356">
                  <c:v>57930.763575860001</c:v>
                </c:pt>
                <c:pt idx="357">
                  <c:v>56045.616000000002</c:v>
                </c:pt>
                <c:pt idx="358">
                  <c:v>55438.77</c:v>
                </c:pt>
                <c:pt idx="359">
                  <c:v>55851.559000000001</c:v>
                </c:pt>
                <c:pt idx="360">
                  <c:v>55285.77</c:v>
                </c:pt>
                <c:pt idx="361">
                  <c:v>55693.264999999999</c:v>
                </c:pt>
                <c:pt idx="362">
                  <c:v>56705.332000000002</c:v>
                </c:pt>
                <c:pt idx="363">
                  <c:v>55256.559000000001</c:v>
                </c:pt>
                <c:pt idx="364">
                  <c:v>62420.228000000003</c:v>
                </c:pt>
                <c:pt idx="365">
                  <c:v>56675.233999999997</c:v>
                </c:pt>
                <c:pt idx="366">
                  <c:v>56013.499000000003</c:v>
                </c:pt>
                <c:pt idx="367">
                  <c:v>56140.404999999999</c:v>
                </c:pt>
                <c:pt idx="368">
                  <c:v>54602.726000000002</c:v>
                </c:pt>
                <c:pt idx="369">
                  <c:v>54149.523000000001</c:v>
                </c:pt>
                <c:pt idx="370">
                  <c:v>56373.625999999997</c:v>
                </c:pt>
                <c:pt idx="371">
                  <c:v>54639.355000000003</c:v>
                </c:pt>
                <c:pt idx="372">
                  <c:v>56356.184999999998</c:v>
                </c:pt>
                <c:pt idx="373">
                  <c:v>54985.648999999998</c:v>
                </c:pt>
                <c:pt idx="374">
                  <c:v>78378.600999999995</c:v>
                </c:pt>
                <c:pt idx="375">
                  <c:v>80163.456999999995</c:v>
                </c:pt>
                <c:pt idx="376">
                  <c:v>72711.434999999998</c:v>
                </c:pt>
                <c:pt idx="377">
                  <c:v>75562.722999999998</c:v>
                </c:pt>
                <c:pt idx="378">
                  <c:v>75450.205000000002</c:v>
                </c:pt>
                <c:pt idx="379">
                  <c:v>74607.649999999994</c:v>
                </c:pt>
                <c:pt idx="380">
                  <c:v>74141.493000000002</c:v>
                </c:pt>
                <c:pt idx="381">
                  <c:v>69654.850999999995</c:v>
                </c:pt>
                <c:pt idx="382">
                  <c:v>68129.37</c:v>
                </c:pt>
                <c:pt idx="383">
                  <c:v>80582.941999999995</c:v>
                </c:pt>
                <c:pt idx="384">
                  <c:v>72031.47</c:v>
                </c:pt>
                <c:pt idx="385">
                  <c:v>69658.031000000003</c:v>
                </c:pt>
                <c:pt idx="386">
                  <c:v>67312.61</c:v>
                </c:pt>
                <c:pt idx="387">
                  <c:v>61425.21</c:v>
                </c:pt>
                <c:pt idx="388">
                  <c:v>60513.133999999998</c:v>
                </c:pt>
                <c:pt idx="389">
                  <c:v>60863.750999999997</c:v>
                </c:pt>
                <c:pt idx="390">
                  <c:v>58362.411999999997</c:v>
                </c:pt>
                <c:pt idx="391">
                  <c:v>55663.303</c:v>
                </c:pt>
                <c:pt idx="392">
                  <c:v>57485.881999999998</c:v>
                </c:pt>
                <c:pt idx="393">
                  <c:v>56955.211000000003</c:v>
                </c:pt>
                <c:pt idx="394">
                  <c:v>56883.593999999997</c:v>
                </c:pt>
                <c:pt idx="395">
                  <c:v>55131.678</c:v>
                </c:pt>
                <c:pt idx="396">
                  <c:v>57209.128186970011</c:v>
                </c:pt>
                <c:pt idx="397">
                  <c:v>56444.59</c:v>
                </c:pt>
                <c:pt idx="398">
                  <c:v>57562.27</c:v>
                </c:pt>
                <c:pt idx="399">
                  <c:v>58043.923000000003</c:v>
                </c:pt>
                <c:pt idx="400">
                  <c:v>56116.097000000002</c:v>
                </c:pt>
                <c:pt idx="401">
                  <c:v>53909.775999999998</c:v>
                </c:pt>
                <c:pt idx="402">
                  <c:v>53851.947999999997</c:v>
                </c:pt>
                <c:pt idx="403">
                  <c:v>55407.095000000001</c:v>
                </c:pt>
                <c:pt idx="404">
                  <c:v>65871.347999999998</c:v>
                </c:pt>
                <c:pt idx="405">
                  <c:v>56536.930544879993</c:v>
                </c:pt>
                <c:pt idx="406">
                  <c:v>51448.968713609996</c:v>
                </c:pt>
                <c:pt idx="407">
                  <c:v>55562.394713609989</c:v>
                </c:pt>
                <c:pt idx="408">
                  <c:v>56854.298544689991</c:v>
                </c:pt>
                <c:pt idx="409">
                  <c:v>57529.282417800001</c:v>
                </c:pt>
                <c:pt idx="410">
                  <c:v>57172.485000000001</c:v>
                </c:pt>
                <c:pt idx="411">
                  <c:v>57172.485000000001</c:v>
                </c:pt>
                <c:pt idx="412">
                  <c:v>55294.725999999995</c:v>
                </c:pt>
                <c:pt idx="413">
                  <c:v>55126.021999999997</c:v>
                </c:pt>
                <c:pt idx="414">
                  <c:v>55417.75</c:v>
                </c:pt>
                <c:pt idx="415">
                  <c:v>56799.041000000005</c:v>
                </c:pt>
                <c:pt idx="416">
                  <c:v>55116.572</c:v>
                </c:pt>
                <c:pt idx="417">
                  <c:v>55293.216</c:v>
                </c:pt>
                <c:pt idx="418">
                  <c:v>61426.084999999999</c:v>
                </c:pt>
                <c:pt idx="419">
                  <c:v>63262.269</c:v>
                </c:pt>
                <c:pt idx="420">
                  <c:v>62017.315000000002</c:v>
                </c:pt>
                <c:pt idx="421">
                  <c:v>64280.275999999998</c:v>
                </c:pt>
                <c:pt idx="422">
                  <c:v>62480.440999999999</c:v>
                </c:pt>
                <c:pt idx="423">
                  <c:v>63070.714</c:v>
                </c:pt>
                <c:pt idx="424">
                  <c:v>63449.990999999995</c:v>
                </c:pt>
                <c:pt idx="425">
                  <c:v>52663.845999999998</c:v>
                </c:pt>
                <c:pt idx="426">
                  <c:v>61322.14</c:v>
                </c:pt>
                <c:pt idx="427">
                  <c:v>56379.843999999997</c:v>
                </c:pt>
                <c:pt idx="428">
                  <c:v>58878.447</c:v>
                </c:pt>
                <c:pt idx="429">
                  <c:v>55434.646000000001</c:v>
                </c:pt>
                <c:pt idx="430">
                  <c:v>53707.518000000004</c:v>
                </c:pt>
                <c:pt idx="431">
                  <c:v>53701.044999999998</c:v>
                </c:pt>
                <c:pt idx="432">
                  <c:v>55418.27</c:v>
                </c:pt>
                <c:pt idx="433">
                  <c:v>59494.892</c:v>
                </c:pt>
                <c:pt idx="434">
                  <c:v>55158.11</c:v>
                </c:pt>
                <c:pt idx="435">
                  <c:v>52178.457000000002</c:v>
                </c:pt>
                <c:pt idx="436">
                  <c:v>53590.595999999998</c:v>
                </c:pt>
                <c:pt idx="437">
                  <c:v>54436.976000000002</c:v>
                </c:pt>
                <c:pt idx="438">
                  <c:v>56433.027000000002</c:v>
                </c:pt>
                <c:pt idx="439">
                  <c:v>74899.872999999992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F5-41DD-B097-14E3F3D8999D}"/>
            </c:ext>
          </c:extLst>
        </c:ser>
        <c:ser>
          <c:idx val="1"/>
          <c:order val="1"/>
          <c:tx>
            <c:strRef>
              <c:f>'Bakiye Seyri'!$A$6</c:f>
              <c:strCache>
                <c:ptCount val="1"/>
                <c:pt idx="0">
                  <c:v>Annual Average Cash Balance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'Bakiye Seyri'!$B$4:$PY$4</c:f>
              <c:numCache>
                <c:formatCode>m/d/yyyy</c:formatCode>
                <c:ptCount val="440"/>
                <c:pt idx="0">
                  <c:v>44564</c:v>
                </c:pt>
                <c:pt idx="1">
                  <c:v>44565</c:v>
                </c:pt>
                <c:pt idx="2">
                  <c:v>44566</c:v>
                </c:pt>
                <c:pt idx="3">
                  <c:v>44567</c:v>
                </c:pt>
                <c:pt idx="4">
                  <c:v>44568</c:v>
                </c:pt>
                <c:pt idx="5">
                  <c:v>44571</c:v>
                </c:pt>
                <c:pt idx="6">
                  <c:v>44572</c:v>
                </c:pt>
                <c:pt idx="7">
                  <c:v>44573</c:v>
                </c:pt>
                <c:pt idx="8">
                  <c:v>44574</c:v>
                </c:pt>
                <c:pt idx="9">
                  <c:v>44575</c:v>
                </c:pt>
                <c:pt idx="10">
                  <c:v>44578</c:v>
                </c:pt>
                <c:pt idx="11">
                  <c:v>44579</c:v>
                </c:pt>
                <c:pt idx="12">
                  <c:v>44580</c:v>
                </c:pt>
                <c:pt idx="13">
                  <c:v>44581</c:v>
                </c:pt>
                <c:pt idx="14">
                  <c:v>44582</c:v>
                </c:pt>
                <c:pt idx="15">
                  <c:v>44585</c:v>
                </c:pt>
                <c:pt idx="16">
                  <c:v>44586</c:v>
                </c:pt>
                <c:pt idx="17">
                  <c:v>44587</c:v>
                </c:pt>
                <c:pt idx="18">
                  <c:v>44588</c:v>
                </c:pt>
                <c:pt idx="19">
                  <c:v>44589</c:v>
                </c:pt>
                <c:pt idx="20">
                  <c:v>44592</c:v>
                </c:pt>
                <c:pt idx="21">
                  <c:v>44593</c:v>
                </c:pt>
                <c:pt idx="22">
                  <c:v>44594</c:v>
                </c:pt>
                <c:pt idx="23">
                  <c:v>44595</c:v>
                </c:pt>
                <c:pt idx="24">
                  <c:v>44596</c:v>
                </c:pt>
                <c:pt idx="25">
                  <c:v>44599</c:v>
                </c:pt>
                <c:pt idx="26">
                  <c:v>44600</c:v>
                </c:pt>
                <c:pt idx="27">
                  <c:v>44601</c:v>
                </c:pt>
                <c:pt idx="28">
                  <c:v>44602</c:v>
                </c:pt>
                <c:pt idx="29">
                  <c:v>44603</c:v>
                </c:pt>
                <c:pt idx="30">
                  <c:v>44606</c:v>
                </c:pt>
                <c:pt idx="31">
                  <c:v>44607</c:v>
                </c:pt>
                <c:pt idx="32">
                  <c:v>44608</c:v>
                </c:pt>
                <c:pt idx="33">
                  <c:v>44609</c:v>
                </c:pt>
                <c:pt idx="34">
                  <c:v>44610</c:v>
                </c:pt>
                <c:pt idx="35">
                  <c:v>44613</c:v>
                </c:pt>
                <c:pt idx="36">
                  <c:v>44614</c:v>
                </c:pt>
                <c:pt idx="37">
                  <c:v>44615</c:v>
                </c:pt>
                <c:pt idx="38">
                  <c:v>44616</c:v>
                </c:pt>
                <c:pt idx="39">
                  <c:v>44617</c:v>
                </c:pt>
                <c:pt idx="40">
                  <c:v>44620</c:v>
                </c:pt>
                <c:pt idx="41">
                  <c:v>44621</c:v>
                </c:pt>
                <c:pt idx="42">
                  <c:v>44622</c:v>
                </c:pt>
                <c:pt idx="43">
                  <c:v>44623</c:v>
                </c:pt>
                <c:pt idx="44">
                  <c:v>44624</c:v>
                </c:pt>
                <c:pt idx="45">
                  <c:v>44627</c:v>
                </c:pt>
                <c:pt idx="46">
                  <c:v>44628</c:v>
                </c:pt>
                <c:pt idx="47">
                  <c:v>44629</c:v>
                </c:pt>
                <c:pt idx="48">
                  <c:v>44630</c:v>
                </c:pt>
                <c:pt idx="49">
                  <c:v>44631</c:v>
                </c:pt>
                <c:pt idx="50">
                  <c:v>44634</c:v>
                </c:pt>
                <c:pt idx="51">
                  <c:v>44635</c:v>
                </c:pt>
                <c:pt idx="52">
                  <c:v>44636</c:v>
                </c:pt>
                <c:pt idx="53">
                  <c:v>44637</c:v>
                </c:pt>
                <c:pt idx="54">
                  <c:v>44638</c:v>
                </c:pt>
                <c:pt idx="55">
                  <c:v>44641</c:v>
                </c:pt>
                <c:pt idx="56">
                  <c:v>44642</c:v>
                </c:pt>
                <c:pt idx="57">
                  <c:v>44643</c:v>
                </c:pt>
                <c:pt idx="58">
                  <c:v>44644</c:v>
                </c:pt>
                <c:pt idx="59">
                  <c:v>44645</c:v>
                </c:pt>
                <c:pt idx="60">
                  <c:v>44648</c:v>
                </c:pt>
                <c:pt idx="61">
                  <c:v>44649</c:v>
                </c:pt>
                <c:pt idx="62">
                  <c:v>44650</c:v>
                </c:pt>
                <c:pt idx="63">
                  <c:v>44651</c:v>
                </c:pt>
                <c:pt idx="64">
                  <c:v>44652</c:v>
                </c:pt>
                <c:pt idx="65">
                  <c:v>44655</c:v>
                </c:pt>
                <c:pt idx="66">
                  <c:v>44656</c:v>
                </c:pt>
                <c:pt idx="67">
                  <c:v>44657</c:v>
                </c:pt>
                <c:pt idx="68">
                  <c:v>44658</c:v>
                </c:pt>
                <c:pt idx="69">
                  <c:v>44659</c:v>
                </c:pt>
                <c:pt idx="70">
                  <c:v>44662</c:v>
                </c:pt>
                <c:pt idx="71">
                  <c:v>44663</c:v>
                </c:pt>
                <c:pt idx="72">
                  <c:v>44664</c:v>
                </c:pt>
                <c:pt idx="73">
                  <c:v>44665</c:v>
                </c:pt>
                <c:pt idx="74">
                  <c:v>44666</c:v>
                </c:pt>
                <c:pt idx="75">
                  <c:v>44669</c:v>
                </c:pt>
                <c:pt idx="76">
                  <c:v>44670</c:v>
                </c:pt>
                <c:pt idx="77">
                  <c:v>44671</c:v>
                </c:pt>
                <c:pt idx="78">
                  <c:v>44672</c:v>
                </c:pt>
                <c:pt idx="79">
                  <c:v>44673</c:v>
                </c:pt>
                <c:pt idx="80">
                  <c:v>44676</c:v>
                </c:pt>
                <c:pt idx="81">
                  <c:v>44677</c:v>
                </c:pt>
                <c:pt idx="82">
                  <c:v>44678</c:v>
                </c:pt>
                <c:pt idx="83">
                  <c:v>44679</c:v>
                </c:pt>
                <c:pt idx="84">
                  <c:v>44680</c:v>
                </c:pt>
                <c:pt idx="85">
                  <c:v>44686</c:v>
                </c:pt>
                <c:pt idx="86">
                  <c:v>44687</c:v>
                </c:pt>
                <c:pt idx="87">
                  <c:v>44690</c:v>
                </c:pt>
                <c:pt idx="88">
                  <c:v>44691</c:v>
                </c:pt>
                <c:pt idx="89">
                  <c:v>44692</c:v>
                </c:pt>
                <c:pt idx="90">
                  <c:v>44693</c:v>
                </c:pt>
                <c:pt idx="91">
                  <c:v>44694</c:v>
                </c:pt>
                <c:pt idx="92">
                  <c:v>44697</c:v>
                </c:pt>
                <c:pt idx="93">
                  <c:v>44698</c:v>
                </c:pt>
                <c:pt idx="94">
                  <c:v>44699</c:v>
                </c:pt>
                <c:pt idx="95">
                  <c:v>44701</c:v>
                </c:pt>
                <c:pt idx="96">
                  <c:v>44704</c:v>
                </c:pt>
                <c:pt idx="97">
                  <c:v>44705</c:v>
                </c:pt>
                <c:pt idx="98">
                  <c:v>44706</c:v>
                </c:pt>
                <c:pt idx="99">
                  <c:v>44707</c:v>
                </c:pt>
                <c:pt idx="100">
                  <c:v>44708</c:v>
                </c:pt>
                <c:pt idx="101">
                  <c:v>44711</c:v>
                </c:pt>
                <c:pt idx="102">
                  <c:v>44712</c:v>
                </c:pt>
                <c:pt idx="103">
                  <c:v>44713</c:v>
                </c:pt>
                <c:pt idx="104">
                  <c:v>44714</c:v>
                </c:pt>
                <c:pt idx="105">
                  <c:v>44715</c:v>
                </c:pt>
                <c:pt idx="106">
                  <c:v>44718</c:v>
                </c:pt>
                <c:pt idx="107">
                  <c:v>44719</c:v>
                </c:pt>
                <c:pt idx="108">
                  <c:v>44720</c:v>
                </c:pt>
                <c:pt idx="109">
                  <c:v>44721</c:v>
                </c:pt>
                <c:pt idx="110">
                  <c:v>44722</c:v>
                </c:pt>
                <c:pt idx="111">
                  <c:v>44725</c:v>
                </c:pt>
                <c:pt idx="112">
                  <c:v>44726</c:v>
                </c:pt>
                <c:pt idx="113">
                  <c:v>44727</c:v>
                </c:pt>
                <c:pt idx="114">
                  <c:v>44728</c:v>
                </c:pt>
                <c:pt idx="115">
                  <c:v>44729</c:v>
                </c:pt>
                <c:pt idx="116">
                  <c:v>44732</c:v>
                </c:pt>
                <c:pt idx="117">
                  <c:v>44733</c:v>
                </c:pt>
                <c:pt idx="118">
                  <c:v>44734</c:v>
                </c:pt>
                <c:pt idx="119">
                  <c:v>44735</c:v>
                </c:pt>
                <c:pt idx="120">
                  <c:v>44736</c:v>
                </c:pt>
                <c:pt idx="121">
                  <c:v>44739</c:v>
                </c:pt>
                <c:pt idx="122">
                  <c:v>44740</c:v>
                </c:pt>
                <c:pt idx="123">
                  <c:v>44741</c:v>
                </c:pt>
                <c:pt idx="124">
                  <c:v>44742</c:v>
                </c:pt>
                <c:pt idx="125">
                  <c:v>44743</c:v>
                </c:pt>
                <c:pt idx="126">
                  <c:v>44746</c:v>
                </c:pt>
                <c:pt idx="127">
                  <c:v>44747</c:v>
                </c:pt>
                <c:pt idx="128">
                  <c:v>44748</c:v>
                </c:pt>
                <c:pt idx="129">
                  <c:v>44749</c:v>
                </c:pt>
                <c:pt idx="130">
                  <c:v>44750</c:v>
                </c:pt>
                <c:pt idx="131">
                  <c:v>44755</c:v>
                </c:pt>
                <c:pt idx="132">
                  <c:v>44756</c:v>
                </c:pt>
                <c:pt idx="133">
                  <c:v>44760</c:v>
                </c:pt>
                <c:pt idx="134">
                  <c:v>44761</c:v>
                </c:pt>
                <c:pt idx="135">
                  <c:v>44762</c:v>
                </c:pt>
                <c:pt idx="136">
                  <c:v>44763</c:v>
                </c:pt>
                <c:pt idx="137">
                  <c:v>44764</c:v>
                </c:pt>
                <c:pt idx="138">
                  <c:v>44767</c:v>
                </c:pt>
                <c:pt idx="139">
                  <c:v>44768</c:v>
                </c:pt>
                <c:pt idx="140">
                  <c:v>44769</c:v>
                </c:pt>
                <c:pt idx="141">
                  <c:v>44770</c:v>
                </c:pt>
                <c:pt idx="142">
                  <c:v>44771</c:v>
                </c:pt>
                <c:pt idx="143">
                  <c:v>44774</c:v>
                </c:pt>
                <c:pt idx="144">
                  <c:v>44775</c:v>
                </c:pt>
                <c:pt idx="145">
                  <c:v>44776</c:v>
                </c:pt>
                <c:pt idx="146">
                  <c:v>44777</c:v>
                </c:pt>
                <c:pt idx="147">
                  <c:v>44778</c:v>
                </c:pt>
                <c:pt idx="148">
                  <c:v>44781</c:v>
                </c:pt>
                <c:pt idx="149">
                  <c:v>44782</c:v>
                </c:pt>
                <c:pt idx="150">
                  <c:v>44783</c:v>
                </c:pt>
                <c:pt idx="151">
                  <c:v>44784</c:v>
                </c:pt>
                <c:pt idx="152">
                  <c:v>44785</c:v>
                </c:pt>
                <c:pt idx="153">
                  <c:v>44788</c:v>
                </c:pt>
                <c:pt idx="154">
                  <c:v>44789</c:v>
                </c:pt>
                <c:pt idx="155">
                  <c:v>44790</c:v>
                </c:pt>
                <c:pt idx="156">
                  <c:v>44791</c:v>
                </c:pt>
                <c:pt idx="157">
                  <c:v>44792</c:v>
                </c:pt>
                <c:pt idx="158">
                  <c:v>44795</c:v>
                </c:pt>
                <c:pt idx="159">
                  <c:v>44796</c:v>
                </c:pt>
                <c:pt idx="160">
                  <c:v>44797</c:v>
                </c:pt>
                <c:pt idx="161">
                  <c:v>44798</c:v>
                </c:pt>
                <c:pt idx="162">
                  <c:v>44799</c:v>
                </c:pt>
                <c:pt idx="163">
                  <c:v>44802</c:v>
                </c:pt>
                <c:pt idx="164">
                  <c:v>44804</c:v>
                </c:pt>
                <c:pt idx="165">
                  <c:v>44805</c:v>
                </c:pt>
                <c:pt idx="166">
                  <c:v>44806</c:v>
                </c:pt>
                <c:pt idx="167">
                  <c:v>44809</c:v>
                </c:pt>
                <c:pt idx="168">
                  <c:v>44810</c:v>
                </c:pt>
                <c:pt idx="169">
                  <c:v>44811</c:v>
                </c:pt>
                <c:pt idx="170">
                  <c:v>44812</c:v>
                </c:pt>
                <c:pt idx="171">
                  <c:v>44813</c:v>
                </c:pt>
                <c:pt idx="172">
                  <c:v>44816</c:v>
                </c:pt>
                <c:pt idx="173">
                  <c:v>44817</c:v>
                </c:pt>
                <c:pt idx="174">
                  <c:v>44818</c:v>
                </c:pt>
                <c:pt idx="175">
                  <c:v>44819</c:v>
                </c:pt>
                <c:pt idx="176">
                  <c:v>44820</c:v>
                </c:pt>
                <c:pt idx="177">
                  <c:v>44823</c:v>
                </c:pt>
                <c:pt idx="178">
                  <c:v>44824</c:v>
                </c:pt>
                <c:pt idx="179">
                  <c:v>44825</c:v>
                </c:pt>
                <c:pt idx="180">
                  <c:v>44826</c:v>
                </c:pt>
                <c:pt idx="181">
                  <c:v>44827</c:v>
                </c:pt>
                <c:pt idx="182">
                  <c:v>44830</c:v>
                </c:pt>
                <c:pt idx="183">
                  <c:v>44831</c:v>
                </c:pt>
                <c:pt idx="184">
                  <c:v>44832</c:v>
                </c:pt>
                <c:pt idx="185">
                  <c:v>44833</c:v>
                </c:pt>
                <c:pt idx="186">
                  <c:v>44834</c:v>
                </c:pt>
                <c:pt idx="187">
                  <c:v>44837</c:v>
                </c:pt>
                <c:pt idx="188">
                  <c:v>44838</c:v>
                </c:pt>
                <c:pt idx="189">
                  <c:v>44839</c:v>
                </c:pt>
                <c:pt idx="190">
                  <c:v>44840</c:v>
                </c:pt>
                <c:pt idx="191">
                  <c:v>44841</c:v>
                </c:pt>
                <c:pt idx="192">
                  <c:v>44844</c:v>
                </c:pt>
                <c:pt idx="193">
                  <c:v>44845</c:v>
                </c:pt>
                <c:pt idx="194">
                  <c:v>44846</c:v>
                </c:pt>
                <c:pt idx="195">
                  <c:v>44847</c:v>
                </c:pt>
                <c:pt idx="196">
                  <c:v>44848</c:v>
                </c:pt>
                <c:pt idx="197">
                  <c:v>44851</c:v>
                </c:pt>
                <c:pt idx="198">
                  <c:v>44852</c:v>
                </c:pt>
                <c:pt idx="199">
                  <c:v>44853</c:v>
                </c:pt>
                <c:pt idx="200">
                  <c:v>44854</c:v>
                </c:pt>
                <c:pt idx="201">
                  <c:v>44855</c:v>
                </c:pt>
                <c:pt idx="202">
                  <c:v>44858</c:v>
                </c:pt>
                <c:pt idx="203">
                  <c:v>44859</c:v>
                </c:pt>
                <c:pt idx="204">
                  <c:v>44860</c:v>
                </c:pt>
                <c:pt idx="205">
                  <c:v>44861</c:v>
                </c:pt>
                <c:pt idx="206">
                  <c:v>44862</c:v>
                </c:pt>
                <c:pt idx="207">
                  <c:v>44865</c:v>
                </c:pt>
                <c:pt idx="208">
                  <c:v>44866</c:v>
                </c:pt>
                <c:pt idx="209">
                  <c:v>44867</c:v>
                </c:pt>
                <c:pt idx="210">
                  <c:v>44868</c:v>
                </c:pt>
                <c:pt idx="211">
                  <c:v>44869</c:v>
                </c:pt>
                <c:pt idx="212">
                  <c:v>44872</c:v>
                </c:pt>
                <c:pt idx="213">
                  <c:v>44873</c:v>
                </c:pt>
                <c:pt idx="214">
                  <c:v>44874</c:v>
                </c:pt>
                <c:pt idx="215">
                  <c:v>44875</c:v>
                </c:pt>
                <c:pt idx="216">
                  <c:v>44876</c:v>
                </c:pt>
                <c:pt idx="217">
                  <c:v>44879</c:v>
                </c:pt>
                <c:pt idx="218">
                  <c:v>44880</c:v>
                </c:pt>
                <c:pt idx="219">
                  <c:v>44881</c:v>
                </c:pt>
                <c:pt idx="220">
                  <c:v>44882</c:v>
                </c:pt>
                <c:pt idx="221">
                  <c:v>44883</c:v>
                </c:pt>
                <c:pt idx="222">
                  <c:v>44886</c:v>
                </c:pt>
                <c:pt idx="223">
                  <c:v>44887</c:v>
                </c:pt>
                <c:pt idx="224">
                  <c:v>44888</c:v>
                </c:pt>
                <c:pt idx="225">
                  <c:v>44889</c:v>
                </c:pt>
                <c:pt idx="226">
                  <c:v>44890</c:v>
                </c:pt>
                <c:pt idx="227">
                  <c:v>44893</c:v>
                </c:pt>
                <c:pt idx="228">
                  <c:v>44894</c:v>
                </c:pt>
                <c:pt idx="229">
                  <c:v>44895</c:v>
                </c:pt>
                <c:pt idx="230">
                  <c:v>44896</c:v>
                </c:pt>
                <c:pt idx="231">
                  <c:v>44897</c:v>
                </c:pt>
                <c:pt idx="232">
                  <c:v>44900</c:v>
                </c:pt>
                <c:pt idx="233">
                  <c:v>44901</c:v>
                </c:pt>
                <c:pt idx="234">
                  <c:v>44902</c:v>
                </c:pt>
                <c:pt idx="235">
                  <c:v>44903</c:v>
                </c:pt>
                <c:pt idx="236">
                  <c:v>44904</c:v>
                </c:pt>
                <c:pt idx="237">
                  <c:v>44907</c:v>
                </c:pt>
                <c:pt idx="238">
                  <c:v>44908</c:v>
                </c:pt>
                <c:pt idx="239">
                  <c:v>44909</c:v>
                </c:pt>
                <c:pt idx="240">
                  <c:v>44910</c:v>
                </c:pt>
                <c:pt idx="241">
                  <c:v>44911</c:v>
                </c:pt>
                <c:pt idx="242">
                  <c:v>44914</c:v>
                </c:pt>
                <c:pt idx="243">
                  <c:v>44915</c:v>
                </c:pt>
                <c:pt idx="244">
                  <c:v>44916</c:v>
                </c:pt>
                <c:pt idx="245">
                  <c:v>44917</c:v>
                </c:pt>
                <c:pt idx="246">
                  <c:v>44918</c:v>
                </c:pt>
                <c:pt idx="247">
                  <c:v>44921</c:v>
                </c:pt>
                <c:pt idx="248">
                  <c:v>44922</c:v>
                </c:pt>
                <c:pt idx="249">
                  <c:v>44923</c:v>
                </c:pt>
                <c:pt idx="250">
                  <c:v>44924</c:v>
                </c:pt>
                <c:pt idx="251">
                  <c:v>44925</c:v>
                </c:pt>
                <c:pt idx="252">
                  <c:v>44928</c:v>
                </c:pt>
                <c:pt idx="253">
                  <c:v>44929</c:v>
                </c:pt>
                <c:pt idx="254">
                  <c:v>44930</c:v>
                </c:pt>
                <c:pt idx="255">
                  <c:v>44931</c:v>
                </c:pt>
                <c:pt idx="256">
                  <c:v>44932</c:v>
                </c:pt>
                <c:pt idx="257">
                  <c:v>44935</c:v>
                </c:pt>
                <c:pt idx="258">
                  <c:v>44936</c:v>
                </c:pt>
                <c:pt idx="259">
                  <c:v>44937</c:v>
                </c:pt>
                <c:pt idx="260">
                  <c:v>44938</c:v>
                </c:pt>
                <c:pt idx="261">
                  <c:v>44939</c:v>
                </c:pt>
                <c:pt idx="262">
                  <c:v>44942</c:v>
                </c:pt>
                <c:pt idx="263">
                  <c:v>44943</c:v>
                </c:pt>
                <c:pt idx="264">
                  <c:v>44944</c:v>
                </c:pt>
                <c:pt idx="265">
                  <c:v>44945</c:v>
                </c:pt>
                <c:pt idx="266">
                  <c:v>44946</c:v>
                </c:pt>
                <c:pt idx="267">
                  <c:v>44949</c:v>
                </c:pt>
                <c:pt idx="268">
                  <c:v>44950</c:v>
                </c:pt>
                <c:pt idx="269">
                  <c:v>44951</c:v>
                </c:pt>
                <c:pt idx="270">
                  <c:v>44952</c:v>
                </c:pt>
                <c:pt idx="271">
                  <c:v>44953</c:v>
                </c:pt>
                <c:pt idx="272">
                  <c:v>44956</c:v>
                </c:pt>
                <c:pt idx="273">
                  <c:v>44957</c:v>
                </c:pt>
                <c:pt idx="274">
                  <c:v>44958</c:v>
                </c:pt>
                <c:pt idx="275">
                  <c:v>44959</c:v>
                </c:pt>
                <c:pt idx="276">
                  <c:v>44960</c:v>
                </c:pt>
                <c:pt idx="277">
                  <c:v>44963</c:v>
                </c:pt>
                <c:pt idx="278">
                  <c:v>44964</c:v>
                </c:pt>
                <c:pt idx="279">
                  <c:v>44965</c:v>
                </c:pt>
                <c:pt idx="280">
                  <c:v>44966</c:v>
                </c:pt>
                <c:pt idx="281">
                  <c:v>44967</c:v>
                </c:pt>
                <c:pt idx="282">
                  <c:v>44970</c:v>
                </c:pt>
                <c:pt idx="283">
                  <c:v>44971</c:v>
                </c:pt>
                <c:pt idx="284">
                  <c:v>44972</c:v>
                </c:pt>
                <c:pt idx="285">
                  <c:v>44973</c:v>
                </c:pt>
                <c:pt idx="286">
                  <c:v>44974</c:v>
                </c:pt>
                <c:pt idx="287">
                  <c:v>44977</c:v>
                </c:pt>
                <c:pt idx="288">
                  <c:v>44978</c:v>
                </c:pt>
                <c:pt idx="289">
                  <c:v>44979</c:v>
                </c:pt>
                <c:pt idx="290">
                  <c:v>44980</c:v>
                </c:pt>
                <c:pt idx="291">
                  <c:v>44981</c:v>
                </c:pt>
                <c:pt idx="292">
                  <c:v>44984</c:v>
                </c:pt>
                <c:pt idx="293">
                  <c:v>44985</c:v>
                </c:pt>
                <c:pt idx="294">
                  <c:v>44986</c:v>
                </c:pt>
                <c:pt idx="295">
                  <c:v>44987</c:v>
                </c:pt>
                <c:pt idx="296">
                  <c:v>44988</c:v>
                </c:pt>
                <c:pt idx="297">
                  <c:v>44991</c:v>
                </c:pt>
                <c:pt idx="298">
                  <c:v>44992</c:v>
                </c:pt>
                <c:pt idx="299">
                  <c:v>44993</c:v>
                </c:pt>
                <c:pt idx="300">
                  <c:v>44994</c:v>
                </c:pt>
                <c:pt idx="301">
                  <c:v>44995</c:v>
                </c:pt>
                <c:pt idx="302">
                  <c:v>44998</c:v>
                </c:pt>
                <c:pt idx="303">
                  <c:v>44999</c:v>
                </c:pt>
                <c:pt idx="304">
                  <c:v>45000</c:v>
                </c:pt>
                <c:pt idx="305">
                  <c:v>45001</c:v>
                </c:pt>
                <c:pt idx="306">
                  <c:v>45002</c:v>
                </c:pt>
                <c:pt idx="307">
                  <c:v>45005</c:v>
                </c:pt>
                <c:pt idx="308">
                  <c:v>45006</c:v>
                </c:pt>
                <c:pt idx="309">
                  <c:v>45007</c:v>
                </c:pt>
                <c:pt idx="310">
                  <c:v>45008</c:v>
                </c:pt>
                <c:pt idx="311">
                  <c:v>45009</c:v>
                </c:pt>
                <c:pt idx="312">
                  <c:v>45012</c:v>
                </c:pt>
                <c:pt idx="313">
                  <c:v>45013</c:v>
                </c:pt>
                <c:pt idx="314">
                  <c:v>45014</c:v>
                </c:pt>
                <c:pt idx="315">
                  <c:v>45015</c:v>
                </c:pt>
                <c:pt idx="316">
                  <c:v>45016</c:v>
                </c:pt>
                <c:pt idx="317">
                  <c:v>45019</c:v>
                </c:pt>
                <c:pt idx="318">
                  <c:v>45020</c:v>
                </c:pt>
                <c:pt idx="319">
                  <c:v>45021</c:v>
                </c:pt>
                <c:pt idx="320">
                  <c:v>45022</c:v>
                </c:pt>
                <c:pt idx="321">
                  <c:v>45023</c:v>
                </c:pt>
                <c:pt idx="322">
                  <c:v>45026</c:v>
                </c:pt>
                <c:pt idx="323">
                  <c:v>45027</c:v>
                </c:pt>
                <c:pt idx="324">
                  <c:v>45028</c:v>
                </c:pt>
                <c:pt idx="325">
                  <c:v>45029</c:v>
                </c:pt>
                <c:pt idx="326">
                  <c:v>45030</c:v>
                </c:pt>
                <c:pt idx="327">
                  <c:v>45033</c:v>
                </c:pt>
                <c:pt idx="328">
                  <c:v>45034</c:v>
                </c:pt>
                <c:pt idx="329">
                  <c:v>45035</c:v>
                </c:pt>
                <c:pt idx="330">
                  <c:v>45036</c:v>
                </c:pt>
                <c:pt idx="331">
                  <c:v>45040</c:v>
                </c:pt>
                <c:pt idx="332">
                  <c:v>45041</c:v>
                </c:pt>
                <c:pt idx="333">
                  <c:v>45042</c:v>
                </c:pt>
                <c:pt idx="334">
                  <c:v>45043</c:v>
                </c:pt>
                <c:pt idx="335">
                  <c:v>45044</c:v>
                </c:pt>
                <c:pt idx="336">
                  <c:v>45048</c:v>
                </c:pt>
                <c:pt idx="337">
                  <c:v>45049</c:v>
                </c:pt>
                <c:pt idx="338">
                  <c:v>45050</c:v>
                </c:pt>
                <c:pt idx="339">
                  <c:v>45051</c:v>
                </c:pt>
                <c:pt idx="340">
                  <c:v>45054</c:v>
                </c:pt>
                <c:pt idx="341">
                  <c:v>45055</c:v>
                </c:pt>
                <c:pt idx="342">
                  <c:v>45056</c:v>
                </c:pt>
                <c:pt idx="343">
                  <c:v>45057</c:v>
                </c:pt>
                <c:pt idx="344">
                  <c:v>45058</c:v>
                </c:pt>
                <c:pt idx="345">
                  <c:v>45061</c:v>
                </c:pt>
                <c:pt idx="346">
                  <c:v>45062</c:v>
                </c:pt>
                <c:pt idx="347">
                  <c:v>45063</c:v>
                </c:pt>
                <c:pt idx="348">
                  <c:v>45064</c:v>
                </c:pt>
                <c:pt idx="349">
                  <c:v>45068</c:v>
                </c:pt>
                <c:pt idx="350">
                  <c:v>45069</c:v>
                </c:pt>
                <c:pt idx="351">
                  <c:v>45070</c:v>
                </c:pt>
                <c:pt idx="352">
                  <c:v>45071</c:v>
                </c:pt>
                <c:pt idx="353">
                  <c:v>45072</c:v>
                </c:pt>
                <c:pt idx="354">
                  <c:v>45075</c:v>
                </c:pt>
                <c:pt idx="355">
                  <c:v>45076</c:v>
                </c:pt>
                <c:pt idx="356">
                  <c:v>45077</c:v>
                </c:pt>
                <c:pt idx="357">
                  <c:v>45078</c:v>
                </c:pt>
                <c:pt idx="358">
                  <c:v>45079</c:v>
                </c:pt>
                <c:pt idx="359">
                  <c:v>45082</c:v>
                </c:pt>
                <c:pt idx="360">
                  <c:v>45083</c:v>
                </c:pt>
                <c:pt idx="361">
                  <c:v>45084</c:v>
                </c:pt>
                <c:pt idx="362">
                  <c:v>45085</c:v>
                </c:pt>
                <c:pt idx="363">
                  <c:v>45086</c:v>
                </c:pt>
                <c:pt idx="364">
                  <c:v>45089</c:v>
                </c:pt>
                <c:pt idx="365">
                  <c:v>45090</c:v>
                </c:pt>
                <c:pt idx="366">
                  <c:v>45091</c:v>
                </c:pt>
                <c:pt idx="367">
                  <c:v>45092</c:v>
                </c:pt>
                <c:pt idx="368">
                  <c:v>45093</c:v>
                </c:pt>
                <c:pt idx="369">
                  <c:v>45096</c:v>
                </c:pt>
                <c:pt idx="370">
                  <c:v>45097</c:v>
                </c:pt>
                <c:pt idx="371">
                  <c:v>45098</c:v>
                </c:pt>
                <c:pt idx="372">
                  <c:v>45099</c:v>
                </c:pt>
                <c:pt idx="373">
                  <c:v>45100</c:v>
                </c:pt>
                <c:pt idx="374">
                  <c:v>45103</c:v>
                </c:pt>
                <c:pt idx="375">
                  <c:v>45104</c:v>
                </c:pt>
                <c:pt idx="376">
                  <c:v>45110</c:v>
                </c:pt>
                <c:pt idx="377">
                  <c:v>45111</c:v>
                </c:pt>
                <c:pt idx="378">
                  <c:v>45112</c:v>
                </c:pt>
                <c:pt idx="379">
                  <c:v>45113</c:v>
                </c:pt>
                <c:pt idx="380">
                  <c:v>45114</c:v>
                </c:pt>
                <c:pt idx="381">
                  <c:v>45117</c:v>
                </c:pt>
                <c:pt idx="382">
                  <c:v>45118</c:v>
                </c:pt>
                <c:pt idx="383">
                  <c:v>45119</c:v>
                </c:pt>
                <c:pt idx="384">
                  <c:v>45120</c:v>
                </c:pt>
                <c:pt idx="385">
                  <c:v>45121</c:v>
                </c:pt>
                <c:pt idx="386">
                  <c:v>45124</c:v>
                </c:pt>
                <c:pt idx="387">
                  <c:v>45125</c:v>
                </c:pt>
                <c:pt idx="388">
                  <c:v>45126</c:v>
                </c:pt>
                <c:pt idx="389">
                  <c:v>45127</c:v>
                </c:pt>
                <c:pt idx="390">
                  <c:v>45128</c:v>
                </c:pt>
                <c:pt idx="391">
                  <c:v>45131</c:v>
                </c:pt>
                <c:pt idx="392">
                  <c:v>45132</c:v>
                </c:pt>
                <c:pt idx="393">
                  <c:v>45133</c:v>
                </c:pt>
                <c:pt idx="394">
                  <c:v>45134</c:v>
                </c:pt>
                <c:pt idx="395">
                  <c:v>45135</c:v>
                </c:pt>
                <c:pt idx="396">
                  <c:v>45138</c:v>
                </c:pt>
                <c:pt idx="397">
                  <c:v>45139</c:v>
                </c:pt>
                <c:pt idx="398">
                  <c:v>45140</c:v>
                </c:pt>
                <c:pt idx="399">
                  <c:v>45141</c:v>
                </c:pt>
                <c:pt idx="400">
                  <c:v>45142</c:v>
                </c:pt>
                <c:pt idx="401">
                  <c:v>45145</c:v>
                </c:pt>
                <c:pt idx="402">
                  <c:v>45146</c:v>
                </c:pt>
                <c:pt idx="403">
                  <c:v>45147</c:v>
                </c:pt>
                <c:pt idx="404">
                  <c:v>45148</c:v>
                </c:pt>
                <c:pt idx="405">
                  <c:v>45149</c:v>
                </c:pt>
                <c:pt idx="406">
                  <c:v>45152</c:v>
                </c:pt>
                <c:pt idx="407">
                  <c:v>45153</c:v>
                </c:pt>
                <c:pt idx="408">
                  <c:v>45154</c:v>
                </c:pt>
                <c:pt idx="409">
                  <c:v>45155</c:v>
                </c:pt>
                <c:pt idx="410">
                  <c:v>45156</c:v>
                </c:pt>
                <c:pt idx="411">
                  <c:v>45159</c:v>
                </c:pt>
                <c:pt idx="412">
                  <c:v>45160</c:v>
                </c:pt>
                <c:pt idx="413">
                  <c:v>45161</c:v>
                </c:pt>
                <c:pt idx="414">
                  <c:v>45162</c:v>
                </c:pt>
                <c:pt idx="415">
                  <c:v>45163</c:v>
                </c:pt>
                <c:pt idx="416">
                  <c:v>45166</c:v>
                </c:pt>
                <c:pt idx="417">
                  <c:v>45167</c:v>
                </c:pt>
                <c:pt idx="418">
                  <c:v>45169</c:v>
                </c:pt>
                <c:pt idx="419">
                  <c:v>45170</c:v>
                </c:pt>
                <c:pt idx="420">
                  <c:v>45173</c:v>
                </c:pt>
                <c:pt idx="421">
                  <c:v>45174</c:v>
                </c:pt>
                <c:pt idx="422">
                  <c:v>45175</c:v>
                </c:pt>
                <c:pt idx="423">
                  <c:v>45176</c:v>
                </c:pt>
                <c:pt idx="424">
                  <c:v>45177</c:v>
                </c:pt>
                <c:pt idx="425">
                  <c:v>45180</c:v>
                </c:pt>
                <c:pt idx="426">
                  <c:v>45181</c:v>
                </c:pt>
                <c:pt idx="427">
                  <c:v>45182</c:v>
                </c:pt>
                <c:pt idx="428">
                  <c:v>45183</c:v>
                </c:pt>
                <c:pt idx="429">
                  <c:v>45184</c:v>
                </c:pt>
                <c:pt idx="430">
                  <c:v>45187</c:v>
                </c:pt>
                <c:pt idx="431">
                  <c:v>45188</c:v>
                </c:pt>
                <c:pt idx="432">
                  <c:v>45189</c:v>
                </c:pt>
                <c:pt idx="433">
                  <c:v>45190</c:v>
                </c:pt>
                <c:pt idx="434">
                  <c:v>45191</c:v>
                </c:pt>
                <c:pt idx="435">
                  <c:v>45194</c:v>
                </c:pt>
                <c:pt idx="436">
                  <c:v>45195</c:v>
                </c:pt>
                <c:pt idx="437">
                  <c:v>45196</c:v>
                </c:pt>
                <c:pt idx="438">
                  <c:v>45197</c:v>
                </c:pt>
                <c:pt idx="439">
                  <c:v>45198</c:v>
                </c:pt>
              </c:numCache>
            </c:numRef>
          </c:cat>
          <c:val>
            <c:numRef>
              <c:f>'Bakiye Seyri'!$B$6:$PY$6</c:f>
              <c:numCache>
                <c:formatCode>_-* #,##0_-;\-* #,##0_-;_-* "-"??_-;_-@_-</c:formatCode>
                <c:ptCount val="440"/>
                <c:pt idx="0">
                  <c:v>48405.62</c:v>
                </c:pt>
                <c:pt idx="1">
                  <c:v>48405.62</c:v>
                </c:pt>
                <c:pt idx="2">
                  <c:v>48405.62</c:v>
                </c:pt>
                <c:pt idx="3">
                  <c:v>48405.62</c:v>
                </c:pt>
                <c:pt idx="4">
                  <c:v>48405.62</c:v>
                </c:pt>
                <c:pt idx="5">
                  <c:v>48405.62</c:v>
                </c:pt>
                <c:pt idx="6">
                  <c:v>48405.62</c:v>
                </c:pt>
                <c:pt idx="7">
                  <c:v>48405.62</c:v>
                </c:pt>
                <c:pt idx="8">
                  <c:v>48405.62</c:v>
                </c:pt>
                <c:pt idx="9">
                  <c:v>48405.62</c:v>
                </c:pt>
                <c:pt idx="10">
                  <c:v>48405.62</c:v>
                </c:pt>
                <c:pt idx="11">
                  <c:v>48405.62</c:v>
                </c:pt>
                <c:pt idx="12">
                  <c:v>48405.62</c:v>
                </c:pt>
                <c:pt idx="13">
                  <c:v>48405.62</c:v>
                </c:pt>
                <c:pt idx="14">
                  <c:v>48405.62</c:v>
                </c:pt>
                <c:pt idx="15">
                  <c:v>48405.62</c:v>
                </c:pt>
                <c:pt idx="16">
                  <c:v>48405.62</c:v>
                </c:pt>
                <c:pt idx="17">
                  <c:v>48405.62</c:v>
                </c:pt>
                <c:pt idx="18">
                  <c:v>48405.62</c:v>
                </c:pt>
                <c:pt idx="19">
                  <c:v>48405.62</c:v>
                </c:pt>
                <c:pt idx="20">
                  <c:v>48405.62</c:v>
                </c:pt>
                <c:pt idx="21">
                  <c:v>48405.62</c:v>
                </c:pt>
                <c:pt idx="22">
                  <c:v>48405.62</c:v>
                </c:pt>
                <c:pt idx="23">
                  <c:v>48405.62</c:v>
                </c:pt>
                <c:pt idx="24">
                  <c:v>48405.62</c:v>
                </c:pt>
                <c:pt idx="25">
                  <c:v>48405.62</c:v>
                </c:pt>
                <c:pt idx="26">
                  <c:v>48405.62</c:v>
                </c:pt>
                <c:pt idx="27">
                  <c:v>48405.62</c:v>
                </c:pt>
                <c:pt idx="28">
                  <c:v>48405.62</c:v>
                </c:pt>
                <c:pt idx="29">
                  <c:v>48405.62</c:v>
                </c:pt>
                <c:pt idx="30">
                  <c:v>48405.62</c:v>
                </c:pt>
                <c:pt idx="31">
                  <c:v>48405.62</c:v>
                </c:pt>
                <c:pt idx="32">
                  <c:v>48405.62</c:v>
                </c:pt>
                <c:pt idx="33">
                  <c:v>48405.62</c:v>
                </c:pt>
                <c:pt idx="34">
                  <c:v>48405.62</c:v>
                </c:pt>
                <c:pt idx="35">
                  <c:v>48405.62</c:v>
                </c:pt>
                <c:pt idx="36">
                  <c:v>48405.62</c:v>
                </c:pt>
                <c:pt idx="37">
                  <c:v>48405.62</c:v>
                </c:pt>
                <c:pt idx="38">
                  <c:v>48405.62</c:v>
                </c:pt>
                <c:pt idx="39">
                  <c:v>48405.62</c:v>
                </c:pt>
                <c:pt idx="40">
                  <c:v>48405.62</c:v>
                </c:pt>
                <c:pt idx="41">
                  <c:v>48405.62</c:v>
                </c:pt>
                <c:pt idx="42">
                  <c:v>48405.62</c:v>
                </c:pt>
                <c:pt idx="43">
                  <c:v>48405.62</c:v>
                </c:pt>
                <c:pt idx="44">
                  <c:v>48405.62</c:v>
                </c:pt>
                <c:pt idx="45">
                  <c:v>48405.62</c:v>
                </c:pt>
                <c:pt idx="46">
                  <c:v>48405.62</c:v>
                </c:pt>
                <c:pt idx="47">
                  <c:v>48405.62</c:v>
                </c:pt>
                <c:pt idx="48">
                  <c:v>48405.62</c:v>
                </c:pt>
                <c:pt idx="49">
                  <c:v>48405.62</c:v>
                </c:pt>
                <c:pt idx="50">
                  <c:v>48405.62</c:v>
                </c:pt>
                <c:pt idx="51">
                  <c:v>48405.62</c:v>
                </c:pt>
                <c:pt idx="52">
                  <c:v>48405.62</c:v>
                </c:pt>
                <c:pt idx="53">
                  <c:v>48405.62</c:v>
                </c:pt>
                <c:pt idx="54">
                  <c:v>48405.62</c:v>
                </c:pt>
                <c:pt idx="55">
                  <c:v>48405.62</c:v>
                </c:pt>
                <c:pt idx="56">
                  <c:v>48405.62</c:v>
                </c:pt>
                <c:pt idx="57">
                  <c:v>48405.62</c:v>
                </c:pt>
                <c:pt idx="58">
                  <c:v>48405.62</c:v>
                </c:pt>
                <c:pt idx="59">
                  <c:v>48405.62</c:v>
                </c:pt>
                <c:pt idx="60">
                  <c:v>48405.62</c:v>
                </c:pt>
                <c:pt idx="61">
                  <c:v>48405.62</c:v>
                </c:pt>
                <c:pt idx="62">
                  <c:v>48405.62</c:v>
                </c:pt>
                <c:pt idx="63">
                  <c:v>48405.62</c:v>
                </c:pt>
                <c:pt idx="64">
                  <c:v>48405.62</c:v>
                </c:pt>
                <c:pt idx="65">
                  <c:v>48405.62</c:v>
                </c:pt>
                <c:pt idx="66">
                  <c:v>48405.62</c:v>
                </c:pt>
                <c:pt idx="67">
                  <c:v>48405.62</c:v>
                </c:pt>
                <c:pt idx="68">
                  <c:v>48405.62</c:v>
                </c:pt>
                <c:pt idx="69">
                  <c:v>48405.62</c:v>
                </c:pt>
                <c:pt idx="70">
                  <c:v>48405.62</c:v>
                </c:pt>
                <c:pt idx="71">
                  <c:v>48405.62</c:v>
                </c:pt>
                <c:pt idx="72">
                  <c:v>48405.62</c:v>
                </c:pt>
                <c:pt idx="73">
                  <c:v>48405.62</c:v>
                </c:pt>
                <c:pt idx="74">
                  <c:v>48405.62</c:v>
                </c:pt>
                <c:pt idx="75">
                  <c:v>48405.62</c:v>
                </c:pt>
                <c:pt idx="76">
                  <c:v>48405.62</c:v>
                </c:pt>
                <c:pt idx="77">
                  <c:v>48405.62</c:v>
                </c:pt>
                <c:pt idx="78">
                  <c:v>48405.62</c:v>
                </c:pt>
                <c:pt idx="79">
                  <c:v>48405.62</c:v>
                </c:pt>
                <c:pt idx="80">
                  <c:v>48405.62</c:v>
                </c:pt>
                <c:pt idx="81">
                  <c:v>48405.62</c:v>
                </c:pt>
                <c:pt idx="82">
                  <c:v>48405.62</c:v>
                </c:pt>
                <c:pt idx="83">
                  <c:v>48405.62</c:v>
                </c:pt>
                <c:pt idx="84">
                  <c:v>48405.62</c:v>
                </c:pt>
                <c:pt idx="85">
                  <c:v>48405.62</c:v>
                </c:pt>
                <c:pt idx="86">
                  <c:v>48405.62</c:v>
                </c:pt>
                <c:pt idx="87">
                  <c:v>48405.62</c:v>
                </c:pt>
                <c:pt idx="88">
                  <c:v>48405.62</c:v>
                </c:pt>
                <c:pt idx="89">
                  <c:v>48405.62</c:v>
                </c:pt>
                <c:pt idx="90">
                  <c:v>48405.62</c:v>
                </c:pt>
                <c:pt idx="91">
                  <c:v>48405.62</c:v>
                </c:pt>
                <c:pt idx="92">
                  <c:v>48405.62</c:v>
                </c:pt>
                <c:pt idx="93">
                  <c:v>48405.62</c:v>
                </c:pt>
                <c:pt idx="94">
                  <c:v>48405.62</c:v>
                </c:pt>
                <c:pt idx="95">
                  <c:v>48405.62</c:v>
                </c:pt>
                <c:pt idx="96">
                  <c:v>48405.62</c:v>
                </c:pt>
                <c:pt idx="97">
                  <c:v>48405.62</c:v>
                </c:pt>
                <c:pt idx="98">
                  <c:v>48405.62</c:v>
                </c:pt>
                <c:pt idx="99">
                  <c:v>48405.62</c:v>
                </c:pt>
                <c:pt idx="100">
                  <c:v>48405.62</c:v>
                </c:pt>
                <c:pt idx="101">
                  <c:v>48405.62</c:v>
                </c:pt>
                <c:pt idx="102">
                  <c:v>48405.62</c:v>
                </c:pt>
                <c:pt idx="103">
                  <c:v>48405.62</c:v>
                </c:pt>
                <c:pt idx="104">
                  <c:v>48405.62</c:v>
                </c:pt>
                <c:pt idx="105">
                  <c:v>48405.62</c:v>
                </c:pt>
                <c:pt idx="106">
                  <c:v>48405.62</c:v>
                </c:pt>
                <c:pt idx="107">
                  <c:v>48405.62</c:v>
                </c:pt>
                <c:pt idx="108">
                  <c:v>48405.62</c:v>
                </c:pt>
                <c:pt idx="109">
                  <c:v>48405.62</c:v>
                </c:pt>
                <c:pt idx="110">
                  <c:v>48405.62</c:v>
                </c:pt>
                <c:pt idx="111">
                  <c:v>48405.62</c:v>
                </c:pt>
                <c:pt idx="112">
                  <c:v>48405.62</c:v>
                </c:pt>
                <c:pt idx="113">
                  <c:v>48405.62</c:v>
                </c:pt>
                <c:pt idx="114">
                  <c:v>48405.62</c:v>
                </c:pt>
                <c:pt idx="115">
                  <c:v>48405.62</c:v>
                </c:pt>
                <c:pt idx="116">
                  <c:v>48405.62</c:v>
                </c:pt>
                <c:pt idx="117">
                  <c:v>48405.62</c:v>
                </c:pt>
                <c:pt idx="118">
                  <c:v>48405.62</c:v>
                </c:pt>
                <c:pt idx="119">
                  <c:v>48405.62</c:v>
                </c:pt>
                <c:pt idx="120">
                  <c:v>48405.62</c:v>
                </c:pt>
                <c:pt idx="121">
                  <c:v>48405.62</c:v>
                </c:pt>
                <c:pt idx="122">
                  <c:v>48405.62</c:v>
                </c:pt>
                <c:pt idx="123">
                  <c:v>48405.62</c:v>
                </c:pt>
                <c:pt idx="124">
                  <c:v>48405.62</c:v>
                </c:pt>
                <c:pt idx="125">
                  <c:v>48405.62</c:v>
                </c:pt>
                <c:pt idx="126">
                  <c:v>48405.62</c:v>
                </c:pt>
                <c:pt idx="127">
                  <c:v>48405.62</c:v>
                </c:pt>
                <c:pt idx="128">
                  <c:v>48405.62</c:v>
                </c:pt>
                <c:pt idx="129">
                  <c:v>48405.62</c:v>
                </c:pt>
                <c:pt idx="130">
                  <c:v>48405.62</c:v>
                </c:pt>
                <c:pt idx="131">
                  <c:v>48405.62</c:v>
                </c:pt>
                <c:pt idx="132">
                  <c:v>48405.62</c:v>
                </c:pt>
                <c:pt idx="133">
                  <c:v>48405.62</c:v>
                </c:pt>
                <c:pt idx="134">
                  <c:v>48405.62</c:v>
                </c:pt>
                <c:pt idx="135">
                  <c:v>48405.62</c:v>
                </c:pt>
                <c:pt idx="136">
                  <c:v>48405.62</c:v>
                </c:pt>
                <c:pt idx="137">
                  <c:v>48405.62</c:v>
                </c:pt>
                <c:pt idx="138">
                  <c:v>48405.62</c:v>
                </c:pt>
                <c:pt idx="139">
                  <c:v>48405.62</c:v>
                </c:pt>
                <c:pt idx="140">
                  <c:v>48405.62</c:v>
                </c:pt>
                <c:pt idx="141">
                  <c:v>48405.62</c:v>
                </c:pt>
                <c:pt idx="142">
                  <c:v>48405.62</c:v>
                </c:pt>
                <c:pt idx="143">
                  <c:v>48405.62</c:v>
                </c:pt>
                <c:pt idx="144">
                  <c:v>48405.62</c:v>
                </c:pt>
                <c:pt idx="145">
                  <c:v>48405.62</c:v>
                </c:pt>
                <c:pt idx="146">
                  <c:v>48405.62</c:v>
                </c:pt>
                <c:pt idx="147">
                  <c:v>48405.62</c:v>
                </c:pt>
                <c:pt idx="148">
                  <c:v>48405.62</c:v>
                </c:pt>
                <c:pt idx="149">
                  <c:v>48405.62</c:v>
                </c:pt>
                <c:pt idx="150">
                  <c:v>48405.62</c:v>
                </c:pt>
                <c:pt idx="151">
                  <c:v>48405.62</c:v>
                </c:pt>
                <c:pt idx="152">
                  <c:v>48405.62</c:v>
                </c:pt>
                <c:pt idx="153">
                  <c:v>48405.62</c:v>
                </c:pt>
                <c:pt idx="154">
                  <c:v>48405.62</c:v>
                </c:pt>
                <c:pt idx="155">
                  <c:v>48405.62</c:v>
                </c:pt>
                <c:pt idx="156">
                  <c:v>48405.62</c:v>
                </c:pt>
                <c:pt idx="157">
                  <c:v>48405.62</c:v>
                </c:pt>
                <c:pt idx="158">
                  <c:v>48405.62</c:v>
                </c:pt>
                <c:pt idx="159">
                  <c:v>48405.62</c:v>
                </c:pt>
                <c:pt idx="160">
                  <c:v>48405.62</c:v>
                </c:pt>
                <c:pt idx="161">
                  <c:v>48405.62</c:v>
                </c:pt>
                <c:pt idx="162">
                  <c:v>48405.62</c:v>
                </c:pt>
                <c:pt idx="163">
                  <c:v>48405.62</c:v>
                </c:pt>
                <c:pt idx="164">
                  <c:v>48405.62</c:v>
                </c:pt>
                <c:pt idx="165">
                  <c:v>48405.62</c:v>
                </c:pt>
                <c:pt idx="166">
                  <c:v>48405.62</c:v>
                </c:pt>
                <c:pt idx="167">
                  <c:v>48405.62</c:v>
                </c:pt>
                <c:pt idx="168">
                  <c:v>48405.62</c:v>
                </c:pt>
                <c:pt idx="169">
                  <c:v>48405.62</c:v>
                </c:pt>
                <c:pt idx="170">
                  <c:v>48405.62</c:v>
                </c:pt>
                <c:pt idx="171">
                  <c:v>48405.62</c:v>
                </c:pt>
                <c:pt idx="172">
                  <c:v>48405.62</c:v>
                </c:pt>
                <c:pt idx="173">
                  <c:v>48405.62</c:v>
                </c:pt>
                <c:pt idx="174">
                  <c:v>48405.62</c:v>
                </c:pt>
                <c:pt idx="175">
                  <c:v>48405.62</c:v>
                </c:pt>
                <c:pt idx="176">
                  <c:v>48405.62</c:v>
                </c:pt>
                <c:pt idx="177">
                  <c:v>48405.62</c:v>
                </c:pt>
                <c:pt idx="178">
                  <c:v>48405.62</c:v>
                </c:pt>
                <c:pt idx="179">
                  <c:v>48405.62</c:v>
                </c:pt>
                <c:pt idx="180">
                  <c:v>48405.62</c:v>
                </c:pt>
                <c:pt idx="181">
                  <c:v>48405.62</c:v>
                </c:pt>
                <c:pt idx="182">
                  <c:v>48405.62</c:v>
                </c:pt>
                <c:pt idx="183">
                  <c:v>48405.62</c:v>
                </c:pt>
                <c:pt idx="184">
                  <c:v>48405.62</c:v>
                </c:pt>
                <c:pt idx="185">
                  <c:v>48405.62</c:v>
                </c:pt>
                <c:pt idx="186">
                  <c:v>48405.62</c:v>
                </c:pt>
                <c:pt idx="187">
                  <c:v>48405.62</c:v>
                </c:pt>
                <c:pt idx="188">
                  <c:v>48405.62</c:v>
                </c:pt>
                <c:pt idx="189">
                  <c:v>48405.62</c:v>
                </c:pt>
                <c:pt idx="190">
                  <c:v>48405.62</c:v>
                </c:pt>
                <c:pt idx="191">
                  <c:v>48405.62</c:v>
                </c:pt>
                <c:pt idx="192">
                  <c:v>48405.62</c:v>
                </c:pt>
                <c:pt idx="193">
                  <c:v>48405.62</c:v>
                </c:pt>
                <c:pt idx="194">
                  <c:v>48405.62</c:v>
                </c:pt>
                <c:pt idx="195">
                  <c:v>48405.62</c:v>
                </c:pt>
                <c:pt idx="196">
                  <c:v>48405.62</c:v>
                </c:pt>
                <c:pt idx="197">
                  <c:v>48405.62</c:v>
                </c:pt>
                <c:pt idx="198">
                  <c:v>48405.62</c:v>
                </c:pt>
                <c:pt idx="199">
                  <c:v>48405.62</c:v>
                </c:pt>
                <c:pt idx="200">
                  <c:v>48405.62</c:v>
                </c:pt>
                <c:pt idx="201">
                  <c:v>48405.62</c:v>
                </c:pt>
                <c:pt idx="202">
                  <c:v>48405.62</c:v>
                </c:pt>
                <c:pt idx="203">
                  <c:v>48405.62</c:v>
                </c:pt>
                <c:pt idx="204">
                  <c:v>48405.62</c:v>
                </c:pt>
                <c:pt idx="205">
                  <c:v>48405.62</c:v>
                </c:pt>
                <c:pt idx="206">
                  <c:v>48405.62</c:v>
                </c:pt>
                <c:pt idx="207">
                  <c:v>48405.62</c:v>
                </c:pt>
                <c:pt idx="208">
                  <c:v>48405.62</c:v>
                </c:pt>
                <c:pt idx="209">
                  <c:v>48405.62</c:v>
                </c:pt>
                <c:pt idx="210">
                  <c:v>48405.62</c:v>
                </c:pt>
                <c:pt idx="211">
                  <c:v>48405.62</c:v>
                </c:pt>
                <c:pt idx="212">
                  <c:v>48405.62</c:v>
                </c:pt>
                <c:pt idx="213">
                  <c:v>48405.62</c:v>
                </c:pt>
                <c:pt idx="214">
                  <c:v>48405.62</c:v>
                </c:pt>
                <c:pt idx="215">
                  <c:v>48405.62</c:v>
                </c:pt>
                <c:pt idx="216">
                  <c:v>48405.62</c:v>
                </c:pt>
                <c:pt idx="217">
                  <c:v>48405.62</c:v>
                </c:pt>
                <c:pt idx="218">
                  <c:v>48405.62</c:v>
                </c:pt>
                <c:pt idx="219">
                  <c:v>48405.62</c:v>
                </c:pt>
                <c:pt idx="220">
                  <c:v>48405.62</c:v>
                </c:pt>
                <c:pt idx="221">
                  <c:v>48405.62</c:v>
                </c:pt>
                <c:pt idx="222">
                  <c:v>48405.62</c:v>
                </c:pt>
                <c:pt idx="223">
                  <c:v>48405.62</c:v>
                </c:pt>
                <c:pt idx="224">
                  <c:v>48405.62</c:v>
                </c:pt>
                <c:pt idx="225">
                  <c:v>48405.62</c:v>
                </c:pt>
                <c:pt idx="226">
                  <c:v>48405.62</c:v>
                </c:pt>
                <c:pt idx="227">
                  <c:v>48405.62</c:v>
                </c:pt>
                <c:pt idx="228">
                  <c:v>48405.62</c:v>
                </c:pt>
                <c:pt idx="229">
                  <c:v>48405.62</c:v>
                </c:pt>
                <c:pt idx="230">
                  <c:v>48405.62</c:v>
                </c:pt>
                <c:pt idx="231">
                  <c:v>48405.62</c:v>
                </c:pt>
                <c:pt idx="232">
                  <c:v>48405.62</c:v>
                </c:pt>
                <c:pt idx="233">
                  <c:v>48405.62</c:v>
                </c:pt>
                <c:pt idx="234">
                  <c:v>48405.62</c:v>
                </c:pt>
                <c:pt idx="235">
                  <c:v>48405.62</c:v>
                </c:pt>
                <c:pt idx="236">
                  <c:v>48405.62</c:v>
                </c:pt>
                <c:pt idx="237">
                  <c:v>48405.62</c:v>
                </c:pt>
                <c:pt idx="238">
                  <c:v>48405.62</c:v>
                </c:pt>
                <c:pt idx="239">
                  <c:v>48405.62</c:v>
                </c:pt>
                <c:pt idx="240">
                  <c:v>48405.62</c:v>
                </c:pt>
                <c:pt idx="241">
                  <c:v>48405.62</c:v>
                </c:pt>
                <c:pt idx="242">
                  <c:v>48405.62</c:v>
                </c:pt>
                <c:pt idx="243">
                  <c:v>48405.62</c:v>
                </c:pt>
                <c:pt idx="244">
                  <c:v>48405.62</c:v>
                </c:pt>
                <c:pt idx="245">
                  <c:v>48405.62</c:v>
                </c:pt>
                <c:pt idx="246">
                  <c:v>48405.62</c:v>
                </c:pt>
                <c:pt idx="247">
                  <c:v>48405.62</c:v>
                </c:pt>
                <c:pt idx="248">
                  <c:v>48405.62</c:v>
                </c:pt>
                <c:pt idx="249">
                  <c:v>48405.62</c:v>
                </c:pt>
                <c:pt idx="250">
                  <c:v>48405.62</c:v>
                </c:pt>
                <c:pt idx="251">
                  <c:v>48405.62</c:v>
                </c:pt>
                <c:pt idx="252">
                  <c:v>60049</c:v>
                </c:pt>
                <c:pt idx="253">
                  <c:v>60049</c:v>
                </c:pt>
                <c:pt idx="254">
                  <c:v>60049</c:v>
                </c:pt>
                <c:pt idx="255">
                  <c:v>60049</c:v>
                </c:pt>
                <c:pt idx="256">
                  <c:v>60049</c:v>
                </c:pt>
                <c:pt idx="257">
                  <c:v>60049</c:v>
                </c:pt>
                <c:pt idx="258">
                  <c:v>60049</c:v>
                </c:pt>
                <c:pt idx="259">
                  <c:v>60049</c:v>
                </c:pt>
                <c:pt idx="260">
                  <c:v>60049</c:v>
                </c:pt>
                <c:pt idx="261">
                  <c:v>60049</c:v>
                </c:pt>
                <c:pt idx="262">
                  <c:v>60049</c:v>
                </c:pt>
                <c:pt idx="263">
                  <c:v>60049</c:v>
                </c:pt>
                <c:pt idx="264">
                  <c:v>60049</c:v>
                </c:pt>
                <c:pt idx="265">
                  <c:v>60049</c:v>
                </c:pt>
                <c:pt idx="266">
                  <c:v>60049</c:v>
                </c:pt>
                <c:pt idx="267">
                  <c:v>60049</c:v>
                </c:pt>
                <c:pt idx="268">
                  <c:v>60049</c:v>
                </c:pt>
                <c:pt idx="269">
                  <c:v>60049</c:v>
                </c:pt>
                <c:pt idx="270">
                  <c:v>60049</c:v>
                </c:pt>
                <c:pt idx="271">
                  <c:v>60049</c:v>
                </c:pt>
                <c:pt idx="272">
                  <c:v>60049</c:v>
                </c:pt>
                <c:pt idx="273">
                  <c:v>60049</c:v>
                </c:pt>
                <c:pt idx="274">
                  <c:v>60049</c:v>
                </c:pt>
                <c:pt idx="275">
                  <c:v>60049</c:v>
                </c:pt>
                <c:pt idx="276">
                  <c:v>60049</c:v>
                </c:pt>
                <c:pt idx="277">
                  <c:v>60049</c:v>
                </c:pt>
                <c:pt idx="278">
                  <c:v>60049</c:v>
                </c:pt>
                <c:pt idx="279">
                  <c:v>60049</c:v>
                </c:pt>
                <c:pt idx="280">
                  <c:v>60049</c:v>
                </c:pt>
                <c:pt idx="281">
                  <c:v>60049</c:v>
                </c:pt>
                <c:pt idx="282">
                  <c:v>60049</c:v>
                </c:pt>
                <c:pt idx="283">
                  <c:v>60049</c:v>
                </c:pt>
                <c:pt idx="284">
                  <c:v>60049</c:v>
                </c:pt>
                <c:pt idx="285">
                  <c:v>60049</c:v>
                </c:pt>
                <c:pt idx="286">
                  <c:v>60049</c:v>
                </c:pt>
                <c:pt idx="287">
                  <c:v>60049</c:v>
                </c:pt>
                <c:pt idx="288">
                  <c:v>60049</c:v>
                </c:pt>
                <c:pt idx="289">
                  <c:v>60049</c:v>
                </c:pt>
                <c:pt idx="290">
                  <c:v>60049</c:v>
                </c:pt>
                <c:pt idx="291">
                  <c:v>60049</c:v>
                </c:pt>
                <c:pt idx="292">
                  <c:v>60049</c:v>
                </c:pt>
                <c:pt idx="293">
                  <c:v>60049</c:v>
                </c:pt>
                <c:pt idx="294">
                  <c:v>60049</c:v>
                </c:pt>
                <c:pt idx="295">
                  <c:v>60049</c:v>
                </c:pt>
                <c:pt idx="296">
                  <c:v>60049</c:v>
                </c:pt>
                <c:pt idx="297">
                  <c:v>60049</c:v>
                </c:pt>
                <c:pt idx="298">
                  <c:v>60049</c:v>
                </c:pt>
                <c:pt idx="299">
                  <c:v>60049</c:v>
                </c:pt>
                <c:pt idx="300">
                  <c:v>60049</c:v>
                </c:pt>
                <c:pt idx="301">
                  <c:v>60049</c:v>
                </c:pt>
                <c:pt idx="302">
                  <c:v>60049</c:v>
                </c:pt>
                <c:pt idx="303">
                  <c:v>60049</c:v>
                </c:pt>
                <c:pt idx="304">
                  <c:v>60049</c:v>
                </c:pt>
                <c:pt idx="305">
                  <c:v>60049</c:v>
                </c:pt>
                <c:pt idx="306">
                  <c:v>60049</c:v>
                </c:pt>
                <c:pt idx="307">
                  <c:v>60049</c:v>
                </c:pt>
                <c:pt idx="308">
                  <c:v>60049</c:v>
                </c:pt>
                <c:pt idx="309">
                  <c:v>60049</c:v>
                </c:pt>
                <c:pt idx="310">
                  <c:v>60049</c:v>
                </c:pt>
                <c:pt idx="311">
                  <c:v>60049</c:v>
                </c:pt>
                <c:pt idx="312">
                  <c:v>60049</c:v>
                </c:pt>
                <c:pt idx="313">
                  <c:v>60049</c:v>
                </c:pt>
                <c:pt idx="314">
                  <c:v>60049</c:v>
                </c:pt>
                <c:pt idx="315">
                  <c:v>60049</c:v>
                </c:pt>
                <c:pt idx="316">
                  <c:v>60049</c:v>
                </c:pt>
                <c:pt idx="317">
                  <c:v>60049</c:v>
                </c:pt>
                <c:pt idx="318">
                  <c:v>60049</c:v>
                </c:pt>
                <c:pt idx="319">
                  <c:v>60049</c:v>
                </c:pt>
                <c:pt idx="320">
                  <c:v>60049</c:v>
                </c:pt>
                <c:pt idx="321">
                  <c:v>60049</c:v>
                </c:pt>
                <c:pt idx="322">
                  <c:v>60049</c:v>
                </c:pt>
                <c:pt idx="323">
                  <c:v>60049</c:v>
                </c:pt>
                <c:pt idx="324">
                  <c:v>60049</c:v>
                </c:pt>
                <c:pt idx="325">
                  <c:v>60049</c:v>
                </c:pt>
                <c:pt idx="326">
                  <c:v>60049</c:v>
                </c:pt>
                <c:pt idx="327">
                  <c:v>60049</c:v>
                </c:pt>
                <c:pt idx="328">
                  <c:v>60049</c:v>
                </c:pt>
                <c:pt idx="329">
                  <c:v>60049</c:v>
                </c:pt>
                <c:pt idx="330">
                  <c:v>60049</c:v>
                </c:pt>
                <c:pt idx="331">
                  <c:v>60049</c:v>
                </c:pt>
                <c:pt idx="332">
                  <c:v>60049</c:v>
                </c:pt>
                <c:pt idx="333">
                  <c:v>60049</c:v>
                </c:pt>
                <c:pt idx="334">
                  <c:v>60049</c:v>
                </c:pt>
                <c:pt idx="335">
                  <c:v>60049</c:v>
                </c:pt>
                <c:pt idx="336">
                  <c:v>60049</c:v>
                </c:pt>
                <c:pt idx="337">
                  <c:v>60049</c:v>
                </c:pt>
                <c:pt idx="338">
                  <c:v>60049</c:v>
                </c:pt>
                <c:pt idx="339">
                  <c:v>60049</c:v>
                </c:pt>
                <c:pt idx="340">
                  <c:v>60049</c:v>
                </c:pt>
                <c:pt idx="341">
                  <c:v>60049</c:v>
                </c:pt>
                <c:pt idx="342">
                  <c:v>60049</c:v>
                </c:pt>
                <c:pt idx="343">
                  <c:v>60049</c:v>
                </c:pt>
                <c:pt idx="344">
                  <c:v>60049</c:v>
                </c:pt>
                <c:pt idx="345">
                  <c:v>60049</c:v>
                </c:pt>
                <c:pt idx="346">
                  <c:v>60049</c:v>
                </c:pt>
                <c:pt idx="347">
                  <c:v>60049</c:v>
                </c:pt>
                <c:pt idx="348">
                  <c:v>60049</c:v>
                </c:pt>
                <c:pt idx="349">
                  <c:v>60049</c:v>
                </c:pt>
                <c:pt idx="350">
                  <c:v>60049</c:v>
                </c:pt>
                <c:pt idx="351">
                  <c:v>60049</c:v>
                </c:pt>
                <c:pt idx="352">
                  <c:v>60049</c:v>
                </c:pt>
                <c:pt idx="353">
                  <c:v>60049</c:v>
                </c:pt>
                <c:pt idx="354">
                  <c:v>60049</c:v>
                </c:pt>
                <c:pt idx="355">
                  <c:v>60049</c:v>
                </c:pt>
                <c:pt idx="356">
                  <c:v>60049</c:v>
                </c:pt>
                <c:pt idx="357">
                  <c:v>60049</c:v>
                </c:pt>
                <c:pt idx="358">
                  <c:v>60049</c:v>
                </c:pt>
                <c:pt idx="359">
                  <c:v>60049</c:v>
                </c:pt>
                <c:pt idx="360">
                  <c:v>60049</c:v>
                </c:pt>
                <c:pt idx="361">
                  <c:v>60049</c:v>
                </c:pt>
                <c:pt idx="362">
                  <c:v>60049</c:v>
                </c:pt>
                <c:pt idx="363">
                  <c:v>60049</c:v>
                </c:pt>
                <c:pt idx="364">
                  <c:v>60049</c:v>
                </c:pt>
                <c:pt idx="365">
                  <c:v>60049</c:v>
                </c:pt>
                <c:pt idx="366">
                  <c:v>60049</c:v>
                </c:pt>
                <c:pt idx="367">
                  <c:v>60049</c:v>
                </c:pt>
                <c:pt idx="368">
                  <c:v>60049</c:v>
                </c:pt>
                <c:pt idx="369">
                  <c:v>60049</c:v>
                </c:pt>
                <c:pt idx="370">
                  <c:v>60049</c:v>
                </c:pt>
                <c:pt idx="371">
                  <c:v>60049</c:v>
                </c:pt>
                <c:pt idx="372">
                  <c:v>60049</c:v>
                </c:pt>
                <c:pt idx="373">
                  <c:v>60049</c:v>
                </c:pt>
                <c:pt idx="374">
                  <c:v>60049</c:v>
                </c:pt>
                <c:pt idx="375">
                  <c:v>60049</c:v>
                </c:pt>
                <c:pt idx="376">
                  <c:v>60049</c:v>
                </c:pt>
                <c:pt idx="377">
                  <c:v>60049</c:v>
                </c:pt>
                <c:pt idx="378">
                  <c:v>60049</c:v>
                </c:pt>
                <c:pt idx="379">
                  <c:v>60049</c:v>
                </c:pt>
                <c:pt idx="380">
                  <c:v>60049</c:v>
                </c:pt>
                <c:pt idx="381">
                  <c:v>60049</c:v>
                </c:pt>
                <c:pt idx="382">
                  <c:v>60049</c:v>
                </c:pt>
                <c:pt idx="383">
                  <c:v>60049</c:v>
                </c:pt>
                <c:pt idx="384">
                  <c:v>60049</c:v>
                </c:pt>
                <c:pt idx="385">
                  <c:v>60049</c:v>
                </c:pt>
                <c:pt idx="386">
                  <c:v>60049</c:v>
                </c:pt>
                <c:pt idx="387">
                  <c:v>60049</c:v>
                </c:pt>
                <c:pt idx="388">
                  <c:v>60049</c:v>
                </c:pt>
                <c:pt idx="389">
                  <c:v>60049</c:v>
                </c:pt>
                <c:pt idx="390">
                  <c:v>60049</c:v>
                </c:pt>
                <c:pt idx="391">
                  <c:v>60049</c:v>
                </c:pt>
                <c:pt idx="392">
                  <c:v>60049</c:v>
                </c:pt>
                <c:pt idx="393">
                  <c:v>60049</c:v>
                </c:pt>
                <c:pt idx="394">
                  <c:v>60049</c:v>
                </c:pt>
                <c:pt idx="395">
                  <c:v>60049</c:v>
                </c:pt>
                <c:pt idx="396">
                  <c:v>60049</c:v>
                </c:pt>
                <c:pt idx="397">
                  <c:v>60049</c:v>
                </c:pt>
                <c:pt idx="398">
                  <c:v>60049</c:v>
                </c:pt>
                <c:pt idx="399">
                  <c:v>60049</c:v>
                </c:pt>
                <c:pt idx="400">
                  <c:v>60049</c:v>
                </c:pt>
                <c:pt idx="401">
                  <c:v>60049</c:v>
                </c:pt>
                <c:pt idx="402">
                  <c:v>60049</c:v>
                </c:pt>
                <c:pt idx="403">
                  <c:v>60049</c:v>
                </c:pt>
                <c:pt idx="404">
                  <c:v>60049</c:v>
                </c:pt>
                <c:pt idx="405">
                  <c:v>60049</c:v>
                </c:pt>
                <c:pt idx="406">
                  <c:v>60049</c:v>
                </c:pt>
                <c:pt idx="407">
                  <c:v>60049</c:v>
                </c:pt>
                <c:pt idx="408">
                  <c:v>60049</c:v>
                </c:pt>
                <c:pt idx="409">
                  <c:v>60049</c:v>
                </c:pt>
                <c:pt idx="410">
                  <c:v>60049</c:v>
                </c:pt>
                <c:pt idx="411">
                  <c:v>60049</c:v>
                </c:pt>
                <c:pt idx="412">
                  <c:v>60049</c:v>
                </c:pt>
                <c:pt idx="413">
                  <c:v>60049</c:v>
                </c:pt>
                <c:pt idx="414">
                  <c:v>60049</c:v>
                </c:pt>
                <c:pt idx="415">
                  <c:v>60049</c:v>
                </c:pt>
                <c:pt idx="416">
                  <c:v>60049</c:v>
                </c:pt>
                <c:pt idx="417">
                  <c:v>60049</c:v>
                </c:pt>
                <c:pt idx="418">
                  <c:v>60049</c:v>
                </c:pt>
                <c:pt idx="419">
                  <c:v>60049</c:v>
                </c:pt>
                <c:pt idx="420">
                  <c:v>60049</c:v>
                </c:pt>
                <c:pt idx="421">
                  <c:v>60049</c:v>
                </c:pt>
                <c:pt idx="422">
                  <c:v>60049</c:v>
                </c:pt>
                <c:pt idx="423">
                  <c:v>60049</c:v>
                </c:pt>
                <c:pt idx="424">
                  <c:v>60049</c:v>
                </c:pt>
                <c:pt idx="425">
                  <c:v>60049</c:v>
                </c:pt>
                <c:pt idx="426">
                  <c:v>60049</c:v>
                </c:pt>
                <c:pt idx="427">
                  <c:v>60049</c:v>
                </c:pt>
                <c:pt idx="428">
                  <c:v>60049</c:v>
                </c:pt>
                <c:pt idx="429">
                  <c:v>60049</c:v>
                </c:pt>
                <c:pt idx="430">
                  <c:v>60049</c:v>
                </c:pt>
                <c:pt idx="431">
                  <c:v>60049</c:v>
                </c:pt>
                <c:pt idx="432">
                  <c:v>60049</c:v>
                </c:pt>
                <c:pt idx="433">
                  <c:v>60049</c:v>
                </c:pt>
                <c:pt idx="434">
                  <c:v>60049</c:v>
                </c:pt>
                <c:pt idx="435">
                  <c:v>60049</c:v>
                </c:pt>
                <c:pt idx="436">
                  <c:v>60049</c:v>
                </c:pt>
                <c:pt idx="437">
                  <c:v>60049</c:v>
                </c:pt>
                <c:pt idx="438">
                  <c:v>60049</c:v>
                </c:pt>
                <c:pt idx="439">
                  <c:v>60049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7F5-41DD-B097-14E3F3D8999D}"/>
            </c:ext>
          </c:extLst>
        </c:ser>
        <c:ser>
          <c:idx val="2"/>
          <c:order val="2"/>
          <c:tx>
            <c:strRef>
              <c:f>'Bakiye Seyri'!$A$7</c:f>
              <c:strCache>
                <c:ptCount val="1"/>
                <c:pt idx="0">
                  <c:v>Quarterly Average Cash Balance</c:v>
                </c:pt>
              </c:strCache>
            </c:strRef>
          </c:tx>
          <c:spPr>
            <a:ln w="28575" cap="rnd">
              <a:solidFill>
                <a:schemeClr val="accent6">
                  <a:lumMod val="5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'Bakiye Seyri'!$B$4:$PY$4</c:f>
              <c:numCache>
                <c:formatCode>m/d/yyyy</c:formatCode>
                <c:ptCount val="440"/>
                <c:pt idx="0">
                  <c:v>44564</c:v>
                </c:pt>
                <c:pt idx="1">
                  <c:v>44565</c:v>
                </c:pt>
                <c:pt idx="2">
                  <c:v>44566</c:v>
                </c:pt>
                <c:pt idx="3">
                  <c:v>44567</c:v>
                </c:pt>
                <c:pt idx="4">
                  <c:v>44568</c:v>
                </c:pt>
                <c:pt idx="5">
                  <c:v>44571</c:v>
                </c:pt>
                <c:pt idx="6">
                  <c:v>44572</c:v>
                </c:pt>
                <c:pt idx="7">
                  <c:v>44573</c:v>
                </c:pt>
                <c:pt idx="8">
                  <c:v>44574</c:v>
                </c:pt>
                <c:pt idx="9">
                  <c:v>44575</c:v>
                </c:pt>
                <c:pt idx="10">
                  <c:v>44578</c:v>
                </c:pt>
                <c:pt idx="11">
                  <c:v>44579</c:v>
                </c:pt>
                <c:pt idx="12">
                  <c:v>44580</c:v>
                </c:pt>
                <c:pt idx="13">
                  <c:v>44581</c:v>
                </c:pt>
                <c:pt idx="14">
                  <c:v>44582</c:v>
                </c:pt>
                <c:pt idx="15">
                  <c:v>44585</c:v>
                </c:pt>
                <c:pt idx="16">
                  <c:v>44586</c:v>
                </c:pt>
                <c:pt idx="17">
                  <c:v>44587</c:v>
                </c:pt>
                <c:pt idx="18">
                  <c:v>44588</c:v>
                </c:pt>
                <c:pt idx="19">
                  <c:v>44589</c:v>
                </c:pt>
                <c:pt idx="20">
                  <c:v>44592</c:v>
                </c:pt>
                <c:pt idx="21">
                  <c:v>44593</c:v>
                </c:pt>
                <c:pt idx="22">
                  <c:v>44594</c:v>
                </c:pt>
                <c:pt idx="23">
                  <c:v>44595</c:v>
                </c:pt>
                <c:pt idx="24">
                  <c:v>44596</c:v>
                </c:pt>
                <c:pt idx="25">
                  <c:v>44599</c:v>
                </c:pt>
                <c:pt idx="26">
                  <c:v>44600</c:v>
                </c:pt>
                <c:pt idx="27">
                  <c:v>44601</c:v>
                </c:pt>
                <c:pt idx="28">
                  <c:v>44602</c:v>
                </c:pt>
                <c:pt idx="29">
                  <c:v>44603</c:v>
                </c:pt>
                <c:pt idx="30">
                  <c:v>44606</c:v>
                </c:pt>
                <c:pt idx="31">
                  <c:v>44607</c:v>
                </c:pt>
                <c:pt idx="32">
                  <c:v>44608</c:v>
                </c:pt>
                <c:pt idx="33">
                  <c:v>44609</c:v>
                </c:pt>
                <c:pt idx="34">
                  <c:v>44610</c:v>
                </c:pt>
                <c:pt idx="35">
                  <c:v>44613</c:v>
                </c:pt>
                <c:pt idx="36">
                  <c:v>44614</c:v>
                </c:pt>
                <c:pt idx="37">
                  <c:v>44615</c:v>
                </c:pt>
                <c:pt idx="38">
                  <c:v>44616</c:v>
                </c:pt>
                <c:pt idx="39">
                  <c:v>44617</c:v>
                </c:pt>
                <c:pt idx="40">
                  <c:v>44620</c:v>
                </c:pt>
                <c:pt idx="41">
                  <c:v>44621</c:v>
                </c:pt>
                <c:pt idx="42">
                  <c:v>44622</c:v>
                </c:pt>
                <c:pt idx="43">
                  <c:v>44623</c:v>
                </c:pt>
                <c:pt idx="44">
                  <c:v>44624</c:v>
                </c:pt>
                <c:pt idx="45">
                  <c:v>44627</c:v>
                </c:pt>
                <c:pt idx="46">
                  <c:v>44628</c:v>
                </c:pt>
                <c:pt idx="47">
                  <c:v>44629</c:v>
                </c:pt>
                <c:pt idx="48">
                  <c:v>44630</c:v>
                </c:pt>
                <c:pt idx="49">
                  <c:v>44631</c:v>
                </c:pt>
                <c:pt idx="50">
                  <c:v>44634</c:v>
                </c:pt>
                <c:pt idx="51">
                  <c:v>44635</c:v>
                </c:pt>
                <c:pt idx="52">
                  <c:v>44636</c:v>
                </c:pt>
                <c:pt idx="53">
                  <c:v>44637</c:v>
                </c:pt>
                <c:pt idx="54">
                  <c:v>44638</c:v>
                </c:pt>
                <c:pt idx="55">
                  <c:v>44641</c:v>
                </c:pt>
                <c:pt idx="56">
                  <c:v>44642</c:v>
                </c:pt>
                <c:pt idx="57">
                  <c:v>44643</c:v>
                </c:pt>
                <c:pt idx="58">
                  <c:v>44644</c:v>
                </c:pt>
                <c:pt idx="59">
                  <c:v>44645</c:v>
                </c:pt>
                <c:pt idx="60">
                  <c:v>44648</c:v>
                </c:pt>
                <c:pt idx="61">
                  <c:v>44649</c:v>
                </c:pt>
                <c:pt idx="62">
                  <c:v>44650</c:v>
                </c:pt>
                <c:pt idx="63">
                  <c:v>44651</c:v>
                </c:pt>
                <c:pt idx="64">
                  <c:v>44652</c:v>
                </c:pt>
                <c:pt idx="65">
                  <c:v>44655</c:v>
                </c:pt>
                <c:pt idx="66">
                  <c:v>44656</c:v>
                </c:pt>
                <c:pt idx="67">
                  <c:v>44657</c:v>
                </c:pt>
                <c:pt idx="68">
                  <c:v>44658</c:v>
                </c:pt>
                <c:pt idx="69">
                  <c:v>44659</c:v>
                </c:pt>
                <c:pt idx="70">
                  <c:v>44662</c:v>
                </c:pt>
                <c:pt idx="71">
                  <c:v>44663</c:v>
                </c:pt>
                <c:pt idx="72">
                  <c:v>44664</c:v>
                </c:pt>
                <c:pt idx="73">
                  <c:v>44665</c:v>
                </c:pt>
                <c:pt idx="74">
                  <c:v>44666</c:v>
                </c:pt>
                <c:pt idx="75">
                  <c:v>44669</c:v>
                </c:pt>
                <c:pt idx="76">
                  <c:v>44670</c:v>
                </c:pt>
                <c:pt idx="77">
                  <c:v>44671</c:v>
                </c:pt>
                <c:pt idx="78">
                  <c:v>44672</c:v>
                </c:pt>
                <c:pt idx="79">
                  <c:v>44673</c:v>
                </c:pt>
                <c:pt idx="80">
                  <c:v>44676</c:v>
                </c:pt>
                <c:pt idx="81">
                  <c:v>44677</c:v>
                </c:pt>
                <c:pt idx="82">
                  <c:v>44678</c:v>
                </c:pt>
                <c:pt idx="83">
                  <c:v>44679</c:v>
                </c:pt>
                <c:pt idx="84">
                  <c:v>44680</c:v>
                </c:pt>
                <c:pt idx="85">
                  <c:v>44686</c:v>
                </c:pt>
                <c:pt idx="86">
                  <c:v>44687</c:v>
                </c:pt>
                <c:pt idx="87">
                  <c:v>44690</c:v>
                </c:pt>
                <c:pt idx="88">
                  <c:v>44691</c:v>
                </c:pt>
                <c:pt idx="89">
                  <c:v>44692</c:v>
                </c:pt>
                <c:pt idx="90">
                  <c:v>44693</c:v>
                </c:pt>
                <c:pt idx="91">
                  <c:v>44694</c:v>
                </c:pt>
                <c:pt idx="92">
                  <c:v>44697</c:v>
                </c:pt>
                <c:pt idx="93">
                  <c:v>44698</c:v>
                </c:pt>
                <c:pt idx="94">
                  <c:v>44699</c:v>
                </c:pt>
                <c:pt idx="95">
                  <c:v>44701</c:v>
                </c:pt>
                <c:pt idx="96">
                  <c:v>44704</c:v>
                </c:pt>
                <c:pt idx="97">
                  <c:v>44705</c:v>
                </c:pt>
                <c:pt idx="98">
                  <c:v>44706</c:v>
                </c:pt>
                <c:pt idx="99">
                  <c:v>44707</c:v>
                </c:pt>
                <c:pt idx="100">
                  <c:v>44708</c:v>
                </c:pt>
                <c:pt idx="101">
                  <c:v>44711</c:v>
                </c:pt>
                <c:pt idx="102">
                  <c:v>44712</c:v>
                </c:pt>
                <c:pt idx="103">
                  <c:v>44713</c:v>
                </c:pt>
                <c:pt idx="104">
                  <c:v>44714</c:v>
                </c:pt>
                <c:pt idx="105">
                  <c:v>44715</c:v>
                </c:pt>
                <c:pt idx="106">
                  <c:v>44718</c:v>
                </c:pt>
                <c:pt idx="107">
                  <c:v>44719</c:v>
                </c:pt>
                <c:pt idx="108">
                  <c:v>44720</c:v>
                </c:pt>
                <c:pt idx="109">
                  <c:v>44721</c:v>
                </c:pt>
                <c:pt idx="110">
                  <c:v>44722</c:v>
                </c:pt>
                <c:pt idx="111">
                  <c:v>44725</c:v>
                </c:pt>
                <c:pt idx="112">
                  <c:v>44726</c:v>
                </c:pt>
                <c:pt idx="113">
                  <c:v>44727</c:v>
                </c:pt>
                <c:pt idx="114">
                  <c:v>44728</c:v>
                </c:pt>
                <c:pt idx="115">
                  <c:v>44729</c:v>
                </c:pt>
                <c:pt idx="116">
                  <c:v>44732</c:v>
                </c:pt>
                <c:pt idx="117">
                  <c:v>44733</c:v>
                </c:pt>
                <c:pt idx="118">
                  <c:v>44734</c:v>
                </c:pt>
                <c:pt idx="119">
                  <c:v>44735</c:v>
                </c:pt>
                <c:pt idx="120">
                  <c:v>44736</c:v>
                </c:pt>
                <c:pt idx="121">
                  <c:v>44739</c:v>
                </c:pt>
                <c:pt idx="122">
                  <c:v>44740</c:v>
                </c:pt>
                <c:pt idx="123">
                  <c:v>44741</c:v>
                </c:pt>
                <c:pt idx="124">
                  <c:v>44742</c:v>
                </c:pt>
                <c:pt idx="125">
                  <c:v>44743</c:v>
                </c:pt>
                <c:pt idx="126">
                  <c:v>44746</c:v>
                </c:pt>
                <c:pt idx="127">
                  <c:v>44747</c:v>
                </c:pt>
                <c:pt idx="128">
                  <c:v>44748</c:v>
                </c:pt>
                <c:pt idx="129">
                  <c:v>44749</c:v>
                </c:pt>
                <c:pt idx="130">
                  <c:v>44750</c:v>
                </c:pt>
                <c:pt idx="131">
                  <c:v>44755</c:v>
                </c:pt>
                <c:pt idx="132">
                  <c:v>44756</c:v>
                </c:pt>
                <c:pt idx="133">
                  <c:v>44760</c:v>
                </c:pt>
                <c:pt idx="134">
                  <c:v>44761</c:v>
                </c:pt>
                <c:pt idx="135">
                  <c:v>44762</c:v>
                </c:pt>
                <c:pt idx="136">
                  <c:v>44763</c:v>
                </c:pt>
                <c:pt idx="137">
                  <c:v>44764</c:v>
                </c:pt>
                <c:pt idx="138">
                  <c:v>44767</c:v>
                </c:pt>
                <c:pt idx="139">
                  <c:v>44768</c:v>
                </c:pt>
                <c:pt idx="140">
                  <c:v>44769</c:v>
                </c:pt>
                <c:pt idx="141">
                  <c:v>44770</c:v>
                </c:pt>
                <c:pt idx="142">
                  <c:v>44771</c:v>
                </c:pt>
                <c:pt idx="143">
                  <c:v>44774</c:v>
                </c:pt>
                <c:pt idx="144">
                  <c:v>44775</c:v>
                </c:pt>
                <c:pt idx="145">
                  <c:v>44776</c:v>
                </c:pt>
                <c:pt idx="146">
                  <c:v>44777</c:v>
                </c:pt>
                <c:pt idx="147">
                  <c:v>44778</c:v>
                </c:pt>
                <c:pt idx="148">
                  <c:v>44781</c:v>
                </c:pt>
                <c:pt idx="149">
                  <c:v>44782</c:v>
                </c:pt>
                <c:pt idx="150">
                  <c:v>44783</c:v>
                </c:pt>
                <c:pt idx="151">
                  <c:v>44784</c:v>
                </c:pt>
                <c:pt idx="152">
                  <c:v>44785</c:v>
                </c:pt>
                <c:pt idx="153">
                  <c:v>44788</c:v>
                </c:pt>
                <c:pt idx="154">
                  <c:v>44789</c:v>
                </c:pt>
                <c:pt idx="155">
                  <c:v>44790</c:v>
                </c:pt>
                <c:pt idx="156">
                  <c:v>44791</c:v>
                </c:pt>
                <c:pt idx="157">
                  <c:v>44792</c:v>
                </c:pt>
                <c:pt idx="158">
                  <c:v>44795</c:v>
                </c:pt>
                <c:pt idx="159">
                  <c:v>44796</c:v>
                </c:pt>
                <c:pt idx="160">
                  <c:v>44797</c:v>
                </c:pt>
                <c:pt idx="161">
                  <c:v>44798</c:v>
                </c:pt>
                <c:pt idx="162">
                  <c:v>44799</c:v>
                </c:pt>
                <c:pt idx="163">
                  <c:v>44802</c:v>
                </c:pt>
                <c:pt idx="164">
                  <c:v>44804</c:v>
                </c:pt>
                <c:pt idx="165">
                  <c:v>44805</c:v>
                </c:pt>
                <c:pt idx="166">
                  <c:v>44806</c:v>
                </c:pt>
                <c:pt idx="167">
                  <c:v>44809</c:v>
                </c:pt>
                <c:pt idx="168">
                  <c:v>44810</c:v>
                </c:pt>
                <c:pt idx="169">
                  <c:v>44811</c:v>
                </c:pt>
                <c:pt idx="170">
                  <c:v>44812</c:v>
                </c:pt>
                <c:pt idx="171">
                  <c:v>44813</c:v>
                </c:pt>
                <c:pt idx="172">
                  <c:v>44816</c:v>
                </c:pt>
                <c:pt idx="173">
                  <c:v>44817</c:v>
                </c:pt>
                <c:pt idx="174">
                  <c:v>44818</c:v>
                </c:pt>
                <c:pt idx="175">
                  <c:v>44819</c:v>
                </c:pt>
                <c:pt idx="176">
                  <c:v>44820</c:v>
                </c:pt>
                <c:pt idx="177">
                  <c:v>44823</c:v>
                </c:pt>
                <c:pt idx="178">
                  <c:v>44824</c:v>
                </c:pt>
                <c:pt idx="179">
                  <c:v>44825</c:v>
                </c:pt>
                <c:pt idx="180">
                  <c:v>44826</c:v>
                </c:pt>
                <c:pt idx="181">
                  <c:v>44827</c:v>
                </c:pt>
                <c:pt idx="182">
                  <c:v>44830</c:v>
                </c:pt>
                <c:pt idx="183">
                  <c:v>44831</c:v>
                </c:pt>
                <c:pt idx="184">
                  <c:v>44832</c:v>
                </c:pt>
                <c:pt idx="185">
                  <c:v>44833</c:v>
                </c:pt>
                <c:pt idx="186">
                  <c:v>44834</c:v>
                </c:pt>
                <c:pt idx="187">
                  <c:v>44837</c:v>
                </c:pt>
                <c:pt idx="188">
                  <c:v>44838</c:v>
                </c:pt>
                <c:pt idx="189">
                  <c:v>44839</c:v>
                </c:pt>
                <c:pt idx="190">
                  <c:v>44840</c:v>
                </c:pt>
                <c:pt idx="191">
                  <c:v>44841</c:v>
                </c:pt>
                <c:pt idx="192">
                  <c:v>44844</c:v>
                </c:pt>
                <c:pt idx="193">
                  <c:v>44845</c:v>
                </c:pt>
                <c:pt idx="194">
                  <c:v>44846</c:v>
                </c:pt>
                <c:pt idx="195">
                  <c:v>44847</c:v>
                </c:pt>
                <c:pt idx="196">
                  <c:v>44848</c:v>
                </c:pt>
                <c:pt idx="197">
                  <c:v>44851</c:v>
                </c:pt>
                <c:pt idx="198">
                  <c:v>44852</c:v>
                </c:pt>
                <c:pt idx="199">
                  <c:v>44853</c:v>
                </c:pt>
                <c:pt idx="200">
                  <c:v>44854</c:v>
                </c:pt>
                <c:pt idx="201">
                  <c:v>44855</c:v>
                </c:pt>
                <c:pt idx="202">
                  <c:v>44858</c:v>
                </c:pt>
                <c:pt idx="203">
                  <c:v>44859</c:v>
                </c:pt>
                <c:pt idx="204">
                  <c:v>44860</c:v>
                </c:pt>
                <c:pt idx="205">
                  <c:v>44861</c:v>
                </c:pt>
                <c:pt idx="206">
                  <c:v>44862</c:v>
                </c:pt>
                <c:pt idx="207">
                  <c:v>44865</c:v>
                </c:pt>
                <c:pt idx="208">
                  <c:v>44866</c:v>
                </c:pt>
                <c:pt idx="209">
                  <c:v>44867</c:v>
                </c:pt>
                <c:pt idx="210">
                  <c:v>44868</c:v>
                </c:pt>
                <c:pt idx="211">
                  <c:v>44869</c:v>
                </c:pt>
                <c:pt idx="212">
                  <c:v>44872</c:v>
                </c:pt>
                <c:pt idx="213">
                  <c:v>44873</c:v>
                </c:pt>
                <c:pt idx="214">
                  <c:v>44874</c:v>
                </c:pt>
                <c:pt idx="215">
                  <c:v>44875</c:v>
                </c:pt>
                <c:pt idx="216">
                  <c:v>44876</c:v>
                </c:pt>
                <c:pt idx="217">
                  <c:v>44879</c:v>
                </c:pt>
                <c:pt idx="218">
                  <c:v>44880</c:v>
                </c:pt>
                <c:pt idx="219">
                  <c:v>44881</c:v>
                </c:pt>
                <c:pt idx="220">
                  <c:v>44882</c:v>
                </c:pt>
                <c:pt idx="221">
                  <c:v>44883</c:v>
                </c:pt>
                <c:pt idx="222">
                  <c:v>44886</c:v>
                </c:pt>
                <c:pt idx="223">
                  <c:v>44887</c:v>
                </c:pt>
                <c:pt idx="224">
                  <c:v>44888</c:v>
                </c:pt>
                <c:pt idx="225">
                  <c:v>44889</c:v>
                </c:pt>
                <c:pt idx="226">
                  <c:v>44890</c:v>
                </c:pt>
                <c:pt idx="227">
                  <c:v>44893</c:v>
                </c:pt>
                <c:pt idx="228">
                  <c:v>44894</c:v>
                </c:pt>
                <c:pt idx="229">
                  <c:v>44895</c:v>
                </c:pt>
                <c:pt idx="230">
                  <c:v>44896</c:v>
                </c:pt>
                <c:pt idx="231">
                  <c:v>44897</c:v>
                </c:pt>
                <c:pt idx="232">
                  <c:v>44900</c:v>
                </c:pt>
                <c:pt idx="233">
                  <c:v>44901</c:v>
                </c:pt>
                <c:pt idx="234">
                  <c:v>44902</c:v>
                </c:pt>
                <c:pt idx="235">
                  <c:v>44903</c:v>
                </c:pt>
                <c:pt idx="236">
                  <c:v>44904</c:v>
                </c:pt>
                <c:pt idx="237">
                  <c:v>44907</c:v>
                </c:pt>
                <c:pt idx="238">
                  <c:v>44908</c:v>
                </c:pt>
                <c:pt idx="239">
                  <c:v>44909</c:v>
                </c:pt>
                <c:pt idx="240">
                  <c:v>44910</c:v>
                </c:pt>
                <c:pt idx="241">
                  <c:v>44911</c:v>
                </c:pt>
                <c:pt idx="242">
                  <c:v>44914</c:v>
                </c:pt>
                <c:pt idx="243">
                  <c:v>44915</c:v>
                </c:pt>
                <c:pt idx="244">
                  <c:v>44916</c:v>
                </c:pt>
                <c:pt idx="245">
                  <c:v>44917</c:v>
                </c:pt>
                <c:pt idx="246">
                  <c:v>44918</c:v>
                </c:pt>
                <c:pt idx="247">
                  <c:v>44921</c:v>
                </c:pt>
                <c:pt idx="248">
                  <c:v>44922</c:v>
                </c:pt>
                <c:pt idx="249">
                  <c:v>44923</c:v>
                </c:pt>
                <c:pt idx="250">
                  <c:v>44924</c:v>
                </c:pt>
                <c:pt idx="251">
                  <c:v>44925</c:v>
                </c:pt>
                <c:pt idx="252">
                  <c:v>44928</c:v>
                </c:pt>
                <c:pt idx="253">
                  <c:v>44929</c:v>
                </c:pt>
                <c:pt idx="254">
                  <c:v>44930</c:v>
                </c:pt>
                <c:pt idx="255">
                  <c:v>44931</c:v>
                </c:pt>
                <c:pt idx="256">
                  <c:v>44932</c:v>
                </c:pt>
                <c:pt idx="257">
                  <c:v>44935</c:v>
                </c:pt>
                <c:pt idx="258">
                  <c:v>44936</c:v>
                </c:pt>
                <c:pt idx="259">
                  <c:v>44937</c:v>
                </c:pt>
                <c:pt idx="260">
                  <c:v>44938</c:v>
                </c:pt>
                <c:pt idx="261">
                  <c:v>44939</c:v>
                </c:pt>
                <c:pt idx="262">
                  <c:v>44942</c:v>
                </c:pt>
                <c:pt idx="263">
                  <c:v>44943</c:v>
                </c:pt>
                <c:pt idx="264">
                  <c:v>44944</c:v>
                </c:pt>
                <c:pt idx="265">
                  <c:v>44945</c:v>
                </c:pt>
                <c:pt idx="266">
                  <c:v>44946</c:v>
                </c:pt>
                <c:pt idx="267">
                  <c:v>44949</c:v>
                </c:pt>
                <c:pt idx="268">
                  <c:v>44950</c:v>
                </c:pt>
                <c:pt idx="269">
                  <c:v>44951</c:v>
                </c:pt>
                <c:pt idx="270">
                  <c:v>44952</c:v>
                </c:pt>
                <c:pt idx="271">
                  <c:v>44953</c:v>
                </c:pt>
                <c:pt idx="272">
                  <c:v>44956</c:v>
                </c:pt>
                <c:pt idx="273">
                  <c:v>44957</c:v>
                </c:pt>
                <c:pt idx="274">
                  <c:v>44958</c:v>
                </c:pt>
                <c:pt idx="275">
                  <c:v>44959</c:v>
                </c:pt>
                <c:pt idx="276">
                  <c:v>44960</c:v>
                </c:pt>
                <c:pt idx="277">
                  <c:v>44963</c:v>
                </c:pt>
                <c:pt idx="278">
                  <c:v>44964</c:v>
                </c:pt>
                <c:pt idx="279">
                  <c:v>44965</c:v>
                </c:pt>
                <c:pt idx="280">
                  <c:v>44966</c:v>
                </c:pt>
                <c:pt idx="281">
                  <c:v>44967</c:v>
                </c:pt>
                <c:pt idx="282">
                  <c:v>44970</c:v>
                </c:pt>
                <c:pt idx="283">
                  <c:v>44971</c:v>
                </c:pt>
                <c:pt idx="284">
                  <c:v>44972</c:v>
                </c:pt>
                <c:pt idx="285">
                  <c:v>44973</c:v>
                </c:pt>
                <c:pt idx="286">
                  <c:v>44974</c:v>
                </c:pt>
                <c:pt idx="287">
                  <c:v>44977</c:v>
                </c:pt>
                <c:pt idx="288">
                  <c:v>44978</c:v>
                </c:pt>
                <c:pt idx="289">
                  <c:v>44979</c:v>
                </c:pt>
                <c:pt idx="290">
                  <c:v>44980</c:v>
                </c:pt>
                <c:pt idx="291">
                  <c:v>44981</c:v>
                </c:pt>
                <c:pt idx="292">
                  <c:v>44984</c:v>
                </c:pt>
                <c:pt idx="293">
                  <c:v>44985</c:v>
                </c:pt>
                <c:pt idx="294">
                  <c:v>44986</c:v>
                </c:pt>
                <c:pt idx="295">
                  <c:v>44987</c:v>
                </c:pt>
                <c:pt idx="296">
                  <c:v>44988</c:v>
                </c:pt>
                <c:pt idx="297">
                  <c:v>44991</c:v>
                </c:pt>
                <c:pt idx="298">
                  <c:v>44992</c:v>
                </c:pt>
                <c:pt idx="299">
                  <c:v>44993</c:v>
                </c:pt>
                <c:pt idx="300">
                  <c:v>44994</c:v>
                </c:pt>
                <c:pt idx="301">
                  <c:v>44995</c:v>
                </c:pt>
                <c:pt idx="302">
                  <c:v>44998</c:v>
                </c:pt>
                <c:pt idx="303">
                  <c:v>44999</c:v>
                </c:pt>
                <c:pt idx="304">
                  <c:v>45000</c:v>
                </c:pt>
                <c:pt idx="305">
                  <c:v>45001</c:v>
                </c:pt>
                <c:pt idx="306">
                  <c:v>45002</c:v>
                </c:pt>
                <c:pt idx="307">
                  <c:v>45005</c:v>
                </c:pt>
                <c:pt idx="308">
                  <c:v>45006</c:v>
                </c:pt>
                <c:pt idx="309">
                  <c:v>45007</c:v>
                </c:pt>
                <c:pt idx="310">
                  <c:v>45008</c:v>
                </c:pt>
                <c:pt idx="311">
                  <c:v>45009</c:v>
                </c:pt>
                <c:pt idx="312">
                  <c:v>45012</c:v>
                </c:pt>
                <c:pt idx="313">
                  <c:v>45013</c:v>
                </c:pt>
                <c:pt idx="314">
                  <c:v>45014</c:v>
                </c:pt>
                <c:pt idx="315">
                  <c:v>45015</c:v>
                </c:pt>
                <c:pt idx="316">
                  <c:v>45016</c:v>
                </c:pt>
                <c:pt idx="317">
                  <c:v>45019</c:v>
                </c:pt>
                <c:pt idx="318">
                  <c:v>45020</c:v>
                </c:pt>
                <c:pt idx="319">
                  <c:v>45021</c:v>
                </c:pt>
                <c:pt idx="320">
                  <c:v>45022</c:v>
                </c:pt>
                <c:pt idx="321">
                  <c:v>45023</c:v>
                </c:pt>
                <c:pt idx="322">
                  <c:v>45026</c:v>
                </c:pt>
                <c:pt idx="323">
                  <c:v>45027</c:v>
                </c:pt>
                <c:pt idx="324">
                  <c:v>45028</c:v>
                </c:pt>
                <c:pt idx="325">
                  <c:v>45029</c:v>
                </c:pt>
                <c:pt idx="326">
                  <c:v>45030</c:v>
                </c:pt>
                <c:pt idx="327">
                  <c:v>45033</c:v>
                </c:pt>
                <c:pt idx="328">
                  <c:v>45034</c:v>
                </c:pt>
                <c:pt idx="329">
                  <c:v>45035</c:v>
                </c:pt>
                <c:pt idx="330">
                  <c:v>45036</c:v>
                </c:pt>
                <c:pt idx="331">
                  <c:v>45040</c:v>
                </c:pt>
                <c:pt idx="332">
                  <c:v>45041</c:v>
                </c:pt>
                <c:pt idx="333">
                  <c:v>45042</c:v>
                </c:pt>
                <c:pt idx="334">
                  <c:v>45043</c:v>
                </c:pt>
                <c:pt idx="335">
                  <c:v>45044</c:v>
                </c:pt>
                <c:pt idx="336">
                  <c:v>45048</c:v>
                </c:pt>
                <c:pt idx="337">
                  <c:v>45049</c:v>
                </c:pt>
                <c:pt idx="338">
                  <c:v>45050</c:v>
                </c:pt>
                <c:pt idx="339">
                  <c:v>45051</c:v>
                </c:pt>
                <c:pt idx="340">
                  <c:v>45054</c:v>
                </c:pt>
                <c:pt idx="341">
                  <c:v>45055</c:v>
                </c:pt>
                <c:pt idx="342">
                  <c:v>45056</c:v>
                </c:pt>
                <c:pt idx="343">
                  <c:v>45057</c:v>
                </c:pt>
                <c:pt idx="344">
                  <c:v>45058</c:v>
                </c:pt>
                <c:pt idx="345">
                  <c:v>45061</c:v>
                </c:pt>
                <c:pt idx="346">
                  <c:v>45062</c:v>
                </c:pt>
                <c:pt idx="347">
                  <c:v>45063</c:v>
                </c:pt>
                <c:pt idx="348">
                  <c:v>45064</c:v>
                </c:pt>
                <c:pt idx="349">
                  <c:v>45068</c:v>
                </c:pt>
                <c:pt idx="350">
                  <c:v>45069</c:v>
                </c:pt>
                <c:pt idx="351">
                  <c:v>45070</c:v>
                </c:pt>
                <c:pt idx="352">
                  <c:v>45071</c:v>
                </c:pt>
                <c:pt idx="353">
                  <c:v>45072</c:v>
                </c:pt>
                <c:pt idx="354">
                  <c:v>45075</c:v>
                </c:pt>
                <c:pt idx="355">
                  <c:v>45076</c:v>
                </c:pt>
                <c:pt idx="356">
                  <c:v>45077</c:v>
                </c:pt>
                <c:pt idx="357">
                  <c:v>45078</c:v>
                </c:pt>
                <c:pt idx="358">
                  <c:v>45079</c:v>
                </c:pt>
                <c:pt idx="359">
                  <c:v>45082</c:v>
                </c:pt>
                <c:pt idx="360">
                  <c:v>45083</c:v>
                </c:pt>
                <c:pt idx="361">
                  <c:v>45084</c:v>
                </c:pt>
                <c:pt idx="362">
                  <c:v>45085</c:v>
                </c:pt>
                <c:pt idx="363">
                  <c:v>45086</c:v>
                </c:pt>
                <c:pt idx="364">
                  <c:v>45089</c:v>
                </c:pt>
                <c:pt idx="365">
                  <c:v>45090</c:v>
                </c:pt>
                <c:pt idx="366">
                  <c:v>45091</c:v>
                </c:pt>
                <c:pt idx="367">
                  <c:v>45092</c:v>
                </c:pt>
                <c:pt idx="368">
                  <c:v>45093</c:v>
                </c:pt>
                <c:pt idx="369">
                  <c:v>45096</c:v>
                </c:pt>
                <c:pt idx="370">
                  <c:v>45097</c:v>
                </c:pt>
                <c:pt idx="371">
                  <c:v>45098</c:v>
                </c:pt>
                <c:pt idx="372">
                  <c:v>45099</c:v>
                </c:pt>
                <c:pt idx="373">
                  <c:v>45100</c:v>
                </c:pt>
                <c:pt idx="374">
                  <c:v>45103</c:v>
                </c:pt>
                <c:pt idx="375">
                  <c:v>45104</c:v>
                </c:pt>
                <c:pt idx="376">
                  <c:v>45110</c:v>
                </c:pt>
                <c:pt idx="377">
                  <c:v>45111</c:v>
                </c:pt>
                <c:pt idx="378">
                  <c:v>45112</c:v>
                </c:pt>
                <c:pt idx="379">
                  <c:v>45113</c:v>
                </c:pt>
                <c:pt idx="380">
                  <c:v>45114</c:v>
                </c:pt>
                <c:pt idx="381">
                  <c:v>45117</c:v>
                </c:pt>
                <c:pt idx="382">
                  <c:v>45118</c:v>
                </c:pt>
                <c:pt idx="383">
                  <c:v>45119</c:v>
                </c:pt>
                <c:pt idx="384">
                  <c:v>45120</c:v>
                </c:pt>
                <c:pt idx="385">
                  <c:v>45121</c:v>
                </c:pt>
                <c:pt idx="386">
                  <c:v>45124</c:v>
                </c:pt>
                <c:pt idx="387">
                  <c:v>45125</c:v>
                </c:pt>
                <c:pt idx="388">
                  <c:v>45126</c:v>
                </c:pt>
                <c:pt idx="389">
                  <c:v>45127</c:v>
                </c:pt>
                <c:pt idx="390">
                  <c:v>45128</c:v>
                </c:pt>
                <c:pt idx="391">
                  <c:v>45131</c:v>
                </c:pt>
                <c:pt idx="392">
                  <c:v>45132</c:v>
                </c:pt>
                <c:pt idx="393">
                  <c:v>45133</c:v>
                </c:pt>
                <c:pt idx="394">
                  <c:v>45134</c:v>
                </c:pt>
                <c:pt idx="395">
                  <c:v>45135</c:v>
                </c:pt>
                <c:pt idx="396">
                  <c:v>45138</c:v>
                </c:pt>
                <c:pt idx="397">
                  <c:v>45139</c:v>
                </c:pt>
                <c:pt idx="398">
                  <c:v>45140</c:v>
                </c:pt>
                <c:pt idx="399">
                  <c:v>45141</c:v>
                </c:pt>
                <c:pt idx="400">
                  <c:v>45142</c:v>
                </c:pt>
                <c:pt idx="401">
                  <c:v>45145</c:v>
                </c:pt>
                <c:pt idx="402">
                  <c:v>45146</c:v>
                </c:pt>
                <c:pt idx="403">
                  <c:v>45147</c:v>
                </c:pt>
                <c:pt idx="404">
                  <c:v>45148</c:v>
                </c:pt>
                <c:pt idx="405">
                  <c:v>45149</c:v>
                </c:pt>
                <c:pt idx="406">
                  <c:v>45152</c:v>
                </c:pt>
                <c:pt idx="407">
                  <c:v>45153</c:v>
                </c:pt>
                <c:pt idx="408">
                  <c:v>45154</c:v>
                </c:pt>
                <c:pt idx="409">
                  <c:v>45155</c:v>
                </c:pt>
                <c:pt idx="410">
                  <c:v>45156</c:v>
                </c:pt>
                <c:pt idx="411">
                  <c:v>45159</c:v>
                </c:pt>
                <c:pt idx="412">
                  <c:v>45160</c:v>
                </c:pt>
                <c:pt idx="413">
                  <c:v>45161</c:v>
                </c:pt>
                <c:pt idx="414">
                  <c:v>45162</c:v>
                </c:pt>
                <c:pt idx="415">
                  <c:v>45163</c:v>
                </c:pt>
                <c:pt idx="416">
                  <c:v>45166</c:v>
                </c:pt>
                <c:pt idx="417">
                  <c:v>45167</c:v>
                </c:pt>
                <c:pt idx="418">
                  <c:v>45169</c:v>
                </c:pt>
                <c:pt idx="419">
                  <c:v>45170</c:v>
                </c:pt>
                <c:pt idx="420">
                  <c:v>45173</c:v>
                </c:pt>
                <c:pt idx="421">
                  <c:v>45174</c:v>
                </c:pt>
                <c:pt idx="422">
                  <c:v>45175</c:v>
                </c:pt>
                <c:pt idx="423">
                  <c:v>45176</c:v>
                </c:pt>
                <c:pt idx="424">
                  <c:v>45177</c:v>
                </c:pt>
                <c:pt idx="425">
                  <c:v>45180</c:v>
                </c:pt>
                <c:pt idx="426">
                  <c:v>45181</c:v>
                </c:pt>
                <c:pt idx="427">
                  <c:v>45182</c:v>
                </c:pt>
                <c:pt idx="428">
                  <c:v>45183</c:v>
                </c:pt>
                <c:pt idx="429">
                  <c:v>45184</c:v>
                </c:pt>
                <c:pt idx="430">
                  <c:v>45187</c:v>
                </c:pt>
                <c:pt idx="431">
                  <c:v>45188</c:v>
                </c:pt>
                <c:pt idx="432">
                  <c:v>45189</c:v>
                </c:pt>
                <c:pt idx="433">
                  <c:v>45190</c:v>
                </c:pt>
                <c:pt idx="434">
                  <c:v>45191</c:v>
                </c:pt>
                <c:pt idx="435">
                  <c:v>45194</c:v>
                </c:pt>
                <c:pt idx="436">
                  <c:v>45195</c:v>
                </c:pt>
                <c:pt idx="437">
                  <c:v>45196</c:v>
                </c:pt>
                <c:pt idx="438">
                  <c:v>45197</c:v>
                </c:pt>
                <c:pt idx="439">
                  <c:v>45198</c:v>
                </c:pt>
              </c:numCache>
            </c:numRef>
          </c:cat>
          <c:val>
            <c:numRef>
              <c:f>'Bakiye Seyri'!$B$7:$PY$7</c:f>
              <c:numCache>
                <c:formatCode>_-* #,##0_-;\-* #,##0_-;_-* "-"??_-;_-@_-</c:formatCode>
                <c:ptCount val="440"/>
                <c:pt idx="0">
                  <c:v>41177.097153682807</c:v>
                </c:pt>
                <c:pt idx="1">
                  <c:v>41177.097153682807</c:v>
                </c:pt>
                <c:pt idx="2">
                  <c:v>41177.097153682807</c:v>
                </c:pt>
                <c:pt idx="3">
                  <c:v>41177.097153682807</c:v>
                </c:pt>
                <c:pt idx="4">
                  <c:v>41177.097153682807</c:v>
                </c:pt>
                <c:pt idx="5">
                  <c:v>41177.097153682807</c:v>
                </c:pt>
                <c:pt idx="6">
                  <c:v>41177.097153682807</c:v>
                </c:pt>
                <c:pt idx="7">
                  <c:v>41177.097153682807</c:v>
                </c:pt>
                <c:pt idx="8">
                  <c:v>41177.097153682807</c:v>
                </c:pt>
                <c:pt idx="9">
                  <c:v>41177.097153682807</c:v>
                </c:pt>
                <c:pt idx="10">
                  <c:v>41177.097153682807</c:v>
                </c:pt>
                <c:pt idx="11">
                  <c:v>41177.097153682807</c:v>
                </c:pt>
                <c:pt idx="12">
                  <c:v>41177.097153682807</c:v>
                </c:pt>
                <c:pt idx="13">
                  <c:v>41177.097153682807</c:v>
                </c:pt>
                <c:pt idx="14">
                  <c:v>41177.097153682807</c:v>
                </c:pt>
                <c:pt idx="15">
                  <c:v>41177.097153682807</c:v>
                </c:pt>
                <c:pt idx="16">
                  <c:v>41177.097153682807</c:v>
                </c:pt>
                <c:pt idx="17">
                  <c:v>41177.097153682807</c:v>
                </c:pt>
                <c:pt idx="18">
                  <c:v>41177.097153682807</c:v>
                </c:pt>
                <c:pt idx="19">
                  <c:v>41177.097153682807</c:v>
                </c:pt>
                <c:pt idx="20">
                  <c:v>41177.097153682807</c:v>
                </c:pt>
                <c:pt idx="21">
                  <c:v>41177.097153682807</c:v>
                </c:pt>
                <c:pt idx="22">
                  <c:v>41177.097153682807</c:v>
                </c:pt>
                <c:pt idx="23">
                  <c:v>41177.097153682807</c:v>
                </c:pt>
                <c:pt idx="24">
                  <c:v>41177.097153682807</c:v>
                </c:pt>
                <c:pt idx="25">
                  <c:v>41177.097153682807</c:v>
                </c:pt>
                <c:pt idx="26">
                  <c:v>41177.097153682807</c:v>
                </c:pt>
                <c:pt idx="27">
                  <c:v>41177.097153682807</c:v>
                </c:pt>
                <c:pt idx="28">
                  <c:v>41177.097153682807</c:v>
                </c:pt>
                <c:pt idx="29">
                  <c:v>41177.097153682807</c:v>
                </c:pt>
                <c:pt idx="30">
                  <c:v>41177.097153682807</c:v>
                </c:pt>
                <c:pt idx="31">
                  <c:v>41177.097153682807</c:v>
                </c:pt>
                <c:pt idx="32">
                  <c:v>41177.097153682807</c:v>
                </c:pt>
                <c:pt idx="33">
                  <c:v>41177.097153682807</c:v>
                </c:pt>
                <c:pt idx="34">
                  <c:v>41177.097153682807</c:v>
                </c:pt>
                <c:pt idx="35">
                  <c:v>41177.097153682807</c:v>
                </c:pt>
                <c:pt idx="36">
                  <c:v>41177.097153682807</c:v>
                </c:pt>
                <c:pt idx="37">
                  <c:v>41177.097153682807</c:v>
                </c:pt>
                <c:pt idx="38">
                  <c:v>41177.097153682807</c:v>
                </c:pt>
                <c:pt idx="39">
                  <c:v>41177.097153682807</c:v>
                </c:pt>
                <c:pt idx="40">
                  <c:v>41177.097153682807</c:v>
                </c:pt>
                <c:pt idx="41">
                  <c:v>41177.097153682807</c:v>
                </c:pt>
                <c:pt idx="42">
                  <c:v>41177.097153682807</c:v>
                </c:pt>
                <c:pt idx="43">
                  <c:v>41177.097153682807</c:v>
                </c:pt>
                <c:pt idx="44">
                  <c:v>41177.097153682807</c:v>
                </c:pt>
                <c:pt idx="45">
                  <c:v>41177.097153682807</c:v>
                </c:pt>
                <c:pt idx="46">
                  <c:v>41177.097153682807</c:v>
                </c:pt>
                <c:pt idx="47">
                  <c:v>41177.097153682807</c:v>
                </c:pt>
                <c:pt idx="48">
                  <c:v>41177.097153682807</c:v>
                </c:pt>
                <c:pt idx="49">
                  <c:v>41177.097153682807</c:v>
                </c:pt>
                <c:pt idx="50">
                  <c:v>41177.097153682807</c:v>
                </c:pt>
                <c:pt idx="51">
                  <c:v>41177.097153682807</c:v>
                </c:pt>
                <c:pt idx="52">
                  <c:v>41177.097153682807</c:v>
                </c:pt>
                <c:pt idx="53">
                  <c:v>41177.097153682807</c:v>
                </c:pt>
                <c:pt idx="54">
                  <c:v>41177.097153682807</c:v>
                </c:pt>
                <c:pt idx="55">
                  <c:v>41177.097153682807</c:v>
                </c:pt>
                <c:pt idx="56">
                  <c:v>41177.097153682807</c:v>
                </c:pt>
                <c:pt idx="57">
                  <c:v>41177.097153682807</c:v>
                </c:pt>
                <c:pt idx="58">
                  <c:v>41177.097153682807</c:v>
                </c:pt>
                <c:pt idx="59">
                  <c:v>41177.097153682807</c:v>
                </c:pt>
                <c:pt idx="60">
                  <c:v>41177.097153682807</c:v>
                </c:pt>
                <c:pt idx="61">
                  <c:v>41177.097153682807</c:v>
                </c:pt>
                <c:pt idx="62">
                  <c:v>41177.097153682807</c:v>
                </c:pt>
                <c:pt idx="63">
                  <c:v>41177.097153682807</c:v>
                </c:pt>
                <c:pt idx="64">
                  <c:v>45243.976596656568</c:v>
                </c:pt>
                <c:pt idx="65">
                  <c:v>45243.976596656568</c:v>
                </c:pt>
                <c:pt idx="66">
                  <c:v>45243.976596656568</c:v>
                </c:pt>
                <c:pt idx="67">
                  <c:v>45243.976596656568</c:v>
                </c:pt>
                <c:pt idx="68">
                  <c:v>45243.976596656568</c:v>
                </c:pt>
                <c:pt idx="69">
                  <c:v>45243.976596656568</c:v>
                </c:pt>
                <c:pt idx="70">
                  <c:v>45243.976596656568</c:v>
                </c:pt>
                <c:pt idx="71">
                  <c:v>45243.976596656568</c:v>
                </c:pt>
                <c:pt idx="72">
                  <c:v>45243.976596656568</c:v>
                </c:pt>
                <c:pt idx="73">
                  <c:v>45243.976596656568</c:v>
                </c:pt>
                <c:pt idx="74">
                  <c:v>45243.976596656568</c:v>
                </c:pt>
                <c:pt idx="75">
                  <c:v>45243.976596656568</c:v>
                </c:pt>
                <c:pt idx="76">
                  <c:v>45243.976596656568</c:v>
                </c:pt>
                <c:pt idx="77">
                  <c:v>45243.976596656568</c:v>
                </c:pt>
                <c:pt idx="78">
                  <c:v>45243.976596656568</c:v>
                </c:pt>
                <c:pt idx="79">
                  <c:v>45243.976596656568</c:v>
                </c:pt>
                <c:pt idx="80">
                  <c:v>45243.976596656568</c:v>
                </c:pt>
                <c:pt idx="81">
                  <c:v>45243.976596656568</c:v>
                </c:pt>
                <c:pt idx="82">
                  <c:v>45243.976596656568</c:v>
                </c:pt>
                <c:pt idx="83">
                  <c:v>45243.976596656568</c:v>
                </c:pt>
                <c:pt idx="84">
                  <c:v>45243.976596656568</c:v>
                </c:pt>
                <c:pt idx="85">
                  <c:v>45243.976596656568</c:v>
                </c:pt>
                <c:pt idx="86">
                  <c:v>45243.976596656568</c:v>
                </c:pt>
                <c:pt idx="87">
                  <c:v>45243.976596656568</c:v>
                </c:pt>
                <c:pt idx="88">
                  <c:v>45243.976596656568</c:v>
                </c:pt>
                <c:pt idx="89">
                  <c:v>45243.976596656568</c:v>
                </c:pt>
                <c:pt idx="90">
                  <c:v>45243.976596656568</c:v>
                </c:pt>
                <c:pt idx="91">
                  <c:v>45243.976596656568</c:v>
                </c:pt>
                <c:pt idx="92">
                  <c:v>45243.976596656568</c:v>
                </c:pt>
                <c:pt idx="93">
                  <c:v>45243.976596656568</c:v>
                </c:pt>
                <c:pt idx="94">
                  <c:v>45243.976596656568</c:v>
                </c:pt>
                <c:pt idx="95">
                  <c:v>45243.976596656568</c:v>
                </c:pt>
                <c:pt idx="96">
                  <c:v>45243.976596656568</c:v>
                </c:pt>
                <c:pt idx="97">
                  <c:v>45243.976596656568</c:v>
                </c:pt>
                <c:pt idx="98">
                  <c:v>45243.976596656568</c:v>
                </c:pt>
                <c:pt idx="99">
                  <c:v>45243.976596656568</c:v>
                </c:pt>
                <c:pt idx="100">
                  <c:v>45243.976596656568</c:v>
                </c:pt>
                <c:pt idx="101">
                  <c:v>45243.976596656568</c:v>
                </c:pt>
                <c:pt idx="102">
                  <c:v>45243.976596656568</c:v>
                </c:pt>
                <c:pt idx="103">
                  <c:v>45243.976596656568</c:v>
                </c:pt>
                <c:pt idx="104">
                  <c:v>45243.976596656568</c:v>
                </c:pt>
                <c:pt idx="105">
                  <c:v>45243.976596656568</c:v>
                </c:pt>
                <c:pt idx="106">
                  <c:v>45243.976596656568</c:v>
                </c:pt>
                <c:pt idx="107">
                  <c:v>45243.976596656568</c:v>
                </c:pt>
                <c:pt idx="108">
                  <c:v>45243.976596656568</c:v>
                </c:pt>
                <c:pt idx="109">
                  <c:v>45243.976596656568</c:v>
                </c:pt>
                <c:pt idx="110">
                  <c:v>45243.976596656568</c:v>
                </c:pt>
                <c:pt idx="111">
                  <c:v>45243.976596656568</c:v>
                </c:pt>
                <c:pt idx="112">
                  <c:v>45243.976596656568</c:v>
                </c:pt>
                <c:pt idx="113">
                  <c:v>45243.976596656568</c:v>
                </c:pt>
                <c:pt idx="114">
                  <c:v>45243.976596656568</c:v>
                </c:pt>
                <c:pt idx="115">
                  <c:v>45243.976596656568</c:v>
                </c:pt>
                <c:pt idx="116">
                  <c:v>45243.976596656568</c:v>
                </c:pt>
                <c:pt idx="117">
                  <c:v>45243.976596656568</c:v>
                </c:pt>
                <c:pt idx="118">
                  <c:v>45243.976596656568</c:v>
                </c:pt>
                <c:pt idx="119">
                  <c:v>45243.976596656568</c:v>
                </c:pt>
                <c:pt idx="120">
                  <c:v>45243.976596656568</c:v>
                </c:pt>
                <c:pt idx="121">
                  <c:v>45243.976596656568</c:v>
                </c:pt>
                <c:pt idx="122">
                  <c:v>45243.976596656568</c:v>
                </c:pt>
                <c:pt idx="123">
                  <c:v>45243.976596656568</c:v>
                </c:pt>
                <c:pt idx="124">
                  <c:v>45243.976596656568</c:v>
                </c:pt>
                <c:pt idx="125">
                  <c:v>52469.015793244362</c:v>
                </c:pt>
                <c:pt idx="126">
                  <c:v>52469.015793244362</c:v>
                </c:pt>
                <c:pt idx="127">
                  <c:v>52469.015793244362</c:v>
                </c:pt>
                <c:pt idx="128">
                  <c:v>52469.015793244362</c:v>
                </c:pt>
                <c:pt idx="129">
                  <c:v>52469.015793244362</c:v>
                </c:pt>
                <c:pt idx="130">
                  <c:v>52469.015793244362</c:v>
                </c:pt>
                <c:pt idx="131">
                  <c:v>52469.015793244362</c:v>
                </c:pt>
                <c:pt idx="132">
                  <c:v>52469.015793244362</c:v>
                </c:pt>
                <c:pt idx="133">
                  <c:v>52469.015793244362</c:v>
                </c:pt>
                <c:pt idx="134">
                  <c:v>52469.015793244362</c:v>
                </c:pt>
                <c:pt idx="135">
                  <c:v>52469.015793244362</c:v>
                </c:pt>
                <c:pt idx="136">
                  <c:v>52469.015793244362</c:v>
                </c:pt>
                <c:pt idx="137">
                  <c:v>52469.015793244362</c:v>
                </c:pt>
                <c:pt idx="138">
                  <c:v>52469.015793244362</c:v>
                </c:pt>
                <c:pt idx="139">
                  <c:v>52469.015793244362</c:v>
                </c:pt>
                <c:pt idx="140">
                  <c:v>52469.015793244362</c:v>
                </c:pt>
                <c:pt idx="141">
                  <c:v>52469.015793244362</c:v>
                </c:pt>
                <c:pt idx="142">
                  <c:v>52469.015793244362</c:v>
                </c:pt>
                <c:pt idx="143">
                  <c:v>52469.015793244362</c:v>
                </c:pt>
                <c:pt idx="144">
                  <c:v>52469.015793244362</c:v>
                </c:pt>
                <c:pt idx="145">
                  <c:v>52469.015793244362</c:v>
                </c:pt>
                <c:pt idx="146">
                  <c:v>52469.015793244362</c:v>
                </c:pt>
                <c:pt idx="147">
                  <c:v>52469.015793244362</c:v>
                </c:pt>
                <c:pt idx="148">
                  <c:v>52469.015793244362</c:v>
                </c:pt>
                <c:pt idx="149">
                  <c:v>52469.015793244362</c:v>
                </c:pt>
                <c:pt idx="150">
                  <c:v>52469.015793244362</c:v>
                </c:pt>
                <c:pt idx="151">
                  <c:v>52469.015793244362</c:v>
                </c:pt>
                <c:pt idx="152">
                  <c:v>52469.015793244362</c:v>
                </c:pt>
                <c:pt idx="153">
                  <c:v>52469.015793244362</c:v>
                </c:pt>
                <c:pt idx="154">
                  <c:v>52469.015793244362</c:v>
                </c:pt>
                <c:pt idx="155">
                  <c:v>52469.015793244362</c:v>
                </c:pt>
                <c:pt idx="156">
                  <c:v>52469.015793244362</c:v>
                </c:pt>
                <c:pt idx="157">
                  <c:v>52469.015793244362</c:v>
                </c:pt>
                <c:pt idx="158">
                  <c:v>52469.015793244362</c:v>
                </c:pt>
                <c:pt idx="159">
                  <c:v>52469.015793244362</c:v>
                </c:pt>
                <c:pt idx="160">
                  <c:v>52469.015793244362</c:v>
                </c:pt>
                <c:pt idx="161">
                  <c:v>52469.015793244362</c:v>
                </c:pt>
                <c:pt idx="162">
                  <c:v>52469.015793244362</c:v>
                </c:pt>
                <c:pt idx="163">
                  <c:v>52469.015793244362</c:v>
                </c:pt>
                <c:pt idx="164">
                  <c:v>52469.015793244362</c:v>
                </c:pt>
                <c:pt idx="165">
                  <c:v>52469.015793244362</c:v>
                </c:pt>
                <c:pt idx="166">
                  <c:v>52469.015793244362</c:v>
                </c:pt>
                <c:pt idx="167">
                  <c:v>52469.015793244362</c:v>
                </c:pt>
                <c:pt idx="168">
                  <c:v>52469.015793244362</c:v>
                </c:pt>
                <c:pt idx="169">
                  <c:v>52469.015793244362</c:v>
                </c:pt>
                <c:pt idx="170">
                  <c:v>52469.015793244362</c:v>
                </c:pt>
                <c:pt idx="171">
                  <c:v>52469.015793244362</c:v>
                </c:pt>
                <c:pt idx="172">
                  <c:v>52469.015793244362</c:v>
                </c:pt>
                <c:pt idx="173">
                  <c:v>52469.015793244362</c:v>
                </c:pt>
                <c:pt idx="174">
                  <c:v>52469.015793244362</c:v>
                </c:pt>
                <c:pt idx="175">
                  <c:v>52469.015793244362</c:v>
                </c:pt>
                <c:pt idx="176">
                  <c:v>52469.015793244362</c:v>
                </c:pt>
                <c:pt idx="177">
                  <c:v>52469.015793244362</c:v>
                </c:pt>
                <c:pt idx="178">
                  <c:v>52469.015793244362</c:v>
                </c:pt>
                <c:pt idx="179">
                  <c:v>52469.015793244362</c:v>
                </c:pt>
                <c:pt idx="180">
                  <c:v>52469.015793244362</c:v>
                </c:pt>
                <c:pt idx="181">
                  <c:v>52469.015793244362</c:v>
                </c:pt>
                <c:pt idx="182">
                  <c:v>52469.015793244362</c:v>
                </c:pt>
                <c:pt idx="183">
                  <c:v>52469.015793244362</c:v>
                </c:pt>
                <c:pt idx="184">
                  <c:v>52469.015793244362</c:v>
                </c:pt>
                <c:pt idx="185">
                  <c:v>52469.015793244362</c:v>
                </c:pt>
                <c:pt idx="186">
                  <c:v>52469.015793244362</c:v>
                </c:pt>
                <c:pt idx="187">
                  <c:v>54614.17</c:v>
                </c:pt>
                <c:pt idx="188">
                  <c:v>54614.17</c:v>
                </c:pt>
                <c:pt idx="189">
                  <c:v>54614.17</c:v>
                </c:pt>
                <c:pt idx="190">
                  <c:v>54614.17</c:v>
                </c:pt>
                <c:pt idx="191">
                  <c:v>54614.17</c:v>
                </c:pt>
                <c:pt idx="192">
                  <c:v>54614.17</c:v>
                </c:pt>
                <c:pt idx="193">
                  <c:v>54614.17</c:v>
                </c:pt>
                <c:pt idx="194">
                  <c:v>54614.17</c:v>
                </c:pt>
                <c:pt idx="195">
                  <c:v>54614.17</c:v>
                </c:pt>
                <c:pt idx="196">
                  <c:v>54614.17</c:v>
                </c:pt>
                <c:pt idx="197">
                  <c:v>54614.17</c:v>
                </c:pt>
                <c:pt idx="198">
                  <c:v>54614.17</c:v>
                </c:pt>
                <c:pt idx="199">
                  <c:v>54614.17</c:v>
                </c:pt>
                <c:pt idx="200">
                  <c:v>54614.17</c:v>
                </c:pt>
                <c:pt idx="201">
                  <c:v>54614.17</c:v>
                </c:pt>
                <c:pt idx="202">
                  <c:v>54614.17</c:v>
                </c:pt>
                <c:pt idx="203">
                  <c:v>54614.17</c:v>
                </c:pt>
                <c:pt idx="204">
                  <c:v>54614.17</c:v>
                </c:pt>
                <c:pt idx="205">
                  <c:v>54614.17</c:v>
                </c:pt>
                <c:pt idx="206">
                  <c:v>54614.17</c:v>
                </c:pt>
                <c:pt idx="207">
                  <c:v>54614.17</c:v>
                </c:pt>
                <c:pt idx="208">
                  <c:v>54614.17</c:v>
                </c:pt>
                <c:pt idx="209">
                  <c:v>54614.17</c:v>
                </c:pt>
                <c:pt idx="210">
                  <c:v>54614.17</c:v>
                </c:pt>
                <c:pt idx="211">
                  <c:v>54614.17</c:v>
                </c:pt>
                <c:pt idx="212">
                  <c:v>54614.17</c:v>
                </c:pt>
                <c:pt idx="213">
                  <c:v>54614.17</c:v>
                </c:pt>
                <c:pt idx="214">
                  <c:v>54614.17</c:v>
                </c:pt>
                <c:pt idx="215">
                  <c:v>54614.17</c:v>
                </c:pt>
                <c:pt idx="216">
                  <c:v>54614.17</c:v>
                </c:pt>
                <c:pt idx="217">
                  <c:v>54614.17</c:v>
                </c:pt>
                <c:pt idx="218">
                  <c:v>54614.17</c:v>
                </c:pt>
                <c:pt idx="219">
                  <c:v>54614.17</c:v>
                </c:pt>
                <c:pt idx="220">
                  <c:v>54614.17</c:v>
                </c:pt>
                <c:pt idx="221">
                  <c:v>54614.17</c:v>
                </c:pt>
                <c:pt idx="222">
                  <c:v>54614.17</c:v>
                </c:pt>
                <c:pt idx="223">
                  <c:v>54614.17</c:v>
                </c:pt>
                <c:pt idx="224">
                  <c:v>54614.17</c:v>
                </c:pt>
                <c:pt idx="225">
                  <c:v>54614.17</c:v>
                </c:pt>
                <c:pt idx="226">
                  <c:v>54614.17</c:v>
                </c:pt>
                <c:pt idx="227">
                  <c:v>54614.17</c:v>
                </c:pt>
                <c:pt idx="228">
                  <c:v>54614.17</c:v>
                </c:pt>
                <c:pt idx="229">
                  <c:v>54614.17</c:v>
                </c:pt>
                <c:pt idx="230">
                  <c:v>54614.17</c:v>
                </c:pt>
                <c:pt idx="231">
                  <c:v>54614.17</c:v>
                </c:pt>
                <c:pt idx="232">
                  <c:v>54614.17</c:v>
                </c:pt>
                <c:pt idx="233">
                  <c:v>54614.17</c:v>
                </c:pt>
                <c:pt idx="234">
                  <c:v>54614.17</c:v>
                </c:pt>
                <c:pt idx="235">
                  <c:v>54614.17</c:v>
                </c:pt>
                <c:pt idx="236">
                  <c:v>54614.17</c:v>
                </c:pt>
                <c:pt idx="237">
                  <c:v>54614.17</c:v>
                </c:pt>
                <c:pt idx="238">
                  <c:v>54614.17</c:v>
                </c:pt>
                <c:pt idx="239">
                  <c:v>54614.17</c:v>
                </c:pt>
                <c:pt idx="240">
                  <c:v>54614.17</c:v>
                </c:pt>
                <c:pt idx="241">
                  <c:v>54614.17</c:v>
                </c:pt>
                <c:pt idx="242">
                  <c:v>54614.17</c:v>
                </c:pt>
                <c:pt idx="243">
                  <c:v>54614.17</c:v>
                </c:pt>
                <c:pt idx="244">
                  <c:v>54614.17</c:v>
                </c:pt>
                <c:pt idx="245">
                  <c:v>54614.17</c:v>
                </c:pt>
                <c:pt idx="246">
                  <c:v>54614.17</c:v>
                </c:pt>
                <c:pt idx="247">
                  <c:v>54614.17</c:v>
                </c:pt>
                <c:pt idx="248">
                  <c:v>54614.17</c:v>
                </c:pt>
                <c:pt idx="249">
                  <c:v>54614.17</c:v>
                </c:pt>
                <c:pt idx="250">
                  <c:v>54614.17</c:v>
                </c:pt>
                <c:pt idx="251">
                  <c:v>54614.17</c:v>
                </c:pt>
                <c:pt idx="252">
                  <c:v>63917.257570654627</c:v>
                </c:pt>
                <c:pt idx="253">
                  <c:v>63917.26</c:v>
                </c:pt>
                <c:pt idx="254">
                  <c:v>63917.26</c:v>
                </c:pt>
                <c:pt idx="255">
                  <c:v>63917.26</c:v>
                </c:pt>
                <c:pt idx="256">
                  <c:v>63917.26</c:v>
                </c:pt>
                <c:pt idx="257">
                  <c:v>63917.26</c:v>
                </c:pt>
                <c:pt idx="258">
                  <c:v>63917.26</c:v>
                </c:pt>
                <c:pt idx="259">
                  <c:v>63917.26</c:v>
                </c:pt>
                <c:pt idx="260">
                  <c:v>63917.26</c:v>
                </c:pt>
                <c:pt idx="261">
                  <c:v>63917.26</c:v>
                </c:pt>
                <c:pt idx="262">
                  <c:v>63917.26</c:v>
                </c:pt>
                <c:pt idx="263">
                  <c:v>63917.26</c:v>
                </c:pt>
                <c:pt idx="264">
                  <c:v>63917.26</c:v>
                </c:pt>
                <c:pt idx="265">
                  <c:v>63917.26</c:v>
                </c:pt>
                <c:pt idx="266">
                  <c:v>63917.26</c:v>
                </c:pt>
                <c:pt idx="267">
                  <c:v>63917.26</c:v>
                </c:pt>
                <c:pt idx="268">
                  <c:v>63917.26</c:v>
                </c:pt>
                <c:pt idx="269">
                  <c:v>63917.26</c:v>
                </c:pt>
                <c:pt idx="270">
                  <c:v>63917.26</c:v>
                </c:pt>
                <c:pt idx="271">
                  <c:v>63917.26</c:v>
                </c:pt>
                <c:pt idx="272">
                  <c:v>63917.26</c:v>
                </c:pt>
                <c:pt idx="273">
                  <c:v>63917.26</c:v>
                </c:pt>
                <c:pt idx="274">
                  <c:v>63917.26</c:v>
                </c:pt>
                <c:pt idx="275">
                  <c:v>63917.26</c:v>
                </c:pt>
                <c:pt idx="276">
                  <c:v>63917.26</c:v>
                </c:pt>
                <c:pt idx="277">
                  <c:v>63917.26</c:v>
                </c:pt>
                <c:pt idx="278">
                  <c:v>63917.26</c:v>
                </c:pt>
                <c:pt idx="279">
                  <c:v>63917.26</c:v>
                </c:pt>
                <c:pt idx="280">
                  <c:v>63917.26</c:v>
                </c:pt>
                <c:pt idx="281">
                  <c:v>63917.26</c:v>
                </c:pt>
                <c:pt idx="282">
                  <c:v>63917.26</c:v>
                </c:pt>
                <c:pt idx="283">
                  <c:v>63917.26</c:v>
                </c:pt>
                <c:pt idx="284">
                  <c:v>63917.26</c:v>
                </c:pt>
                <c:pt idx="285">
                  <c:v>63917.26</c:v>
                </c:pt>
                <c:pt idx="286">
                  <c:v>63917.26</c:v>
                </c:pt>
                <c:pt idx="287">
                  <c:v>63917.26</c:v>
                </c:pt>
                <c:pt idx="288">
                  <c:v>63917.26</c:v>
                </c:pt>
                <c:pt idx="289">
                  <c:v>63917.26</c:v>
                </c:pt>
                <c:pt idx="290">
                  <c:v>63917.26</c:v>
                </c:pt>
                <c:pt idx="291">
                  <c:v>63917.26</c:v>
                </c:pt>
                <c:pt idx="292">
                  <c:v>63917.26</c:v>
                </c:pt>
                <c:pt idx="293">
                  <c:v>63917.26</c:v>
                </c:pt>
                <c:pt idx="294">
                  <c:v>63917.26</c:v>
                </c:pt>
                <c:pt idx="295">
                  <c:v>63917.26</c:v>
                </c:pt>
                <c:pt idx="296">
                  <c:v>63917.26</c:v>
                </c:pt>
                <c:pt idx="297">
                  <c:v>63917.26</c:v>
                </c:pt>
                <c:pt idx="298">
                  <c:v>63917.26</c:v>
                </c:pt>
                <c:pt idx="299">
                  <c:v>63917.26</c:v>
                </c:pt>
                <c:pt idx="300">
                  <c:v>63917.26</c:v>
                </c:pt>
                <c:pt idx="301">
                  <c:v>63917.26</c:v>
                </c:pt>
                <c:pt idx="302">
                  <c:v>63917.26</c:v>
                </c:pt>
                <c:pt idx="303">
                  <c:v>63917.26</c:v>
                </c:pt>
                <c:pt idx="304">
                  <c:v>63917.26</c:v>
                </c:pt>
                <c:pt idx="305">
                  <c:v>63917.26</c:v>
                </c:pt>
                <c:pt idx="306">
                  <c:v>63917.26</c:v>
                </c:pt>
                <c:pt idx="307">
                  <c:v>63917.26</c:v>
                </c:pt>
                <c:pt idx="308">
                  <c:v>63917.26</c:v>
                </c:pt>
                <c:pt idx="309">
                  <c:v>63917.26</c:v>
                </c:pt>
                <c:pt idx="310">
                  <c:v>63917.26</c:v>
                </c:pt>
                <c:pt idx="311">
                  <c:v>63917.26</c:v>
                </c:pt>
                <c:pt idx="312">
                  <c:v>63917.26</c:v>
                </c:pt>
                <c:pt idx="313">
                  <c:v>63917.26</c:v>
                </c:pt>
                <c:pt idx="314">
                  <c:v>63917.26</c:v>
                </c:pt>
                <c:pt idx="315">
                  <c:v>63917.26</c:v>
                </c:pt>
                <c:pt idx="316">
                  <c:v>63917.26</c:v>
                </c:pt>
                <c:pt idx="317">
                  <c:v>55560</c:v>
                </c:pt>
                <c:pt idx="318">
                  <c:v>55560</c:v>
                </c:pt>
                <c:pt idx="319">
                  <c:v>55560</c:v>
                </c:pt>
                <c:pt idx="320">
                  <c:v>55560</c:v>
                </c:pt>
                <c:pt idx="321">
                  <c:v>55560</c:v>
                </c:pt>
                <c:pt idx="322">
                  <c:v>55560</c:v>
                </c:pt>
                <c:pt idx="323">
                  <c:v>55560</c:v>
                </c:pt>
                <c:pt idx="324">
                  <c:v>55560</c:v>
                </c:pt>
                <c:pt idx="325">
                  <c:v>55560</c:v>
                </c:pt>
                <c:pt idx="326">
                  <c:v>55560</c:v>
                </c:pt>
                <c:pt idx="327">
                  <c:v>55560</c:v>
                </c:pt>
                <c:pt idx="328">
                  <c:v>55560</c:v>
                </c:pt>
                <c:pt idx="329">
                  <c:v>55560</c:v>
                </c:pt>
                <c:pt idx="330">
                  <c:v>55560</c:v>
                </c:pt>
                <c:pt idx="331">
                  <c:v>55560</c:v>
                </c:pt>
                <c:pt idx="332">
                  <c:v>55560</c:v>
                </c:pt>
                <c:pt idx="333">
                  <c:v>55560</c:v>
                </c:pt>
                <c:pt idx="334">
                  <c:v>55560</c:v>
                </c:pt>
                <c:pt idx="335">
                  <c:v>55560</c:v>
                </c:pt>
                <c:pt idx="336">
                  <c:v>55560</c:v>
                </c:pt>
                <c:pt idx="337">
                  <c:v>55560</c:v>
                </c:pt>
                <c:pt idx="338">
                  <c:v>55560</c:v>
                </c:pt>
                <c:pt idx="339">
                  <c:v>55560</c:v>
                </c:pt>
                <c:pt idx="340">
                  <c:v>55560</c:v>
                </c:pt>
                <c:pt idx="341">
                  <c:v>55560</c:v>
                </c:pt>
                <c:pt idx="342">
                  <c:v>55560</c:v>
                </c:pt>
                <c:pt idx="343">
                  <c:v>55560</c:v>
                </c:pt>
                <c:pt idx="344">
                  <c:v>55560</c:v>
                </c:pt>
                <c:pt idx="345">
                  <c:v>55560</c:v>
                </c:pt>
                <c:pt idx="346">
                  <c:v>55560</c:v>
                </c:pt>
                <c:pt idx="347">
                  <c:v>55560</c:v>
                </c:pt>
                <c:pt idx="348">
                  <c:v>55560</c:v>
                </c:pt>
                <c:pt idx="349">
                  <c:v>55560</c:v>
                </c:pt>
                <c:pt idx="350">
                  <c:v>55560</c:v>
                </c:pt>
                <c:pt idx="351">
                  <c:v>55560</c:v>
                </c:pt>
                <c:pt idx="352">
                  <c:v>55560</c:v>
                </c:pt>
                <c:pt idx="353">
                  <c:v>55560</c:v>
                </c:pt>
                <c:pt idx="354">
                  <c:v>55560</c:v>
                </c:pt>
                <c:pt idx="355">
                  <c:v>55560</c:v>
                </c:pt>
                <c:pt idx="356">
                  <c:v>55560</c:v>
                </c:pt>
                <c:pt idx="357">
                  <c:v>55560</c:v>
                </c:pt>
                <c:pt idx="358">
                  <c:v>55560</c:v>
                </c:pt>
                <c:pt idx="359">
                  <c:v>55560</c:v>
                </c:pt>
                <c:pt idx="360">
                  <c:v>55560</c:v>
                </c:pt>
                <c:pt idx="361">
                  <c:v>55560</c:v>
                </c:pt>
                <c:pt idx="362">
                  <c:v>55560</c:v>
                </c:pt>
                <c:pt idx="363">
                  <c:v>55560</c:v>
                </c:pt>
                <c:pt idx="364">
                  <c:v>55560</c:v>
                </c:pt>
                <c:pt idx="365">
                  <c:v>55560</c:v>
                </c:pt>
                <c:pt idx="366">
                  <c:v>55560</c:v>
                </c:pt>
                <c:pt idx="367">
                  <c:v>55560</c:v>
                </c:pt>
                <c:pt idx="368">
                  <c:v>55560</c:v>
                </c:pt>
                <c:pt idx="369">
                  <c:v>55560</c:v>
                </c:pt>
                <c:pt idx="370">
                  <c:v>55560</c:v>
                </c:pt>
                <c:pt idx="371">
                  <c:v>55560</c:v>
                </c:pt>
                <c:pt idx="372">
                  <c:v>55560</c:v>
                </c:pt>
                <c:pt idx="373">
                  <c:v>55560</c:v>
                </c:pt>
                <c:pt idx="374">
                  <c:v>55560</c:v>
                </c:pt>
                <c:pt idx="375">
                  <c:v>55560</c:v>
                </c:pt>
                <c:pt idx="376">
                  <c:v>60259</c:v>
                </c:pt>
                <c:pt idx="377">
                  <c:v>60259</c:v>
                </c:pt>
                <c:pt idx="378">
                  <c:v>60259</c:v>
                </c:pt>
                <c:pt idx="379">
                  <c:v>60259</c:v>
                </c:pt>
                <c:pt idx="380">
                  <c:v>60259</c:v>
                </c:pt>
                <c:pt idx="381">
                  <c:v>60259</c:v>
                </c:pt>
                <c:pt idx="382">
                  <c:v>60259</c:v>
                </c:pt>
                <c:pt idx="383">
                  <c:v>60259</c:v>
                </c:pt>
                <c:pt idx="384">
                  <c:v>60259</c:v>
                </c:pt>
                <c:pt idx="385">
                  <c:v>60259</c:v>
                </c:pt>
                <c:pt idx="386">
                  <c:v>60259</c:v>
                </c:pt>
                <c:pt idx="387">
                  <c:v>60259</c:v>
                </c:pt>
                <c:pt idx="388">
                  <c:v>60259</c:v>
                </c:pt>
                <c:pt idx="389">
                  <c:v>60259</c:v>
                </c:pt>
                <c:pt idx="390">
                  <c:v>60259</c:v>
                </c:pt>
                <c:pt idx="391">
                  <c:v>60259</c:v>
                </c:pt>
                <c:pt idx="392">
                  <c:v>60259</c:v>
                </c:pt>
                <c:pt idx="393">
                  <c:v>60259</c:v>
                </c:pt>
                <c:pt idx="394">
                  <c:v>60259</c:v>
                </c:pt>
                <c:pt idx="395">
                  <c:v>60259</c:v>
                </c:pt>
                <c:pt idx="396">
                  <c:v>60259</c:v>
                </c:pt>
                <c:pt idx="397">
                  <c:v>60259</c:v>
                </c:pt>
                <c:pt idx="398">
                  <c:v>60259</c:v>
                </c:pt>
                <c:pt idx="399">
                  <c:v>60259</c:v>
                </c:pt>
                <c:pt idx="400">
                  <c:v>60259</c:v>
                </c:pt>
                <c:pt idx="401">
                  <c:v>60259</c:v>
                </c:pt>
                <c:pt idx="402">
                  <c:v>60259</c:v>
                </c:pt>
                <c:pt idx="403">
                  <c:v>60259</c:v>
                </c:pt>
                <c:pt idx="404">
                  <c:v>60259</c:v>
                </c:pt>
                <c:pt idx="405">
                  <c:v>60259</c:v>
                </c:pt>
                <c:pt idx="406">
                  <c:v>60259</c:v>
                </c:pt>
                <c:pt idx="407">
                  <c:v>60259</c:v>
                </c:pt>
                <c:pt idx="408">
                  <c:v>60259</c:v>
                </c:pt>
                <c:pt idx="409">
                  <c:v>60259</c:v>
                </c:pt>
                <c:pt idx="410">
                  <c:v>60259</c:v>
                </c:pt>
                <c:pt idx="411">
                  <c:v>60259</c:v>
                </c:pt>
                <c:pt idx="412">
                  <c:v>60259</c:v>
                </c:pt>
                <c:pt idx="413">
                  <c:v>60259</c:v>
                </c:pt>
                <c:pt idx="414">
                  <c:v>60259</c:v>
                </c:pt>
                <c:pt idx="415">
                  <c:v>60259</c:v>
                </c:pt>
                <c:pt idx="416">
                  <c:v>60259</c:v>
                </c:pt>
                <c:pt idx="417">
                  <c:v>60259</c:v>
                </c:pt>
                <c:pt idx="418">
                  <c:v>60259</c:v>
                </c:pt>
                <c:pt idx="419">
                  <c:v>60259</c:v>
                </c:pt>
                <c:pt idx="420">
                  <c:v>60259</c:v>
                </c:pt>
                <c:pt idx="421">
                  <c:v>60259</c:v>
                </c:pt>
                <c:pt idx="422">
                  <c:v>60259</c:v>
                </c:pt>
                <c:pt idx="423">
                  <c:v>60259</c:v>
                </c:pt>
                <c:pt idx="424">
                  <c:v>60259</c:v>
                </c:pt>
                <c:pt idx="425">
                  <c:v>60259</c:v>
                </c:pt>
                <c:pt idx="426">
                  <c:v>60259</c:v>
                </c:pt>
                <c:pt idx="427">
                  <c:v>60259</c:v>
                </c:pt>
                <c:pt idx="428">
                  <c:v>60259</c:v>
                </c:pt>
                <c:pt idx="429">
                  <c:v>60259</c:v>
                </c:pt>
                <c:pt idx="430">
                  <c:v>60259</c:v>
                </c:pt>
                <c:pt idx="431">
                  <c:v>60259</c:v>
                </c:pt>
                <c:pt idx="432">
                  <c:v>60259</c:v>
                </c:pt>
                <c:pt idx="433">
                  <c:v>60259</c:v>
                </c:pt>
                <c:pt idx="434">
                  <c:v>60259</c:v>
                </c:pt>
                <c:pt idx="435">
                  <c:v>60259</c:v>
                </c:pt>
                <c:pt idx="436">
                  <c:v>60259</c:v>
                </c:pt>
                <c:pt idx="437">
                  <c:v>60259</c:v>
                </c:pt>
                <c:pt idx="438">
                  <c:v>60259</c:v>
                </c:pt>
                <c:pt idx="439">
                  <c:v>60259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07F5-41DD-B097-14E3F3D899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9154191"/>
        <c:axId val="279153359"/>
      </c:lineChart>
      <c:dateAx>
        <c:axId val="279154191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153359"/>
        <c:crosses val="autoZero"/>
        <c:auto val="1"/>
        <c:lblOffset val="100"/>
        <c:baseTimeUnit val="days"/>
        <c:majorUnit val="14"/>
        <c:majorTimeUnit val="days"/>
        <c:minorUnit val="1"/>
        <c:minorTimeUnit val="days"/>
      </c:dateAx>
      <c:valAx>
        <c:axId val="279153359"/>
        <c:scaling>
          <c:orientation val="minMax"/>
          <c:max val="82000"/>
          <c:min val="3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154191"/>
        <c:crosses val="autoZero"/>
        <c:crossBetween val="between"/>
        <c:majorUnit val="5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166932283621185"/>
          <c:y val="0.95865125859430411"/>
          <c:w val="0.49666127018726014"/>
          <c:h val="4.13487414056959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421270476526333E-2"/>
          <c:y val="2.7046607286747085E-2"/>
          <c:w val="0.89564927265447747"/>
          <c:h val="0.86113397119591473"/>
        </c:manualLayout>
      </c:layout>
      <c:lineChart>
        <c:grouping val="standard"/>
        <c:varyColors val="0"/>
        <c:ser>
          <c:idx val="0"/>
          <c:order val="0"/>
          <c:tx>
            <c:strRef>
              <c:f>'ödeme seyri'!$A$9</c:f>
              <c:strCache>
                <c:ptCount val="1"/>
                <c:pt idx="0">
                  <c:v>Daily Payments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'ödeme seyri'!$B$8:$PY$8</c:f>
              <c:numCache>
                <c:formatCode>m/d/yyyy</c:formatCode>
                <c:ptCount val="440"/>
                <c:pt idx="0">
                  <c:v>44564</c:v>
                </c:pt>
                <c:pt idx="1">
                  <c:v>44565</c:v>
                </c:pt>
                <c:pt idx="2">
                  <c:v>44566</c:v>
                </c:pt>
                <c:pt idx="3">
                  <c:v>44567</c:v>
                </c:pt>
                <c:pt idx="4">
                  <c:v>44568</c:v>
                </c:pt>
                <c:pt idx="5">
                  <c:v>44571</c:v>
                </c:pt>
                <c:pt idx="6">
                  <c:v>44572</c:v>
                </c:pt>
                <c:pt idx="7">
                  <c:v>44573</c:v>
                </c:pt>
                <c:pt idx="8">
                  <c:v>44574</c:v>
                </c:pt>
                <c:pt idx="9">
                  <c:v>44575</c:v>
                </c:pt>
                <c:pt idx="10">
                  <c:v>44578</c:v>
                </c:pt>
                <c:pt idx="11">
                  <c:v>44579</c:v>
                </c:pt>
                <c:pt idx="12">
                  <c:v>44580</c:v>
                </c:pt>
                <c:pt idx="13">
                  <c:v>44581</c:v>
                </c:pt>
                <c:pt idx="14">
                  <c:v>44582</c:v>
                </c:pt>
                <c:pt idx="15">
                  <c:v>44585</c:v>
                </c:pt>
                <c:pt idx="16">
                  <c:v>44586</c:v>
                </c:pt>
                <c:pt idx="17">
                  <c:v>44587</c:v>
                </c:pt>
                <c:pt idx="18">
                  <c:v>44588</c:v>
                </c:pt>
                <c:pt idx="19">
                  <c:v>44589</c:v>
                </c:pt>
                <c:pt idx="20">
                  <c:v>44592</c:v>
                </c:pt>
                <c:pt idx="21">
                  <c:v>44593</c:v>
                </c:pt>
                <c:pt idx="22">
                  <c:v>44594</c:v>
                </c:pt>
                <c:pt idx="23">
                  <c:v>44595</c:v>
                </c:pt>
                <c:pt idx="24">
                  <c:v>44596</c:v>
                </c:pt>
                <c:pt idx="25">
                  <c:v>44599</c:v>
                </c:pt>
                <c:pt idx="26">
                  <c:v>44600</c:v>
                </c:pt>
                <c:pt idx="27">
                  <c:v>44601</c:v>
                </c:pt>
                <c:pt idx="28">
                  <c:v>44602</c:v>
                </c:pt>
                <c:pt idx="29">
                  <c:v>44603</c:v>
                </c:pt>
                <c:pt idx="30">
                  <c:v>44606</c:v>
                </c:pt>
                <c:pt idx="31">
                  <c:v>44607</c:v>
                </c:pt>
                <c:pt idx="32">
                  <c:v>44608</c:v>
                </c:pt>
                <c:pt idx="33">
                  <c:v>44609</c:v>
                </c:pt>
                <c:pt idx="34">
                  <c:v>44610</c:v>
                </c:pt>
                <c:pt idx="35">
                  <c:v>44613</c:v>
                </c:pt>
                <c:pt idx="36">
                  <c:v>44614</c:v>
                </c:pt>
                <c:pt idx="37">
                  <c:v>44615</c:v>
                </c:pt>
                <c:pt idx="38">
                  <c:v>44616</c:v>
                </c:pt>
                <c:pt idx="39">
                  <c:v>44617</c:v>
                </c:pt>
                <c:pt idx="40">
                  <c:v>44620</c:v>
                </c:pt>
                <c:pt idx="41">
                  <c:v>44621</c:v>
                </c:pt>
                <c:pt idx="42">
                  <c:v>44622</c:v>
                </c:pt>
                <c:pt idx="43">
                  <c:v>44623</c:v>
                </c:pt>
                <c:pt idx="44">
                  <c:v>44624</c:v>
                </c:pt>
                <c:pt idx="45">
                  <c:v>44627</c:v>
                </c:pt>
                <c:pt idx="46">
                  <c:v>44628</c:v>
                </c:pt>
                <c:pt idx="47">
                  <c:v>44629</c:v>
                </c:pt>
                <c:pt idx="48">
                  <c:v>44630</c:v>
                </c:pt>
                <c:pt idx="49">
                  <c:v>44631</c:v>
                </c:pt>
                <c:pt idx="50">
                  <c:v>44634</c:v>
                </c:pt>
                <c:pt idx="51">
                  <c:v>44635</c:v>
                </c:pt>
                <c:pt idx="52">
                  <c:v>44636</c:v>
                </c:pt>
                <c:pt idx="53">
                  <c:v>44637</c:v>
                </c:pt>
                <c:pt idx="54">
                  <c:v>44638</c:v>
                </c:pt>
                <c:pt idx="55">
                  <c:v>44641</c:v>
                </c:pt>
                <c:pt idx="56">
                  <c:v>44642</c:v>
                </c:pt>
                <c:pt idx="57">
                  <c:v>44643</c:v>
                </c:pt>
                <c:pt idx="58">
                  <c:v>44644</c:v>
                </c:pt>
                <c:pt idx="59">
                  <c:v>44645</c:v>
                </c:pt>
                <c:pt idx="60">
                  <c:v>44648</c:v>
                </c:pt>
                <c:pt idx="61">
                  <c:v>44649</c:v>
                </c:pt>
                <c:pt idx="62">
                  <c:v>44650</c:v>
                </c:pt>
                <c:pt idx="63">
                  <c:v>44651</c:v>
                </c:pt>
                <c:pt idx="64">
                  <c:v>44652</c:v>
                </c:pt>
                <c:pt idx="65">
                  <c:v>44655</c:v>
                </c:pt>
                <c:pt idx="66">
                  <c:v>44656</c:v>
                </c:pt>
                <c:pt idx="67">
                  <c:v>44657</c:v>
                </c:pt>
                <c:pt idx="68">
                  <c:v>44658</c:v>
                </c:pt>
                <c:pt idx="69">
                  <c:v>44659</c:v>
                </c:pt>
                <c:pt idx="70">
                  <c:v>44662</c:v>
                </c:pt>
                <c:pt idx="71">
                  <c:v>44663</c:v>
                </c:pt>
                <c:pt idx="72">
                  <c:v>44664</c:v>
                </c:pt>
                <c:pt idx="73">
                  <c:v>44665</c:v>
                </c:pt>
                <c:pt idx="74">
                  <c:v>44666</c:v>
                </c:pt>
                <c:pt idx="75">
                  <c:v>44669</c:v>
                </c:pt>
                <c:pt idx="76">
                  <c:v>44670</c:v>
                </c:pt>
                <c:pt idx="77">
                  <c:v>44671</c:v>
                </c:pt>
                <c:pt idx="78">
                  <c:v>44672</c:v>
                </c:pt>
                <c:pt idx="79">
                  <c:v>44673</c:v>
                </c:pt>
                <c:pt idx="80">
                  <c:v>44676</c:v>
                </c:pt>
                <c:pt idx="81">
                  <c:v>44677</c:v>
                </c:pt>
                <c:pt idx="82">
                  <c:v>44678</c:v>
                </c:pt>
                <c:pt idx="83">
                  <c:v>44679</c:v>
                </c:pt>
                <c:pt idx="84">
                  <c:v>44680</c:v>
                </c:pt>
                <c:pt idx="85">
                  <c:v>44686</c:v>
                </c:pt>
                <c:pt idx="86">
                  <c:v>44687</c:v>
                </c:pt>
                <c:pt idx="87">
                  <c:v>44690</c:v>
                </c:pt>
                <c:pt idx="88">
                  <c:v>44691</c:v>
                </c:pt>
                <c:pt idx="89">
                  <c:v>44692</c:v>
                </c:pt>
                <c:pt idx="90">
                  <c:v>44693</c:v>
                </c:pt>
                <c:pt idx="91">
                  <c:v>44694</c:v>
                </c:pt>
                <c:pt idx="92">
                  <c:v>44697</c:v>
                </c:pt>
                <c:pt idx="93">
                  <c:v>44698</c:v>
                </c:pt>
                <c:pt idx="94">
                  <c:v>44699</c:v>
                </c:pt>
                <c:pt idx="95">
                  <c:v>44701</c:v>
                </c:pt>
                <c:pt idx="96">
                  <c:v>44704</c:v>
                </c:pt>
                <c:pt idx="97">
                  <c:v>44705</c:v>
                </c:pt>
                <c:pt idx="98">
                  <c:v>44706</c:v>
                </c:pt>
                <c:pt idx="99">
                  <c:v>44707</c:v>
                </c:pt>
                <c:pt idx="100">
                  <c:v>44708</c:v>
                </c:pt>
                <c:pt idx="101">
                  <c:v>44711</c:v>
                </c:pt>
                <c:pt idx="102">
                  <c:v>44712</c:v>
                </c:pt>
                <c:pt idx="103">
                  <c:v>44713</c:v>
                </c:pt>
                <c:pt idx="104">
                  <c:v>44714</c:v>
                </c:pt>
                <c:pt idx="105">
                  <c:v>44715</c:v>
                </c:pt>
                <c:pt idx="106">
                  <c:v>44718</c:v>
                </c:pt>
                <c:pt idx="107">
                  <c:v>44719</c:v>
                </c:pt>
                <c:pt idx="108">
                  <c:v>44720</c:v>
                </c:pt>
                <c:pt idx="109">
                  <c:v>44721</c:v>
                </c:pt>
                <c:pt idx="110">
                  <c:v>44722</c:v>
                </c:pt>
                <c:pt idx="111">
                  <c:v>44725</c:v>
                </c:pt>
                <c:pt idx="112">
                  <c:v>44726</c:v>
                </c:pt>
                <c:pt idx="113">
                  <c:v>44727</c:v>
                </c:pt>
                <c:pt idx="114">
                  <c:v>44728</c:v>
                </c:pt>
                <c:pt idx="115">
                  <c:v>44729</c:v>
                </c:pt>
                <c:pt idx="116">
                  <c:v>44732</c:v>
                </c:pt>
                <c:pt idx="117">
                  <c:v>44733</c:v>
                </c:pt>
                <c:pt idx="118">
                  <c:v>44734</c:v>
                </c:pt>
                <c:pt idx="119">
                  <c:v>44735</c:v>
                </c:pt>
                <c:pt idx="120">
                  <c:v>44736</c:v>
                </c:pt>
                <c:pt idx="121">
                  <c:v>44739</c:v>
                </c:pt>
                <c:pt idx="122">
                  <c:v>44740</c:v>
                </c:pt>
                <c:pt idx="123">
                  <c:v>44741</c:v>
                </c:pt>
                <c:pt idx="124">
                  <c:v>44742</c:v>
                </c:pt>
                <c:pt idx="125">
                  <c:v>44743</c:v>
                </c:pt>
                <c:pt idx="126">
                  <c:v>44746</c:v>
                </c:pt>
                <c:pt idx="127">
                  <c:v>44747</c:v>
                </c:pt>
                <c:pt idx="128">
                  <c:v>44748</c:v>
                </c:pt>
                <c:pt idx="129">
                  <c:v>44749</c:v>
                </c:pt>
                <c:pt idx="130">
                  <c:v>44750</c:v>
                </c:pt>
                <c:pt idx="131">
                  <c:v>44755</c:v>
                </c:pt>
                <c:pt idx="132">
                  <c:v>44756</c:v>
                </c:pt>
                <c:pt idx="133">
                  <c:v>44760</c:v>
                </c:pt>
                <c:pt idx="134">
                  <c:v>44761</c:v>
                </c:pt>
                <c:pt idx="135">
                  <c:v>44762</c:v>
                </c:pt>
                <c:pt idx="136">
                  <c:v>44763</c:v>
                </c:pt>
                <c:pt idx="137">
                  <c:v>44764</c:v>
                </c:pt>
                <c:pt idx="138">
                  <c:v>44767</c:v>
                </c:pt>
                <c:pt idx="139">
                  <c:v>44768</c:v>
                </c:pt>
                <c:pt idx="140">
                  <c:v>44769</c:v>
                </c:pt>
                <c:pt idx="141">
                  <c:v>44770</c:v>
                </c:pt>
                <c:pt idx="142">
                  <c:v>44771</c:v>
                </c:pt>
                <c:pt idx="143">
                  <c:v>44774</c:v>
                </c:pt>
                <c:pt idx="144">
                  <c:v>44775</c:v>
                </c:pt>
                <c:pt idx="145">
                  <c:v>44776</c:v>
                </c:pt>
                <c:pt idx="146">
                  <c:v>44777</c:v>
                </c:pt>
                <c:pt idx="147">
                  <c:v>44778</c:v>
                </c:pt>
                <c:pt idx="148">
                  <c:v>44781</c:v>
                </c:pt>
                <c:pt idx="149">
                  <c:v>44782</c:v>
                </c:pt>
                <c:pt idx="150">
                  <c:v>44783</c:v>
                </c:pt>
                <c:pt idx="151">
                  <c:v>44784</c:v>
                </c:pt>
                <c:pt idx="152">
                  <c:v>44785</c:v>
                </c:pt>
                <c:pt idx="153">
                  <c:v>44788</c:v>
                </c:pt>
                <c:pt idx="154">
                  <c:v>44789</c:v>
                </c:pt>
                <c:pt idx="155">
                  <c:v>44790</c:v>
                </c:pt>
                <c:pt idx="156">
                  <c:v>44791</c:v>
                </c:pt>
                <c:pt idx="157">
                  <c:v>44792</c:v>
                </c:pt>
                <c:pt idx="158">
                  <c:v>44795</c:v>
                </c:pt>
                <c:pt idx="159">
                  <c:v>44796</c:v>
                </c:pt>
                <c:pt idx="160">
                  <c:v>44797</c:v>
                </c:pt>
                <c:pt idx="161">
                  <c:v>44798</c:v>
                </c:pt>
                <c:pt idx="162">
                  <c:v>44799</c:v>
                </c:pt>
                <c:pt idx="163">
                  <c:v>44802</c:v>
                </c:pt>
                <c:pt idx="164">
                  <c:v>44804</c:v>
                </c:pt>
                <c:pt idx="165">
                  <c:v>44805</c:v>
                </c:pt>
                <c:pt idx="166">
                  <c:v>44806</c:v>
                </c:pt>
                <c:pt idx="167">
                  <c:v>44809</c:v>
                </c:pt>
                <c:pt idx="168">
                  <c:v>44810</c:v>
                </c:pt>
                <c:pt idx="169">
                  <c:v>44811</c:v>
                </c:pt>
                <c:pt idx="170">
                  <c:v>44812</c:v>
                </c:pt>
                <c:pt idx="171">
                  <c:v>44813</c:v>
                </c:pt>
                <c:pt idx="172">
                  <c:v>44816</c:v>
                </c:pt>
                <c:pt idx="173">
                  <c:v>44817</c:v>
                </c:pt>
                <c:pt idx="174">
                  <c:v>44818</c:v>
                </c:pt>
                <c:pt idx="175">
                  <c:v>44819</c:v>
                </c:pt>
                <c:pt idx="176">
                  <c:v>44820</c:v>
                </c:pt>
                <c:pt idx="177">
                  <c:v>44823</c:v>
                </c:pt>
                <c:pt idx="178">
                  <c:v>44824</c:v>
                </c:pt>
                <c:pt idx="179">
                  <c:v>44825</c:v>
                </c:pt>
                <c:pt idx="180">
                  <c:v>44826</c:v>
                </c:pt>
                <c:pt idx="181">
                  <c:v>44827</c:v>
                </c:pt>
                <c:pt idx="182">
                  <c:v>44830</c:v>
                </c:pt>
                <c:pt idx="183">
                  <c:v>44831</c:v>
                </c:pt>
                <c:pt idx="184">
                  <c:v>44832</c:v>
                </c:pt>
                <c:pt idx="185">
                  <c:v>44833</c:v>
                </c:pt>
                <c:pt idx="186">
                  <c:v>44834</c:v>
                </c:pt>
                <c:pt idx="187">
                  <c:v>44837</c:v>
                </c:pt>
                <c:pt idx="188">
                  <c:v>44838</c:v>
                </c:pt>
                <c:pt idx="189">
                  <c:v>44839</c:v>
                </c:pt>
                <c:pt idx="190">
                  <c:v>44840</c:v>
                </c:pt>
                <c:pt idx="191">
                  <c:v>44841</c:v>
                </c:pt>
                <c:pt idx="192">
                  <c:v>44844</c:v>
                </c:pt>
                <c:pt idx="193">
                  <c:v>44845</c:v>
                </c:pt>
                <c:pt idx="194">
                  <c:v>44846</c:v>
                </c:pt>
                <c:pt idx="195">
                  <c:v>44847</c:v>
                </c:pt>
                <c:pt idx="196">
                  <c:v>44848</c:v>
                </c:pt>
                <c:pt idx="197">
                  <c:v>44851</c:v>
                </c:pt>
                <c:pt idx="198">
                  <c:v>44852</c:v>
                </c:pt>
                <c:pt idx="199">
                  <c:v>44853</c:v>
                </c:pt>
                <c:pt idx="200">
                  <c:v>44854</c:v>
                </c:pt>
                <c:pt idx="201">
                  <c:v>44855</c:v>
                </c:pt>
                <c:pt idx="202">
                  <c:v>44858</c:v>
                </c:pt>
                <c:pt idx="203">
                  <c:v>44859</c:v>
                </c:pt>
                <c:pt idx="204">
                  <c:v>44860</c:v>
                </c:pt>
                <c:pt idx="205">
                  <c:v>44861</c:v>
                </c:pt>
                <c:pt idx="206">
                  <c:v>44862</c:v>
                </c:pt>
                <c:pt idx="207">
                  <c:v>44865</c:v>
                </c:pt>
                <c:pt idx="208">
                  <c:v>44866</c:v>
                </c:pt>
                <c:pt idx="209">
                  <c:v>44867</c:v>
                </c:pt>
                <c:pt idx="210">
                  <c:v>44868</c:v>
                </c:pt>
                <c:pt idx="211">
                  <c:v>44869</c:v>
                </c:pt>
                <c:pt idx="212">
                  <c:v>44872</c:v>
                </c:pt>
                <c:pt idx="213">
                  <c:v>44873</c:v>
                </c:pt>
                <c:pt idx="214">
                  <c:v>44874</c:v>
                </c:pt>
                <c:pt idx="215">
                  <c:v>44875</c:v>
                </c:pt>
                <c:pt idx="216">
                  <c:v>44876</c:v>
                </c:pt>
                <c:pt idx="217">
                  <c:v>44879</c:v>
                </c:pt>
                <c:pt idx="218">
                  <c:v>44880</c:v>
                </c:pt>
                <c:pt idx="219">
                  <c:v>44881</c:v>
                </c:pt>
                <c:pt idx="220">
                  <c:v>44882</c:v>
                </c:pt>
                <c:pt idx="221">
                  <c:v>44883</c:v>
                </c:pt>
                <c:pt idx="222">
                  <c:v>44886</c:v>
                </c:pt>
                <c:pt idx="223">
                  <c:v>44887</c:v>
                </c:pt>
                <c:pt idx="224">
                  <c:v>44888</c:v>
                </c:pt>
                <c:pt idx="225">
                  <c:v>44889</c:v>
                </c:pt>
                <c:pt idx="226">
                  <c:v>44890</c:v>
                </c:pt>
                <c:pt idx="227">
                  <c:v>44893</c:v>
                </c:pt>
                <c:pt idx="228">
                  <c:v>44894</c:v>
                </c:pt>
                <c:pt idx="229">
                  <c:v>44895</c:v>
                </c:pt>
                <c:pt idx="230">
                  <c:v>44896</c:v>
                </c:pt>
                <c:pt idx="231">
                  <c:v>44897</c:v>
                </c:pt>
                <c:pt idx="232">
                  <c:v>44900</c:v>
                </c:pt>
                <c:pt idx="233">
                  <c:v>44901</c:v>
                </c:pt>
                <c:pt idx="234">
                  <c:v>44902</c:v>
                </c:pt>
                <c:pt idx="235">
                  <c:v>44903</c:v>
                </c:pt>
                <c:pt idx="236">
                  <c:v>44904</c:v>
                </c:pt>
                <c:pt idx="237">
                  <c:v>44907</c:v>
                </c:pt>
                <c:pt idx="238">
                  <c:v>44908</c:v>
                </c:pt>
                <c:pt idx="239">
                  <c:v>44909</c:v>
                </c:pt>
                <c:pt idx="240">
                  <c:v>44910</c:v>
                </c:pt>
                <c:pt idx="241">
                  <c:v>44911</c:v>
                </c:pt>
                <c:pt idx="242">
                  <c:v>44914</c:v>
                </c:pt>
                <c:pt idx="243">
                  <c:v>44915</c:v>
                </c:pt>
                <c:pt idx="244">
                  <c:v>44916</c:v>
                </c:pt>
                <c:pt idx="245">
                  <c:v>44917</c:v>
                </c:pt>
                <c:pt idx="246">
                  <c:v>44918</c:v>
                </c:pt>
                <c:pt idx="247">
                  <c:v>44921</c:v>
                </c:pt>
                <c:pt idx="248">
                  <c:v>44922</c:v>
                </c:pt>
                <c:pt idx="249">
                  <c:v>44923</c:v>
                </c:pt>
                <c:pt idx="250">
                  <c:v>44924</c:v>
                </c:pt>
                <c:pt idx="251">
                  <c:v>44925</c:v>
                </c:pt>
                <c:pt idx="252">
                  <c:v>44928</c:v>
                </c:pt>
                <c:pt idx="253">
                  <c:v>44929</c:v>
                </c:pt>
                <c:pt idx="254">
                  <c:v>44930</c:v>
                </c:pt>
                <c:pt idx="255">
                  <c:v>44931</c:v>
                </c:pt>
                <c:pt idx="256">
                  <c:v>44932</c:v>
                </c:pt>
                <c:pt idx="257">
                  <c:v>44935</c:v>
                </c:pt>
                <c:pt idx="258">
                  <c:v>44936</c:v>
                </c:pt>
                <c:pt idx="259">
                  <c:v>44937</c:v>
                </c:pt>
                <c:pt idx="260">
                  <c:v>44938</c:v>
                </c:pt>
                <c:pt idx="261">
                  <c:v>44939</c:v>
                </c:pt>
                <c:pt idx="262">
                  <c:v>44942</c:v>
                </c:pt>
                <c:pt idx="263">
                  <c:v>44943</c:v>
                </c:pt>
                <c:pt idx="264">
                  <c:v>44944</c:v>
                </c:pt>
                <c:pt idx="265">
                  <c:v>44945</c:v>
                </c:pt>
                <c:pt idx="266">
                  <c:v>44946</c:v>
                </c:pt>
                <c:pt idx="267">
                  <c:v>44949</c:v>
                </c:pt>
                <c:pt idx="268">
                  <c:v>44950</c:v>
                </c:pt>
                <c:pt idx="269">
                  <c:v>44951</c:v>
                </c:pt>
                <c:pt idx="270">
                  <c:v>44952</c:v>
                </c:pt>
                <c:pt idx="271">
                  <c:v>44953</c:v>
                </c:pt>
                <c:pt idx="272">
                  <c:v>44956</c:v>
                </c:pt>
                <c:pt idx="273">
                  <c:v>44957</c:v>
                </c:pt>
                <c:pt idx="274">
                  <c:v>44958</c:v>
                </c:pt>
                <c:pt idx="275">
                  <c:v>44959</c:v>
                </c:pt>
                <c:pt idx="276">
                  <c:v>44960</c:v>
                </c:pt>
                <c:pt idx="277">
                  <c:v>44963</c:v>
                </c:pt>
                <c:pt idx="278">
                  <c:v>44964</c:v>
                </c:pt>
                <c:pt idx="279">
                  <c:v>44965</c:v>
                </c:pt>
                <c:pt idx="280">
                  <c:v>44966</c:v>
                </c:pt>
                <c:pt idx="281">
                  <c:v>44967</c:v>
                </c:pt>
                <c:pt idx="282">
                  <c:v>44970</c:v>
                </c:pt>
                <c:pt idx="283">
                  <c:v>44971</c:v>
                </c:pt>
                <c:pt idx="284">
                  <c:v>44972</c:v>
                </c:pt>
                <c:pt idx="285">
                  <c:v>44973</c:v>
                </c:pt>
                <c:pt idx="286">
                  <c:v>44974</c:v>
                </c:pt>
                <c:pt idx="287">
                  <c:v>44977</c:v>
                </c:pt>
                <c:pt idx="288">
                  <c:v>44978</c:v>
                </c:pt>
                <c:pt idx="289">
                  <c:v>44979</c:v>
                </c:pt>
                <c:pt idx="290">
                  <c:v>44980</c:v>
                </c:pt>
                <c:pt idx="291">
                  <c:v>44981</c:v>
                </c:pt>
                <c:pt idx="292">
                  <c:v>44984</c:v>
                </c:pt>
                <c:pt idx="293">
                  <c:v>44985</c:v>
                </c:pt>
                <c:pt idx="294">
                  <c:v>44986</c:v>
                </c:pt>
                <c:pt idx="295">
                  <c:v>44987</c:v>
                </c:pt>
                <c:pt idx="296">
                  <c:v>44988</c:v>
                </c:pt>
                <c:pt idx="297">
                  <c:v>44991</c:v>
                </c:pt>
                <c:pt idx="298">
                  <c:v>44992</c:v>
                </c:pt>
                <c:pt idx="299">
                  <c:v>44993</c:v>
                </c:pt>
                <c:pt idx="300">
                  <c:v>44994</c:v>
                </c:pt>
                <c:pt idx="301">
                  <c:v>44995</c:v>
                </c:pt>
                <c:pt idx="302">
                  <c:v>44998</c:v>
                </c:pt>
                <c:pt idx="303">
                  <c:v>44999</c:v>
                </c:pt>
                <c:pt idx="304">
                  <c:v>45000</c:v>
                </c:pt>
                <c:pt idx="305">
                  <c:v>45001</c:v>
                </c:pt>
                <c:pt idx="306">
                  <c:v>45002</c:v>
                </c:pt>
                <c:pt idx="307">
                  <c:v>45005</c:v>
                </c:pt>
                <c:pt idx="308">
                  <c:v>45006</c:v>
                </c:pt>
                <c:pt idx="309">
                  <c:v>45007</c:v>
                </c:pt>
                <c:pt idx="310">
                  <c:v>45008</c:v>
                </c:pt>
                <c:pt idx="311">
                  <c:v>45009</c:v>
                </c:pt>
                <c:pt idx="312">
                  <c:v>45012</c:v>
                </c:pt>
                <c:pt idx="313">
                  <c:v>45013</c:v>
                </c:pt>
                <c:pt idx="314">
                  <c:v>45014</c:v>
                </c:pt>
                <c:pt idx="315">
                  <c:v>45015</c:v>
                </c:pt>
                <c:pt idx="316">
                  <c:v>45016</c:v>
                </c:pt>
                <c:pt idx="317">
                  <c:v>45019</c:v>
                </c:pt>
                <c:pt idx="318">
                  <c:v>45020</c:v>
                </c:pt>
                <c:pt idx="319">
                  <c:v>45021</c:v>
                </c:pt>
                <c:pt idx="320">
                  <c:v>45022</c:v>
                </c:pt>
                <c:pt idx="321">
                  <c:v>45023</c:v>
                </c:pt>
                <c:pt idx="322">
                  <c:v>45026</c:v>
                </c:pt>
                <c:pt idx="323">
                  <c:v>45027</c:v>
                </c:pt>
                <c:pt idx="324">
                  <c:v>45028</c:v>
                </c:pt>
                <c:pt idx="325">
                  <c:v>45029</c:v>
                </c:pt>
                <c:pt idx="326">
                  <c:v>45030</c:v>
                </c:pt>
                <c:pt idx="327">
                  <c:v>45033</c:v>
                </c:pt>
                <c:pt idx="328">
                  <c:v>45034</c:v>
                </c:pt>
                <c:pt idx="329">
                  <c:v>45035</c:v>
                </c:pt>
                <c:pt idx="330">
                  <c:v>45036</c:v>
                </c:pt>
                <c:pt idx="331">
                  <c:v>45040</c:v>
                </c:pt>
                <c:pt idx="332">
                  <c:v>45041</c:v>
                </c:pt>
                <c:pt idx="333">
                  <c:v>45042</c:v>
                </c:pt>
                <c:pt idx="334">
                  <c:v>45043</c:v>
                </c:pt>
                <c:pt idx="335">
                  <c:v>45044</c:v>
                </c:pt>
                <c:pt idx="336">
                  <c:v>45048</c:v>
                </c:pt>
                <c:pt idx="337">
                  <c:v>45049</c:v>
                </c:pt>
                <c:pt idx="338">
                  <c:v>45050</c:v>
                </c:pt>
                <c:pt idx="339">
                  <c:v>45051</c:v>
                </c:pt>
                <c:pt idx="340">
                  <c:v>45054</c:v>
                </c:pt>
                <c:pt idx="341">
                  <c:v>45055</c:v>
                </c:pt>
                <c:pt idx="342">
                  <c:v>45056</c:v>
                </c:pt>
                <c:pt idx="343">
                  <c:v>45057</c:v>
                </c:pt>
                <c:pt idx="344">
                  <c:v>45058</c:v>
                </c:pt>
                <c:pt idx="345">
                  <c:v>45061</c:v>
                </c:pt>
                <c:pt idx="346">
                  <c:v>45062</c:v>
                </c:pt>
                <c:pt idx="347">
                  <c:v>45063</c:v>
                </c:pt>
                <c:pt idx="348">
                  <c:v>45064</c:v>
                </c:pt>
                <c:pt idx="349">
                  <c:v>45068</c:v>
                </c:pt>
                <c:pt idx="350">
                  <c:v>45069</c:v>
                </c:pt>
                <c:pt idx="351">
                  <c:v>45070</c:v>
                </c:pt>
                <c:pt idx="352">
                  <c:v>45071</c:v>
                </c:pt>
                <c:pt idx="353">
                  <c:v>45072</c:v>
                </c:pt>
                <c:pt idx="354">
                  <c:v>45075</c:v>
                </c:pt>
                <c:pt idx="355">
                  <c:v>45076</c:v>
                </c:pt>
                <c:pt idx="356">
                  <c:v>45077</c:v>
                </c:pt>
                <c:pt idx="357">
                  <c:v>45078</c:v>
                </c:pt>
                <c:pt idx="358">
                  <c:v>45079</c:v>
                </c:pt>
                <c:pt idx="359">
                  <c:v>45082</c:v>
                </c:pt>
                <c:pt idx="360">
                  <c:v>45083</c:v>
                </c:pt>
                <c:pt idx="361">
                  <c:v>45084</c:v>
                </c:pt>
                <c:pt idx="362">
                  <c:v>45085</c:v>
                </c:pt>
                <c:pt idx="363">
                  <c:v>45086</c:v>
                </c:pt>
                <c:pt idx="364">
                  <c:v>45089</c:v>
                </c:pt>
                <c:pt idx="365">
                  <c:v>45090</c:v>
                </c:pt>
                <c:pt idx="366">
                  <c:v>45091</c:v>
                </c:pt>
                <c:pt idx="367">
                  <c:v>45092</c:v>
                </c:pt>
                <c:pt idx="368">
                  <c:v>45093</c:v>
                </c:pt>
                <c:pt idx="369">
                  <c:v>45096</c:v>
                </c:pt>
                <c:pt idx="370">
                  <c:v>45097</c:v>
                </c:pt>
                <c:pt idx="371">
                  <c:v>45098</c:v>
                </c:pt>
                <c:pt idx="372">
                  <c:v>45099</c:v>
                </c:pt>
                <c:pt idx="373">
                  <c:v>45100</c:v>
                </c:pt>
                <c:pt idx="374">
                  <c:v>45103</c:v>
                </c:pt>
                <c:pt idx="375">
                  <c:v>45104</c:v>
                </c:pt>
                <c:pt idx="376">
                  <c:v>45110</c:v>
                </c:pt>
                <c:pt idx="377">
                  <c:v>45111</c:v>
                </c:pt>
                <c:pt idx="378">
                  <c:v>45112</c:v>
                </c:pt>
                <c:pt idx="379">
                  <c:v>45113</c:v>
                </c:pt>
                <c:pt idx="380">
                  <c:v>45114</c:v>
                </c:pt>
                <c:pt idx="381">
                  <c:v>45117</c:v>
                </c:pt>
                <c:pt idx="382">
                  <c:v>45118</c:v>
                </c:pt>
                <c:pt idx="383">
                  <c:v>45119</c:v>
                </c:pt>
                <c:pt idx="384">
                  <c:v>45120</c:v>
                </c:pt>
                <c:pt idx="385">
                  <c:v>45121</c:v>
                </c:pt>
                <c:pt idx="386">
                  <c:v>45124</c:v>
                </c:pt>
                <c:pt idx="387">
                  <c:v>45125</c:v>
                </c:pt>
                <c:pt idx="388">
                  <c:v>45126</c:v>
                </c:pt>
                <c:pt idx="389">
                  <c:v>45127</c:v>
                </c:pt>
                <c:pt idx="390">
                  <c:v>45128</c:v>
                </c:pt>
                <c:pt idx="391">
                  <c:v>45131</c:v>
                </c:pt>
                <c:pt idx="392">
                  <c:v>45132</c:v>
                </c:pt>
                <c:pt idx="393">
                  <c:v>45133</c:v>
                </c:pt>
                <c:pt idx="394">
                  <c:v>45134</c:v>
                </c:pt>
                <c:pt idx="395">
                  <c:v>45135</c:v>
                </c:pt>
                <c:pt idx="396">
                  <c:v>45138</c:v>
                </c:pt>
                <c:pt idx="397">
                  <c:v>45139</c:v>
                </c:pt>
                <c:pt idx="398">
                  <c:v>45140</c:v>
                </c:pt>
                <c:pt idx="399">
                  <c:v>45141</c:v>
                </c:pt>
                <c:pt idx="400">
                  <c:v>45142</c:v>
                </c:pt>
                <c:pt idx="401">
                  <c:v>45145</c:v>
                </c:pt>
                <c:pt idx="402">
                  <c:v>45146</c:v>
                </c:pt>
                <c:pt idx="403">
                  <c:v>45147</c:v>
                </c:pt>
                <c:pt idx="404">
                  <c:v>45148</c:v>
                </c:pt>
                <c:pt idx="405">
                  <c:v>45149</c:v>
                </c:pt>
                <c:pt idx="406">
                  <c:v>45152</c:v>
                </c:pt>
                <c:pt idx="407">
                  <c:v>45153</c:v>
                </c:pt>
                <c:pt idx="408">
                  <c:v>45154</c:v>
                </c:pt>
                <c:pt idx="409">
                  <c:v>45155</c:v>
                </c:pt>
                <c:pt idx="410">
                  <c:v>45156</c:v>
                </c:pt>
                <c:pt idx="411">
                  <c:v>45159</c:v>
                </c:pt>
                <c:pt idx="412">
                  <c:v>45160</c:v>
                </c:pt>
                <c:pt idx="413">
                  <c:v>45161</c:v>
                </c:pt>
                <c:pt idx="414">
                  <c:v>45162</c:v>
                </c:pt>
                <c:pt idx="415">
                  <c:v>45163</c:v>
                </c:pt>
                <c:pt idx="416">
                  <c:v>45166</c:v>
                </c:pt>
                <c:pt idx="417">
                  <c:v>45167</c:v>
                </c:pt>
                <c:pt idx="418">
                  <c:v>45169</c:v>
                </c:pt>
                <c:pt idx="419">
                  <c:v>45170</c:v>
                </c:pt>
                <c:pt idx="420">
                  <c:v>45173</c:v>
                </c:pt>
                <c:pt idx="421">
                  <c:v>45174</c:v>
                </c:pt>
                <c:pt idx="422">
                  <c:v>45175</c:v>
                </c:pt>
                <c:pt idx="423">
                  <c:v>45176</c:v>
                </c:pt>
                <c:pt idx="424">
                  <c:v>45177</c:v>
                </c:pt>
                <c:pt idx="425">
                  <c:v>45180</c:v>
                </c:pt>
                <c:pt idx="426">
                  <c:v>45181</c:v>
                </c:pt>
                <c:pt idx="427">
                  <c:v>45182</c:v>
                </c:pt>
                <c:pt idx="428">
                  <c:v>45183</c:v>
                </c:pt>
                <c:pt idx="429">
                  <c:v>45184</c:v>
                </c:pt>
                <c:pt idx="430">
                  <c:v>45187</c:v>
                </c:pt>
                <c:pt idx="431">
                  <c:v>45188</c:v>
                </c:pt>
                <c:pt idx="432">
                  <c:v>45189</c:v>
                </c:pt>
                <c:pt idx="433">
                  <c:v>45190</c:v>
                </c:pt>
                <c:pt idx="434">
                  <c:v>45191</c:v>
                </c:pt>
                <c:pt idx="435">
                  <c:v>45194</c:v>
                </c:pt>
                <c:pt idx="436">
                  <c:v>45195</c:v>
                </c:pt>
                <c:pt idx="437">
                  <c:v>45196</c:v>
                </c:pt>
                <c:pt idx="438">
                  <c:v>45197</c:v>
                </c:pt>
                <c:pt idx="439">
                  <c:v>45198</c:v>
                </c:pt>
              </c:numCache>
            </c:numRef>
          </c:cat>
          <c:val>
            <c:numRef>
              <c:f>'ödeme seyri'!$B$9:$PY$9</c:f>
              <c:numCache>
                <c:formatCode>_-* #,##0_-;\-* #,##0_-;_-* "-"??_-;_-@_-</c:formatCode>
                <c:ptCount val="440"/>
                <c:pt idx="0">
                  <c:v>1139.71330371</c:v>
                </c:pt>
                <c:pt idx="1">
                  <c:v>1857.99915031</c:v>
                </c:pt>
                <c:pt idx="2">
                  <c:v>848.65375858999994</c:v>
                </c:pt>
                <c:pt idx="3">
                  <c:v>427.00520750999999</c:v>
                </c:pt>
                <c:pt idx="4">
                  <c:v>346.46593157000001</c:v>
                </c:pt>
                <c:pt idx="5">
                  <c:v>886.36933570999986</c:v>
                </c:pt>
                <c:pt idx="6">
                  <c:v>1177.9889287000001</c:v>
                </c:pt>
                <c:pt idx="7">
                  <c:v>1658.4128512800003</c:v>
                </c:pt>
                <c:pt idx="8">
                  <c:v>4152.8824785400002</c:v>
                </c:pt>
                <c:pt idx="9">
                  <c:v>1805.7204743099999</c:v>
                </c:pt>
                <c:pt idx="10">
                  <c:v>891.1850292900001</c:v>
                </c:pt>
                <c:pt idx="11">
                  <c:v>783.48167048999994</c:v>
                </c:pt>
                <c:pt idx="12">
                  <c:v>705.48883344000001</c:v>
                </c:pt>
                <c:pt idx="13">
                  <c:v>757.32948529999999</c:v>
                </c:pt>
                <c:pt idx="14">
                  <c:v>1512.2281177499999</c:v>
                </c:pt>
                <c:pt idx="15">
                  <c:v>828.55847144999996</c:v>
                </c:pt>
                <c:pt idx="16">
                  <c:v>1939.65400944</c:v>
                </c:pt>
                <c:pt idx="17">
                  <c:v>2138.03719413</c:v>
                </c:pt>
                <c:pt idx="18">
                  <c:v>1267.36632035</c:v>
                </c:pt>
                <c:pt idx="19">
                  <c:v>3526.2457050900002</c:v>
                </c:pt>
                <c:pt idx="20">
                  <c:v>3030.6075239499996</c:v>
                </c:pt>
                <c:pt idx="21">
                  <c:v>1623.9486533100001</c:v>
                </c:pt>
                <c:pt idx="22">
                  <c:v>998.70310501000006</c:v>
                </c:pt>
                <c:pt idx="23">
                  <c:v>566.42730954000001</c:v>
                </c:pt>
                <c:pt idx="24">
                  <c:v>468.60172712999997</c:v>
                </c:pt>
                <c:pt idx="25">
                  <c:v>1190.7517737400001</c:v>
                </c:pt>
                <c:pt idx="26">
                  <c:v>838.93359138000005</c:v>
                </c:pt>
                <c:pt idx="27">
                  <c:v>786.73134491999997</c:v>
                </c:pt>
                <c:pt idx="28">
                  <c:v>2716.8815168900001</c:v>
                </c:pt>
                <c:pt idx="29">
                  <c:v>4782.5309577199987</c:v>
                </c:pt>
                <c:pt idx="30">
                  <c:v>1247.9705254400001</c:v>
                </c:pt>
                <c:pt idx="31">
                  <c:v>709.04686986000002</c:v>
                </c:pt>
                <c:pt idx="32">
                  <c:v>1239.0976956</c:v>
                </c:pt>
                <c:pt idx="33">
                  <c:v>1976.78498934</c:v>
                </c:pt>
                <c:pt idx="34">
                  <c:v>1242.9621370699999</c:v>
                </c:pt>
                <c:pt idx="35">
                  <c:v>867.09231260000001</c:v>
                </c:pt>
                <c:pt idx="36">
                  <c:v>1600.2197074799999</c:v>
                </c:pt>
                <c:pt idx="37">
                  <c:v>1507.3381197400001</c:v>
                </c:pt>
                <c:pt idx="38">
                  <c:v>1197.81637918</c:v>
                </c:pt>
                <c:pt idx="39">
                  <c:v>1573.12011069</c:v>
                </c:pt>
                <c:pt idx="40">
                  <c:v>2014.2479126300002</c:v>
                </c:pt>
                <c:pt idx="41">
                  <c:v>1301.68567652</c:v>
                </c:pt>
                <c:pt idx="42">
                  <c:v>1607.9244001499999</c:v>
                </c:pt>
                <c:pt idx="43">
                  <c:v>1199.9073039899999</c:v>
                </c:pt>
                <c:pt idx="44">
                  <c:v>692.78308965000008</c:v>
                </c:pt>
                <c:pt idx="45">
                  <c:v>1009.28343131</c:v>
                </c:pt>
                <c:pt idx="46">
                  <c:v>1068.9107971399999</c:v>
                </c:pt>
                <c:pt idx="47">
                  <c:v>1210.6806818700002</c:v>
                </c:pt>
                <c:pt idx="48">
                  <c:v>1587.0020843299999</c:v>
                </c:pt>
                <c:pt idx="49">
                  <c:v>4756.1696102499991</c:v>
                </c:pt>
                <c:pt idx="50">
                  <c:v>1293.9987994400001</c:v>
                </c:pt>
                <c:pt idx="51">
                  <c:v>1025.8377490099999</c:v>
                </c:pt>
                <c:pt idx="52">
                  <c:v>936.95110820000002</c:v>
                </c:pt>
                <c:pt idx="53">
                  <c:v>1315.2674353399998</c:v>
                </c:pt>
                <c:pt idx="54">
                  <c:v>1072.4627786900001</c:v>
                </c:pt>
                <c:pt idx="55">
                  <c:v>1225.4191184700001</c:v>
                </c:pt>
                <c:pt idx="56">
                  <c:v>1445.3764686899999</c:v>
                </c:pt>
                <c:pt idx="57">
                  <c:v>2383.4346693500001</c:v>
                </c:pt>
                <c:pt idx="58">
                  <c:v>2376.5304982600001</c:v>
                </c:pt>
                <c:pt idx="59">
                  <c:v>2052.21891873</c:v>
                </c:pt>
                <c:pt idx="60">
                  <c:v>2546.4632989799998</c:v>
                </c:pt>
                <c:pt idx="61">
                  <c:v>1958.7163315700002</c:v>
                </c:pt>
                <c:pt idx="62">
                  <c:v>1454.40891057</c:v>
                </c:pt>
                <c:pt idx="63">
                  <c:v>3206.9279381400002</c:v>
                </c:pt>
                <c:pt idx="64">
                  <c:v>4383.2662082100005</c:v>
                </c:pt>
                <c:pt idx="65">
                  <c:v>1132.4839727599999</c:v>
                </c:pt>
                <c:pt idx="66">
                  <c:v>929.02360051999995</c:v>
                </c:pt>
                <c:pt idx="67">
                  <c:v>988.95658099999991</c:v>
                </c:pt>
                <c:pt idx="68">
                  <c:v>1217.6636702999999</c:v>
                </c:pt>
                <c:pt idx="69">
                  <c:v>1473.8416725699999</c:v>
                </c:pt>
                <c:pt idx="70">
                  <c:v>1888.20128064</c:v>
                </c:pt>
                <c:pt idx="71">
                  <c:v>2303.9173083799997</c:v>
                </c:pt>
                <c:pt idx="72">
                  <c:v>4487.9833422700003</c:v>
                </c:pt>
                <c:pt idx="73">
                  <c:v>2245.8198334799999</c:v>
                </c:pt>
                <c:pt idx="74">
                  <c:v>1330.5688385799999</c:v>
                </c:pt>
                <c:pt idx="75">
                  <c:v>1801.5063410300002</c:v>
                </c:pt>
                <c:pt idx="76">
                  <c:v>1785.6837123999999</c:v>
                </c:pt>
                <c:pt idx="77">
                  <c:v>1668.79372941</c:v>
                </c:pt>
                <c:pt idx="78">
                  <c:v>1732.16815116</c:v>
                </c:pt>
                <c:pt idx="79">
                  <c:v>2433.5907546799999</c:v>
                </c:pt>
                <c:pt idx="80">
                  <c:v>2457.0388876800002</c:v>
                </c:pt>
                <c:pt idx="81">
                  <c:v>2657.0705690699997</c:v>
                </c:pt>
                <c:pt idx="82">
                  <c:v>1843.9965784200001</c:v>
                </c:pt>
                <c:pt idx="83">
                  <c:v>3369.7572664300001</c:v>
                </c:pt>
                <c:pt idx="84">
                  <c:v>7045.6771189100009</c:v>
                </c:pt>
                <c:pt idx="85">
                  <c:v>1214.90962754</c:v>
                </c:pt>
                <c:pt idx="86">
                  <c:v>544.59569187</c:v>
                </c:pt>
                <c:pt idx="87">
                  <c:v>924.51598974000001</c:v>
                </c:pt>
                <c:pt idx="88">
                  <c:v>1421.9470206000001</c:v>
                </c:pt>
                <c:pt idx="89">
                  <c:v>1863.95669174</c:v>
                </c:pt>
                <c:pt idx="90">
                  <c:v>4642.0765482699999</c:v>
                </c:pt>
                <c:pt idx="91">
                  <c:v>1722.76065638</c:v>
                </c:pt>
                <c:pt idx="92">
                  <c:v>1634.3152560299998</c:v>
                </c:pt>
                <c:pt idx="93">
                  <c:v>1320.07290665</c:v>
                </c:pt>
                <c:pt idx="94">
                  <c:v>1383.13076774</c:v>
                </c:pt>
                <c:pt idx="95">
                  <c:v>1789.98762035</c:v>
                </c:pt>
                <c:pt idx="96">
                  <c:v>2550.9696670600006</c:v>
                </c:pt>
                <c:pt idx="97">
                  <c:v>1727.7306222199998</c:v>
                </c:pt>
                <c:pt idx="98">
                  <c:v>2593.7265450500004</c:v>
                </c:pt>
                <c:pt idx="99">
                  <c:v>1940.57508112</c:v>
                </c:pt>
                <c:pt idx="100">
                  <c:v>2943.97112642</c:v>
                </c:pt>
                <c:pt idx="101">
                  <c:v>2018.7037948899999</c:v>
                </c:pt>
                <c:pt idx="102">
                  <c:v>1359.95760522</c:v>
                </c:pt>
                <c:pt idx="103">
                  <c:v>1508.94504461</c:v>
                </c:pt>
                <c:pt idx="104">
                  <c:v>1191.4477043100001</c:v>
                </c:pt>
                <c:pt idx="105">
                  <c:v>1318.0110614100001</c:v>
                </c:pt>
                <c:pt idx="106">
                  <c:v>2105.9000405800002</c:v>
                </c:pt>
                <c:pt idx="107">
                  <c:v>1716.9206241499999</c:v>
                </c:pt>
                <c:pt idx="108">
                  <c:v>1605.28388034</c:v>
                </c:pt>
                <c:pt idx="109">
                  <c:v>1389.0259443199998</c:v>
                </c:pt>
                <c:pt idx="110">
                  <c:v>2220.4904835099996</c:v>
                </c:pt>
                <c:pt idx="111">
                  <c:v>4882.98348627</c:v>
                </c:pt>
                <c:pt idx="112">
                  <c:v>1369.25088734</c:v>
                </c:pt>
                <c:pt idx="113">
                  <c:v>1714.6653199099999</c:v>
                </c:pt>
                <c:pt idx="114">
                  <c:v>1353.1661651600002</c:v>
                </c:pt>
                <c:pt idx="115">
                  <c:v>1495.7992059899998</c:v>
                </c:pt>
                <c:pt idx="116">
                  <c:v>1511.38204137</c:v>
                </c:pt>
                <c:pt idx="117">
                  <c:v>1898.3614907900001</c:v>
                </c:pt>
                <c:pt idx="118">
                  <c:v>1396.3160593300001</c:v>
                </c:pt>
                <c:pt idx="119">
                  <c:v>2332.2202366199999</c:v>
                </c:pt>
                <c:pt idx="120">
                  <c:v>2198.3270089600001</c:v>
                </c:pt>
                <c:pt idx="121">
                  <c:v>3187.0227061499995</c:v>
                </c:pt>
                <c:pt idx="122">
                  <c:v>2656.1829653200002</c:v>
                </c:pt>
                <c:pt idx="123">
                  <c:v>3061.1440181999997</c:v>
                </c:pt>
                <c:pt idx="124">
                  <c:v>3200.7686957199999</c:v>
                </c:pt>
                <c:pt idx="125">
                  <c:v>5102.3707683900011</c:v>
                </c:pt>
                <c:pt idx="126">
                  <c:v>2514.20861079</c:v>
                </c:pt>
                <c:pt idx="127">
                  <c:v>2600.5613371100003</c:v>
                </c:pt>
                <c:pt idx="128">
                  <c:v>10134.189823769999</c:v>
                </c:pt>
                <c:pt idx="129">
                  <c:v>7072.7687710400005</c:v>
                </c:pt>
                <c:pt idx="130">
                  <c:v>3454.0406379799997</c:v>
                </c:pt>
                <c:pt idx="131">
                  <c:v>604.26848748999998</c:v>
                </c:pt>
                <c:pt idx="132">
                  <c:v>37.697940090000003</c:v>
                </c:pt>
                <c:pt idx="133">
                  <c:v>1587.93333334</c:v>
                </c:pt>
                <c:pt idx="134">
                  <c:v>1131.18794611</c:v>
                </c:pt>
                <c:pt idx="135">
                  <c:v>1494.2128743299997</c:v>
                </c:pt>
                <c:pt idx="136">
                  <c:v>2291.4456271299996</c:v>
                </c:pt>
                <c:pt idx="137">
                  <c:v>2561.15933378</c:v>
                </c:pt>
                <c:pt idx="138">
                  <c:v>2294.5353305299996</c:v>
                </c:pt>
                <c:pt idx="139">
                  <c:v>5468.9992666499993</c:v>
                </c:pt>
                <c:pt idx="140">
                  <c:v>5275.3997787900007</c:v>
                </c:pt>
                <c:pt idx="141">
                  <c:v>6842.6107244599998</c:v>
                </c:pt>
                <c:pt idx="142">
                  <c:v>4742.8485969000003</c:v>
                </c:pt>
                <c:pt idx="143">
                  <c:v>2692.4085994500001</c:v>
                </c:pt>
                <c:pt idx="144">
                  <c:v>1287.15292817</c:v>
                </c:pt>
                <c:pt idx="145">
                  <c:v>1277.2965730400001</c:v>
                </c:pt>
                <c:pt idx="146">
                  <c:v>2487.1149729799999</c:v>
                </c:pt>
                <c:pt idx="147">
                  <c:v>1277.39006918</c:v>
                </c:pt>
                <c:pt idx="148">
                  <c:v>2984.8203005400001</c:v>
                </c:pt>
                <c:pt idx="149">
                  <c:v>2129.62960832</c:v>
                </c:pt>
                <c:pt idx="150">
                  <c:v>1507.4025377100002</c:v>
                </c:pt>
                <c:pt idx="151">
                  <c:v>5840.6327468599993</c:v>
                </c:pt>
                <c:pt idx="152">
                  <c:v>5470.5598219899994</c:v>
                </c:pt>
                <c:pt idx="153">
                  <c:v>2144.2163079699999</c:v>
                </c:pt>
                <c:pt idx="154">
                  <c:v>2651.3224453800003</c:v>
                </c:pt>
                <c:pt idx="155">
                  <c:v>1875.4085862000002</c:v>
                </c:pt>
                <c:pt idx="156">
                  <c:v>1425.0472440900003</c:v>
                </c:pt>
                <c:pt idx="157">
                  <c:v>1774.6555338899998</c:v>
                </c:pt>
                <c:pt idx="158">
                  <c:v>1895.9902244499999</c:v>
                </c:pt>
                <c:pt idx="159">
                  <c:v>2047.5560809599999</c:v>
                </c:pt>
                <c:pt idx="160">
                  <c:v>1239.8452962400002</c:v>
                </c:pt>
                <c:pt idx="161">
                  <c:v>2708.8966404600001</c:v>
                </c:pt>
                <c:pt idx="162">
                  <c:v>2442.9332666</c:v>
                </c:pt>
                <c:pt idx="163">
                  <c:v>2879.0371413899998</c:v>
                </c:pt>
                <c:pt idx="164">
                  <c:v>1668.7584917600002</c:v>
                </c:pt>
                <c:pt idx="165">
                  <c:v>3071.8333880099999</c:v>
                </c:pt>
                <c:pt idx="166">
                  <c:v>1751.4672938600002</c:v>
                </c:pt>
                <c:pt idx="167">
                  <c:v>2254.6955772800002</c:v>
                </c:pt>
                <c:pt idx="168">
                  <c:v>2533.2317778200004</c:v>
                </c:pt>
                <c:pt idx="169">
                  <c:v>2759.2947800900001</c:v>
                </c:pt>
                <c:pt idx="170">
                  <c:v>3285.0446382800001</c:v>
                </c:pt>
                <c:pt idx="171">
                  <c:v>2748.1708864299999</c:v>
                </c:pt>
                <c:pt idx="172">
                  <c:v>2551.1182639000003</c:v>
                </c:pt>
                <c:pt idx="173">
                  <c:v>7129.7825177599998</c:v>
                </c:pt>
                <c:pt idx="174">
                  <c:v>1832.51403755</c:v>
                </c:pt>
                <c:pt idx="175">
                  <c:v>2461.1831263699996</c:v>
                </c:pt>
                <c:pt idx="176">
                  <c:v>2324.3440220799998</c:v>
                </c:pt>
                <c:pt idx="177">
                  <c:v>1915.71279482</c:v>
                </c:pt>
                <c:pt idx="178">
                  <c:v>2101.3806397099997</c:v>
                </c:pt>
                <c:pt idx="179">
                  <c:v>2836.4654271400004</c:v>
                </c:pt>
                <c:pt idx="180">
                  <c:v>2702.6656438200002</c:v>
                </c:pt>
                <c:pt idx="181">
                  <c:v>3293.5715412299996</c:v>
                </c:pt>
                <c:pt idx="182">
                  <c:v>1901.7417336799999</c:v>
                </c:pt>
                <c:pt idx="183">
                  <c:v>2631.4672105599998</c:v>
                </c:pt>
                <c:pt idx="184">
                  <c:v>2026.2842598499999</c:v>
                </c:pt>
                <c:pt idx="185">
                  <c:v>3352.5295901200002</c:v>
                </c:pt>
                <c:pt idx="186">
                  <c:v>7522.3887830900003</c:v>
                </c:pt>
                <c:pt idx="187">
                  <c:v>4405.2072527899991</c:v>
                </c:pt>
                <c:pt idx="188">
                  <c:v>2754.5214667</c:v>
                </c:pt>
                <c:pt idx="189">
                  <c:v>3101.8423976699996</c:v>
                </c:pt>
                <c:pt idx="190">
                  <c:v>3140.7952431799999</c:v>
                </c:pt>
                <c:pt idx="191">
                  <c:v>2343.4960079699999</c:v>
                </c:pt>
                <c:pt idx="192">
                  <c:v>2440.8302478100004</c:v>
                </c:pt>
                <c:pt idx="193">
                  <c:v>3516.2516278800003</c:v>
                </c:pt>
                <c:pt idx="194">
                  <c:v>4223.8073974300005</c:v>
                </c:pt>
                <c:pt idx="195">
                  <c:v>8749.3696841599995</c:v>
                </c:pt>
                <c:pt idx="196">
                  <c:v>3161.7687585799999</c:v>
                </c:pt>
                <c:pt idx="197">
                  <c:v>3577.4666789899998</c:v>
                </c:pt>
                <c:pt idx="198">
                  <c:v>1887.77149738</c:v>
                </c:pt>
                <c:pt idx="199">
                  <c:v>1318.9551676999999</c:v>
                </c:pt>
                <c:pt idx="200">
                  <c:v>1335.0523845300002</c:v>
                </c:pt>
                <c:pt idx="201">
                  <c:v>3407.1724216600001</c:v>
                </c:pt>
                <c:pt idx="202">
                  <c:v>2027.4445683899999</c:v>
                </c:pt>
                <c:pt idx="203">
                  <c:v>2774.3059285000004</c:v>
                </c:pt>
                <c:pt idx="204">
                  <c:v>2438.7694789500001</c:v>
                </c:pt>
                <c:pt idx="205">
                  <c:v>2008.3431854999999</c:v>
                </c:pt>
                <c:pt idx="206">
                  <c:v>9860.4073312599994</c:v>
                </c:pt>
                <c:pt idx="207">
                  <c:v>14472.098836449999</c:v>
                </c:pt>
                <c:pt idx="208">
                  <c:v>2444.2911701400003</c:v>
                </c:pt>
                <c:pt idx="209">
                  <c:v>1764.7420899899998</c:v>
                </c:pt>
                <c:pt idx="210">
                  <c:v>1656.79536803</c:v>
                </c:pt>
                <c:pt idx="211">
                  <c:v>1851.96242749</c:v>
                </c:pt>
                <c:pt idx="212">
                  <c:v>6320.5754762300003</c:v>
                </c:pt>
                <c:pt idx="213">
                  <c:v>2067.8309045000001</c:v>
                </c:pt>
                <c:pt idx="214">
                  <c:v>2203.7521711300001</c:v>
                </c:pt>
                <c:pt idx="215">
                  <c:v>3033.34754656</c:v>
                </c:pt>
                <c:pt idx="216">
                  <c:v>8339.127484390001</c:v>
                </c:pt>
                <c:pt idx="217">
                  <c:v>2367.45862446</c:v>
                </c:pt>
                <c:pt idx="218">
                  <c:v>1483.8423507</c:v>
                </c:pt>
                <c:pt idx="219">
                  <c:v>2047.05744574</c:v>
                </c:pt>
                <c:pt idx="220" formatCode="_(* #,##0.00_);_(* \(#,##0.00\);_(* &quot;-&quot;??_);_(@_)">
                  <c:v>2078.5900039200001</c:v>
                </c:pt>
                <c:pt idx="221" formatCode="_(* #,##0.00_);_(* \(#,##0.00\);_(* &quot;-&quot;??_);_(@_)">
                  <c:v>2026.3827950399996</c:v>
                </c:pt>
                <c:pt idx="222" formatCode="_(* #,##0.00_);_(* \(#,##0.00\);_(* &quot;-&quot;??_);_(@_)">
                  <c:v>2660.0858500299992</c:v>
                </c:pt>
                <c:pt idx="223" formatCode="_(* #,##0.00_);_(* \(#,##0.00\);_(* &quot;-&quot;??_);_(@_)">
                  <c:v>3004.1172851099996</c:v>
                </c:pt>
                <c:pt idx="224" formatCode="_(* #,##0.00_);_(* \(#,##0.00\);_(* &quot;-&quot;??_);_(@_)">
                  <c:v>3194.4999818499996</c:v>
                </c:pt>
                <c:pt idx="225" formatCode="_(* #,##0.00_);_(* \(#,##0.00\);_(* &quot;-&quot;??_);_(@_)">
                  <c:v>3724.190941280001</c:v>
                </c:pt>
                <c:pt idx="226" formatCode="_(* #,##0.00_);_(* \(#,##0.00\);_(* &quot;-&quot;??_);_(@_)">
                  <c:v>3441.2981125699989</c:v>
                </c:pt>
                <c:pt idx="227" formatCode="_(* #,##0.00_);_(* \(#,##0.00\);_(* &quot;-&quot;??_);_(@_)">
                  <c:v>3859.4834364600001</c:v>
                </c:pt>
                <c:pt idx="228" formatCode="_(* #,##0.00_);_(* \(#,##0.00\);_(* &quot;-&quot;??_);_(@_)">
                  <c:v>2109.0767354900004</c:v>
                </c:pt>
                <c:pt idx="229" formatCode="_(* #,##0.00_);_(* \(#,##0.00\);_(* &quot;-&quot;??_);_(@_)">
                  <c:v>2645.6729799200002</c:v>
                </c:pt>
                <c:pt idx="230" formatCode="_(* #,##0.00_);_(* \(#,##0.00\);_(* &quot;-&quot;??_);_(@_)">
                  <c:v>5256.2128768800003</c:v>
                </c:pt>
                <c:pt idx="231" formatCode="_(* #,##0.00_);_(* \(#,##0.00\);_(* &quot;-&quot;??_);_(@_)">
                  <c:v>1822.0322267800002</c:v>
                </c:pt>
                <c:pt idx="232" formatCode="_(* #,##0.00_);_(* \(#,##0.00\);_(* &quot;-&quot;??_);_(@_)">
                  <c:v>2130.0689773799995</c:v>
                </c:pt>
                <c:pt idx="233" formatCode="_(* #,##0.00_);_(* \(#,##0.00\);_(* &quot;-&quot;??_);_(@_)">
                  <c:v>5832.8645394399991</c:v>
                </c:pt>
                <c:pt idx="234" formatCode="_(* #,##0.00_);_(* \(#,##0.00\);_(* &quot;-&quot;??_);_(@_)">
                  <c:v>2235.4468736299996</c:v>
                </c:pt>
                <c:pt idx="235" formatCode="_(* #,##0.00_);_(* \(#,##0.00\);_(* &quot;-&quot;??_);_(@_)">
                  <c:v>2759.5167322500001</c:v>
                </c:pt>
                <c:pt idx="236" formatCode="_(* #,##0.00_);_(* \(#,##0.00\);_(* &quot;-&quot;??_);_(@_)">
                  <c:v>5493.0037163400011</c:v>
                </c:pt>
                <c:pt idx="237" formatCode="_(* #,##0.00_);_(* \(#,##0.00\);_(* &quot;-&quot;??_);_(@_)">
                  <c:v>8121.5415998800008</c:v>
                </c:pt>
                <c:pt idx="238" formatCode="_(* #,##0.00_);_(* \(#,##0.00\);_(* &quot;-&quot;??_);_(@_)">
                  <c:v>9171.3537586900002</c:v>
                </c:pt>
                <c:pt idx="239" formatCode="_(* #,##0.00_);_(* \(#,##0.00\);_(* &quot;-&quot;??_);_(@_)">
                  <c:v>3517.1495288599999</c:v>
                </c:pt>
                <c:pt idx="240" formatCode="_(* #,##0.00_);_(* \(#,##0.00\);_(* &quot;-&quot;??_);_(@_)">
                  <c:v>2474.9122627200004</c:v>
                </c:pt>
                <c:pt idx="241" formatCode="_(* #,##0.00_);_(* \(#,##0.00\);_(* &quot;-&quot;??_);_(@_)">
                  <c:v>4280.2142448599998</c:v>
                </c:pt>
                <c:pt idx="242" formatCode="_(* #,##0.00_);_(* \(#,##0.00\);_(* &quot;-&quot;??_);_(@_)">
                  <c:v>4702.2957908200015</c:v>
                </c:pt>
                <c:pt idx="243" formatCode="_(* #,##0.00_);_(* \(#,##0.00\);_(* &quot;-&quot;??_);_(@_)">
                  <c:v>3235.4920152800005</c:v>
                </c:pt>
                <c:pt idx="244" formatCode="_(* #,##0.00_);_(* \(#,##0.00\);_(* &quot;-&quot;??_);_(@_)">
                  <c:v>14323.460840169999</c:v>
                </c:pt>
                <c:pt idx="245" formatCode="_(* #,##0.00_);_(* \(#,##0.00\);_(* &quot;-&quot;??_);_(@_)">
                  <c:v>10086.978916489998</c:v>
                </c:pt>
                <c:pt idx="246" formatCode="_(* #,##0.00_);_(* \(#,##0.00\);_(* &quot;-&quot;??_);_(@_)">
                  <c:v>7864.49354941</c:v>
                </c:pt>
                <c:pt idx="247" formatCode="_(* #,##0.00_);_(* \(#,##0.00\);_(* &quot;-&quot;??_);_(@_)">
                  <c:v>5623.0483192499978</c:v>
                </c:pt>
                <c:pt idx="248" formatCode="_(* #,##0.00_);_(* \(#,##0.00\);_(* &quot;-&quot;??_);_(@_)">
                  <c:v>4578.1172351900004</c:v>
                </c:pt>
                <c:pt idx="249" formatCode="_(* #,##0.00_);_(* \(#,##0.00\);_(* &quot;-&quot;??_);_(@_)">
                  <c:v>19704.271222759999</c:v>
                </c:pt>
                <c:pt idx="250" formatCode="_(* #,##0.00_);_(* \(#,##0.00\);_(* &quot;-&quot;??_);_(@_)">
                  <c:v>3470.1779486199998</c:v>
                </c:pt>
                <c:pt idx="251" formatCode="_(* #,##0.00_);_(* \(#,##0.00\);_(* &quot;-&quot;??_);_(@_)">
                  <c:v>12036.13554596</c:v>
                </c:pt>
                <c:pt idx="252">
                  <c:v>1096.7948071799999</c:v>
                </c:pt>
                <c:pt idx="253">
                  <c:v>804.15216765000002</c:v>
                </c:pt>
                <c:pt idx="254">
                  <c:v>2754.6201660699999</c:v>
                </c:pt>
                <c:pt idx="255">
                  <c:v>5295.1273653799999</c:v>
                </c:pt>
                <c:pt idx="256">
                  <c:v>2722.3507866099994</c:v>
                </c:pt>
                <c:pt idx="257">
                  <c:v>1906.6107135300001</c:v>
                </c:pt>
                <c:pt idx="258">
                  <c:v>2104.5616262499998</c:v>
                </c:pt>
                <c:pt idx="259">
                  <c:v>2738.4715945099997</c:v>
                </c:pt>
                <c:pt idx="260">
                  <c:v>9565.87602143</c:v>
                </c:pt>
                <c:pt idx="261">
                  <c:v>3201.2511467099994</c:v>
                </c:pt>
                <c:pt idx="262">
                  <c:v>2151.1538517799995</c:v>
                </c:pt>
                <c:pt idx="263">
                  <c:v>2118.7939409999999</c:v>
                </c:pt>
                <c:pt idx="264">
                  <c:v>2044.6113086799999</c:v>
                </c:pt>
                <c:pt idx="265">
                  <c:v>1996.2192765799998</c:v>
                </c:pt>
                <c:pt idx="266">
                  <c:v>4134.1430814700007</c:v>
                </c:pt>
                <c:pt idx="267">
                  <c:v>4262.1034869499999</c:v>
                </c:pt>
                <c:pt idx="268">
                  <c:v>3346.21674798</c:v>
                </c:pt>
                <c:pt idx="269">
                  <c:v>7146.1135198500006</c:v>
                </c:pt>
                <c:pt idx="270">
                  <c:v>4244.0957151499997</c:v>
                </c:pt>
                <c:pt idx="271">
                  <c:v>2046.94824857</c:v>
                </c:pt>
                <c:pt idx="272">
                  <c:v>13901.645255279998</c:v>
                </c:pt>
                <c:pt idx="273">
                  <c:v>3188.4810855999999</c:v>
                </c:pt>
                <c:pt idx="274">
                  <c:v>2298.1387030599999</c:v>
                </c:pt>
                <c:pt idx="275">
                  <c:v>1501.2418328499998</c:v>
                </c:pt>
                <c:pt idx="276">
                  <c:v>1604.92835098</c:v>
                </c:pt>
                <c:pt idx="277">
                  <c:v>8913.1336680099994</c:v>
                </c:pt>
                <c:pt idx="278">
                  <c:v>4776.2655180800002</c:v>
                </c:pt>
                <c:pt idx="279">
                  <c:v>2653.7122776000001</c:v>
                </c:pt>
                <c:pt idx="280">
                  <c:v>2998.8069550199998</c:v>
                </c:pt>
                <c:pt idx="281">
                  <c:v>9845.0708600599992</c:v>
                </c:pt>
                <c:pt idx="282">
                  <c:v>7784.987615</c:v>
                </c:pt>
                <c:pt idx="283">
                  <c:v>5960.4839067900002</c:v>
                </c:pt>
                <c:pt idx="284">
                  <c:v>5781.42219226</c:v>
                </c:pt>
                <c:pt idx="285">
                  <c:v>9095.8914681300012</c:v>
                </c:pt>
                <c:pt idx="286">
                  <c:v>11361.19581169</c:v>
                </c:pt>
                <c:pt idx="287">
                  <c:v>7639.9358012499997</c:v>
                </c:pt>
                <c:pt idx="288">
                  <c:v>4914.2499238199998</c:v>
                </c:pt>
                <c:pt idx="289">
                  <c:v>3314.45623617</c:v>
                </c:pt>
                <c:pt idx="290">
                  <c:v>9032.0179590999978</c:v>
                </c:pt>
                <c:pt idx="291">
                  <c:v>8852.1764358500004</c:v>
                </c:pt>
                <c:pt idx="292">
                  <c:v>3780.1988663000002</c:v>
                </c:pt>
                <c:pt idx="293">
                  <c:v>2658.2805868200003</c:v>
                </c:pt>
                <c:pt idx="294">
                  <c:v>2343.1948030700005</c:v>
                </c:pt>
                <c:pt idx="295">
                  <c:v>2759.82332967</c:v>
                </c:pt>
                <c:pt idx="296">
                  <c:v>1851.3949270200001</c:v>
                </c:pt>
                <c:pt idx="297">
                  <c:v>9305.6633548399986</c:v>
                </c:pt>
                <c:pt idx="298">
                  <c:v>3274.1726781399998</c:v>
                </c:pt>
                <c:pt idx="299">
                  <c:v>1839.9802863499999</c:v>
                </c:pt>
                <c:pt idx="300">
                  <c:v>2374.3909592399996</c:v>
                </c:pt>
                <c:pt idx="301">
                  <c:v>3839.2670594000001</c:v>
                </c:pt>
                <c:pt idx="302">
                  <c:v>9544.0750069599999</c:v>
                </c:pt>
                <c:pt idx="303">
                  <c:v>4555.6006783999992</c:v>
                </c:pt>
                <c:pt idx="304">
                  <c:v>2785.3553928599995</c:v>
                </c:pt>
                <c:pt idx="305">
                  <c:v>4534.8831047900003</c:v>
                </c:pt>
                <c:pt idx="306">
                  <c:v>2175.3676338099999</c:v>
                </c:pt>
                <c:pt idx="307">
                  <c:v>2585.7126718300001</c:v>
                </c:pt>
                <c:pt idx="308">
                  <c:v>5096.8001206400004</c:v>
                </c:pt>
                <c:pt idx="309">
                  <c:v>4968.5881162200003</c:v>
                </c:pt>
                <c:pt idx="310">
                  <c:v>5445.1171696099991</c:v>
                </c:pt>
                <c:pt idx="311">
                  <c:v>2783.94678243</c:v>
                </c:pt>
                <c:pt idx="312">
                  <c:v>2026.4267771599998</c:v>
                </c:pt>
                <c:pt idx="313">
                  <c:v>2365.2289924800002</c:v>
                </c:pt>
                <c:pt idx="314">
                  <c:v>1284.5953841300002</c:v>
                </c:pt>
                <c:pt idx="315">
                  <c:v>7789.234983530001</c:v>
                </c:pt>
                <c:pt idx="316">
                  <c:v>4149.52806263</c:v>
                </c:pt>
                <c:pt idx="317">
                  <c:v>9735.1098466999993</c:v>
                </c:pt>
                <c:pt idx="318">
                  <c:v>5052.6815466999997</c:v>
                </c:pt>
                <c:pt idx="319">
                  <c:v>1828.5282494999999</c:v>
                </c:pt>
                <c:pt idx="320">
                  <c:v>1861.4825443299999</c:v>
                </c:pt>
                <c:pt idx="321">
                  <c:v>3410.7461990499996</c:v>
                </c:pt>
                <c:pt idx="322">
                  <c:v>6724.7267291600001</c:v>
                </c:pt>
                <c:pt idx="323">
                  <c:v>3349.9658768499999</c:v>
                </c:pt>
                <c:pt idx="324">
                  <c:v>4699.1443919599997</c:v>
                </c:pt>
                <c:pt idx="325">
                  <c:v>8717.8715190700004</c:v>
                </c:pt>
                <c:pt idx="326">
                  <c:v>4247.8511338799999</c:v>
                </c:pt>
                <c:pt idx="327">
                  <c:v>3166.83259503</c:v>
                </c:pt>
                <c:pt idx="328">
                  <c:v>1977.7945019700001</c:v>
                </c:pt>
                <c:pt idx="329">
                  <c:v>7042.1421575799995</c:v>
                </c:pt>
                <c:pt idx="330">
                  <c:v>1230.30529948</c:v>
                </c:pt>
                <c:pt idx="331">
                  <c:v>3117.3431705200001</c:v>
                </c:pt>
                <c:pt idx="332">
                  <c:v>4540.4270479500001</c:v>
                </c:pt>
                <c:pt idx="333">
                  <c:v>5413.9865970699993</c:v>
                </c:pt>
                <c:pt idx="334">
                  <c:v>16338.593699550001</c:v>
                </c:pt>
                <c:pt idx="335">
                  <c:v>2511.88648509</c:v>
                </c:pt>
                <c:pt idx="336">
                  <c:v>3175.0745094899994</c:v>
                </c:pt>
                <c:pt idx="337">
                  <c:v>1826.2151836599999</c:v>
                </c:pt>
                <c:pt idx="338">
                  <c:v>3307.3124651100002</c:v>
                </c:pt>
                <c:pt idx="339">
                  <c:v>2657.7414267899999</c:v>
                </c:pt>
                <c:pt idx="340">
                  <c:v>7936.5806316200005</c:v>
                </c:pt>
                <c:pt idx="341">
                  <c:v>2291.9311826600001</c:v>
                </c:pt>
                <c:pt idx="342">
                  <c:v>4935.3519792500001</c:v>
                </c:pt>
                <c:pt idx="343">
                  <c:v>11155.69464682</c:v>
                </c:pt>
                <c:pt idx="344">
                  <c:v>6478.4800542900011</c:v>
                </c:pt>
                <c:pt idx="345">
                  <c:v>3029.7960518200002</c:v>
                </c:pt>
                <c:pt idx="346">
                  <c:v>2866.42711306</c:v>
                </c:pt>
                <c:pt idx="347">
                  <c:v>2712.7402558200001</c:v>
                </c:pt>
                <c:pt idx="348">
                  <c:v>3081.92325291</c:v>
                </c:pt>
                <c:pt idx="349">
                  <c:v>2302.5585507000001</c:v>
                </c:pt>
                <c:pt idx="350">
                  <c:v>3066.4225762000001</c:v>
                </c:pt>
                <c:pt idx="351">
                  <c:v>2365.8207405500002</c:v>
                </c:pt>
                <c:pt idx="352">
                  <c:v>3656.6005020600001</c:v>
                </c:pt>
                <c:pt idx="353">
                  <c:v>4414.8621197800003</c:v>
                </c:pt>
                <c:pt idx="354">
                  <c:v>2481.3041123100002</c:v>
                </c:pt>
                <c:pt idx="355">
                  <c:v>1528.8235566400001</c:v>
                </c:pt>
                <c:pt idx="356">
                  <c:v>1367.3391967299999</c:v>
                </c:pt>
                <c:pt idx="357">
                  <c:v>4654.6917123600006</c:v>
                </c:pt>
                <c:pt idx="358">
                  <c:v>1572.05228369</c:v>
                </c:pt>
                <c:pt idx="359">
                  <c:v>1489.07684165</c:v>
                </c:pt>
                <c:pt idx="360">
                  <c:v>7376.3140092399999</c:v>
                </c:pt>
                <c:pt idx="361">
                  <c:v>7450.6071389199988</c:v>
                </c:pt>
                <c:pt idx="362">
                  <c:v>2316.8038859899998</c:v>
                </c:pt>
                <c:pt idx="363">
                  <c:v>3102.0891904300001</c:v>
                </c:pt>
                <c:pt idx="364">
                  <c:v>4449.0655882000001</c:v>
                </c:pt>
                <c:pt idx="365">
                  <c:v>8968.8650545899982</c:v>
                </c:pt>
                <c:pt idx="366">
                  <c:v>4124.3035842700001</c:v>
                </c:pt>
                <c:pt idx="367">
                  <c:v>4389.2032417099999</c:v>
                </c:pt>
                <c:pt idx="368">
                  <c:v>3590.7184450600002</c:v>
                </c:pt>
                <c:pt idx="369">
                  <c:v>3263.1886297599999</c:v>
                </c:pt>
                <c:pt idx="370">
                  <c:v>3339.4645609200002</c:v>
                </c:pt>
                <c:pt idx="371">
                  <c:v>10401.64197495</c:v>
                </c:pt>
                <c:pt idx="372">
                  <c:v>8576.3023429900004</c:v>
                </c:pt>
                <c:pt idx="373">
                  <c:v>6957.1308113000005</c:v>
                </c:pt>
                <c:pt idx="374">
                  <c:v>3525.4816523300001</c:v>
                </c:pt>
                <c:pt idx="375">
                  <c:v>123.38411236</c:v>
                </c:pt>
                <c:pt idx="376">
                  <c:v>9803.7484257399992</c:v>
                </c:pt>
                <c:pt idx="377">
                  <c:v>1658.3441754100002</c:v>
                </c:pt>
                <c:pt idx="378">
                  <c:v>1681.0665617</c:v>
                </c:pt>
                <c:pt idx="379">
                  <c:v>3185.5143879800003</c:v>
                </c:pt>
                <c:pt idx="380">
                  <c:v>1715.2030237400002</c:v>
                </c:pt>
                <c:pt idx="381">
                  <c:v>6729.1149577800006</c:v>
                </c:pt>
                <c:pt idx="382">
                  <c:v>3483.5126569099998</c:v>
                </c:pt>
                <c:pt idx="383">
                  <c:v>4983.5330062799994</c:v>
                </c:pt>
                <c:pt idx="384">
                  <c:v>12343.119211699999</c:v>
                </c:pt>
                <c:pt idx="385">
                  <c:v>4450.4826252199991</c:v>
                </c:pt>
                <c:pt idx="386">
                  <c:v>3734.0630370399999</c:v>
                </c:pt>
                <c:pt idx="387">
                  <c:v>7532.6731496700004</c:v>
                </c:pt>
                <c:pt idx="388">
                  <c:v>3024.1056865099999</c:v>
                </c:pt>
                <c:pt idx="389">
                  <c:v>5059.42198164</c:v>
                </c:pt>
                <c:pt idx="390">
                  <c:v>4069.9344208499997</c:v>
                </c:pt>
                <c:pt idx="391">
                  <c:v>4732.495215519999</c:v>
                </c:pt>
                <c:pt idx="392">
                  <c:v>3651.0855654400002</c:v>
                </c:pt>
                <c:pt idx="393">
                  <c:v>4789.5240399700006</c:v>
                </c:pt>
                <c:pt idx="394">
                  <c:v>3841.51691596</c:v>
                </c:pt>
                <c:pt idx="395">
                  <c:v>19917.257975430002</c:v>
                </c:pt>
                <c:pt idx="396">
                  <c:v>4280.5012151300007</c:v>
                </c:pt>
                <c:pt idx="397">
                  <c:v>2944.69502977</c:v>
                </c:pt>
                <c:pt idx="398">
                  <c:v>1775.9648193399998</c:v>
                </c:pt>
                <c:pt idx="399">
                  <c:v>5463.6638462499996</c:v>
                </c:pt>
                <c:pt idx="400">
                  <c:v>3346.3122121000006</c:v>
                </c:pt>
                <c:pt idx="401">
                  <c:v>4311.3985918799999</c:v>
                </c:pt>
                <c:pt idx="402">
                  <c:v>1824.2532335999999</c:v>
                </c:pt>
                <c:pt idx="403">
                  <c:v>1641.3795161999999</c:v>
                </c:pt>
                <c:pt idx="404">
                  <c:v>7978.3257665099991</c:v>
                </c:pt>
                <c:pt idx="405">
                  <c:v>13847.408549119998</c:v>
                </c:pt>
                <c:pt idx="406">
                  <c:v>8824.5238312700003</c:v>
                </c:pt>
                <c:pt idx="407">
                  <c:v>3851.3931736899999</c:v>
                </c:pt>
                <c:pt idx="408">
                  <c:v>2047.6991689200001</c:v>
                </c:pt>
                <c:pt idx="409">
                  <c:v>4414.158126889999</c:v>
                </c:pt>
                <c:pt idx="410">
                  <c:v>2694.1517093699999</c:v>
                </c:pt>
                <c:pt idx="411">
                  <c:v>3970.8632494200001</c:v>
                </c:pt>
                <c:pt idx="412">
                  <c:v>3898.4824952899999</c:v>
                </c:pt>
                <c:pt idx="413">
                  <c:v>2957.3290013200003</c:v>
                </c:pt>
                <c:pt idx="414">
                  <c:v>2833.6500682599999</c:v>
                </c:pt>
                <c:pt idx="415">
                  <c:v>3793.85082779</c:v>
                </c:pt>
                <c:pt idx="416">
                  <c:v>4354.4659796399992</c:v>
                </c:pt>
                <c:pt idx="417">
                  <c:v>2805.0457318900003</c:v>
                </c:pt>
                <c:pt idx="418">
                  <c:v>8205.6355001800002</c:v>
                </c:pt>
                <c:pt idx="419">
                  <c:v>4154.5853935900004</c:v>
                </c:pt>
                <c:pt idx="420">
                  <c:v>2892.24840202</c:v>
                </c:pt>
                <c:pt idx="421">
                  <c:v>2084.5980373699999</c:v>
                </c:pt>
                <c:pt idx="422">
                  <c:v>3948.1715940399999</c:v>
                </c:pt>
                <c:pt idx="423">
                  <c:v>2730.13461246</c:v>
                </c:pt>
                <c:pt idx="424">
                  <c:v>3190.5090644500001</c:v>
                </c:pt>
                <c:pt idx="425">
                  <c:v>13745.520915829999</c:v>
                </c:pt>
                <c:pt idx="426">
                  <c:v>6065.9605732900009</c:v>
                </c:pt>
                <c:pt idx="427">
                  <c:v>11413.08446514</c:v>
                </c:pt>
                <c:pt idx="428">
                  <c:v>3918.1127508100003</c:v>
                </c:pt>
                <c:pt idx="429">
                  <c:v>6182.7603184999998</c:v>
                </c:pt>
                <c:pt idx="430">
                  <c:v>4204.3559871699999</c:v>
                </c:pt>
                <c:pt idx="431">
                  <c:v>2354.4592502299997</c:v>
                </c:pt>
                <c:pt idx="432">
                  <c:v>3315.3734343999995</c:v>
                </c:pt>
                <c:pt idx="433">
                  <c:v>4146.4809091199995</c:v>
                </c:pt>
                <c:pt idx="434">
                  <c:v>7221.51656903</c:v>
                </c:pt>
                <c:pt idx="435">
                  <c:v>6005.5288376099998</c:v>
                </c:pt>
                <c:pt idx="436">
                  <c:v>3393.6885436900002</c:v>
                </c:pt>
                <c:pt idx="437">
                  <c:v>3136.9577196</c:v>
                </c:pt>
                <c:pt idx="438">
                  <c:v>2925.6187800299995</c:v>
                </c:pt>
                <c:pt idx="439">
                  <c:v>6558.2073591500011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91D1-44A2-B4E8-2E04AE97AC54}"/>
            </c:ext>
          </c:extLst>
        </c:ser>
        <c:ser>
          <c:idx val="1"/>
          <c:order val="1"/>
          <c:tx>
            <c:strRef>
              <c:f>'ödeme seyri'!$A$10</c:f>
              <c:strCache>
                <c:ptCount val="1"/>
                <c:pt idx="0">
                  <c:v>Annual Average of Daily Payments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'ödeme seyri'!$B$8:$PY$8</c:f>
              <c:numCache>
                <c:formatCode>m/d/yyyy</c:formatCode>
                <c:ptCount val="440"/>
                <c:pt idx="0">
                  <c:v>44564</c:v>
                </c:pt>
                <c:pt idx="1">
                  <c:v>44565</c:v>
                </c:pt>
                <c:pt idx="2">
                  <c:v>44566</c:v>
                </c:pt>
                <c:pt idx="3">
                  <c:v>44567</c:v>
                </c:pt>
                <c:pt idx="4">
                  <c:v>44568</c:v>
                </c:pt>
                <c:pt idx="5">
                  <c:v>44571</c:v>
                </c:pt>
                <c:pt idx="6">
                  <c:v>44572</c:v>
                </c:pt>
                <c:pt idx="7">
                  <c:v>44573</c:v>
                </c:pt>
                <c:pt idx="8">
                  <c:v>44574</c:v>
                </c:pt>
                <c:pt idx="9">
                  <c:v>44575</c:v>
                </c:pt>
                <c:pt idx="10">
                  <c:v>44578</c:v>
                </c:pt>
                <c:pt idx="11">
                  <c:v>44579</c:v>
                </c:pt>
                <c:pt idx="12">
                  <c:v>44580</c:v>
                </c:pt>
                <c:pt idx="13">
                  <c:v>44581</c:v>
                </c:pt>
                <c:pt idx="14">
                  <c:v>44582</c:v>
                </c:pt>
                <c:pt idx="15">
                  <c:v>44585</c:v>
                </c:pt>
                <c:pt idx="16">
                  <c:v>44586</c:v>
                </c:pt>
                <c:pt idx="17">
                  <c:v>44587</c:v>
                </c:pt>
                <c:pt idx="18">
                  <c:v>44588</c:v>
                </c:pt>
                <c:pt idx="19">
                  <c:v>44589</c:v>
                </c:pt>
                <c:pt idx="20">
                  <c:v>44592</c:v>
                </c:pt>
                <c:pt idx="21">
                  <c:v>44593</c:v>
                </c:pt>
                <c:pt idx="22">
                  <c:v>44594</c:v>
                </c:pt>
                <c:pt idx="23">
                  <c:v>44595</c:v>
                </c:pt>
                <c:pt idx="24">
                  <c:v>44596</c:v>
                </c:pt>
                <c:pt idx="25">
                  <c:v>44599</c:v>
                </c:pt>
                <c:pt idx="26">
                  <c:v>44600</c:v>
                </c:pt>
                <c:pt idx="27">
                  <c:v>44601</c:v>
                </c:pt>
                <c:pt idx="28">
                  <c:v>44602</c:v>
                </c:pt>
                <c:pt idx="29">
                  <c:v>44603</c:v>
                </c:pt>
                <c:pt idx="30">
                  <c:v>44606</c:v>
                </c:pt>
                <c:pt idx="31">
                  <c:v>44607</c:v>
                </c:pt>
                <c:pt idx="32">
                  <c:v>44608</c:v>
                </c:pt>
                <c:pt idx="33">
                  <c:v>44609</c:v>
                </c:pt>
                <c:pt idx="34">
                  <c:v>44610</c:v>
                </c:pt>
                <c:pt idx="35">
                  <c:v>44613</c:v>
                </c:pt>
                <c:pt idx="36">
                  <c:v>44614</c:v>
                </c:pt>
                <c:pt idx="37">
                  <c:v>44615</c:v>
                </c:pt>
                <c:pt idx="38">
                  <c:v>44616</c:v>
                </c:pt>
                <c:pt idx="39">
                  <c:v>44617</c:v>
                </c:pt>
                <c:pt idx="40">
                  <c:v>44620</c:v>
                </c:pt>
                <c:pt idx="41">
                  <c:v>44621</c:v>
                </c:pt>
                <c:pt idx="42">
                  <c:v>44622</c:v>
                </c:pt>
                <c:pt idx="43">
                  <c:v>44623</c:v>
                </c:pt>
                <c:pt idx="44">
                  <c:v>44624</c:v>
                </c:pt>
                <c:pt idx="45">
                  <c:v>44627</c:v>
                </c:pt>
                <c:pt idx="46">
                  <c:v>44628</c:v>
                </c:pt>
                <c:pt idx="47">
                  <c:v>44629</c:v>
                </c:pt>
                <c:pt idx="48">
                  <c:v>44630</c:v>
                </c:pt>
                <c:pt idx="49">
                  <c:v>44631</c:v>
                </c:pt>
                <c:pt idx="50">
                  <c:v>44634</c:v>
                </c:pt>
                <c:pt idx="51">
                  <c:v>44635</c:v>
                </c:pt>
                <c:pt idx="52">
                  <c:v>44636</c:v>
                </c:pt>
                <c:pt idx="53">
                  <c:v>44637</c:v>
                </c:pt>
                <c:pt idx="54">
                  <c:v>44638</c:v>
                </c:pt>
                <c:pt idx="55">
                  <c:v>44641</c:v>
                </c:pt>
                <c:pt idx="56">
                  <c:v>44642</c:v>
                </c:pt>
                <c:pt idx="57">
                  <c:v>44643</c:v>
                </c:pt>
                <c:pt idx="58">
                  <c:v>44644</c:v>
                </c:pt>
                <c:pt idx="59">
                  <c:v>44645</c:v>
                </c:pt>
                <c:pt idx="60">
                  <c:v>44648</c:v>
                </c:pt>
                <c:pt idx="61">
                  <c:v>44649</c:v>
                </c:pt>
                <c:pt idx="62">
                  <c:v>44650</c:v>
                </c:pt>
                <c:pt idx="63">
                  <c:v>44651</c:v>
                </c:pt>
                <c:pt idx="64">
                  <c:v>44652</c:v>
                </c:pt>
                <c:pt idx="65">
                  <c:v>44655</c:v>
                </c:pt>
                <c:pt idx="66">
                  <c:v>44656</c:v>
                </c:pt>
                <c:pt idx="67">
                  <c:v>44657</c:v>
                </c:pt>
                <c:pt idx="68">
                  <c:v>44658</c:v>
                </c:pt>
                <c:pt idx="69">
                  <c:v>44659</c:v>
                </c:pt>
                <c:pt idx="70">
                  <c:v>44662</c:v>
                </c:pt>
                <c:pt idx="71">
                  <c:v>44663</c:v>
                </c:pt>
                <c:pt idx="72">
                  <c:v>44664</c:v>
                </c:pt>
                <c:pt idx="73">
                  <c:v>44665</c:v>
                </c:pt>
                <c:pt idx="74">
                  <c:v>44666</c:v>
                </c:pt>
                <c:pt idx="75">
                  <c:v>44669</c:v>
                </c:pt>
                <c:pt idx="76">
                  <c:v>44670</c:v>
                </c:pt>
                <c:pt idx="77">
                  <c:v>44671</c:v>
                </c:pt>
                <c:pt idx="78">
                  <c:v>44672</c:v>
                </c:pt>
                <c:pt idx="79">
                  <c:v>44673</c:v>
                </c:pt>
                <c:pt idx="80">
                  <c:v>44676</c:v>
                </c:pt>
                <c:pt idx="81">
                  <c:v>44677</c:v>
                </c:pt>
                <c:pt idx="82">
                  <c:v>44678</c:v>
                </c:pt>
                <c:pt idx="83">
                  <c:v>44679</c:v>
                </c:pt>
                <c:pt idx="84">
                  <c:v>44680</c:v>
                </c:pt>
                <c:pt idx="85">
                  <c:v>44686</c:v>
                </c:pt>
                <c:pt idx="86">
                  <c:v>44687</c:v>
                </c:pt>
                <c:pt idx="87">
                  <c:v>44690</c:v>
                </c:pt>
                <c:pt idx="88">
                  <c:v>44691</c:v>
                </c:pt>
                <c:pt idx="89">
                  <c:v>44692</c:v>
                </c:pt>
                <c:pt idx="90">
                  <c:v>44693</c:v>
                </c:pt>
                <c:pt idx="91">
                  <c:v>44694</c:v>
                </c:pt>
                <c:pt idx="92">
                  <c:v>44697</c:v>
                </c:pt>
                <c:pt idx="93">
                  <c:v>44698</c:v>
                </c:pt>
                <c:pt idx="94">
                  <c:v>44699</c:v>
                </c:pt>
                <c:pt idx="95">
                  <c:v>44701</c:v>
                </c:pt>
                <c:pt idx="96">
                  <c:v>44704</c:v>
                </c:pt>
                <c:pt idx="97">
                  <c:v>44705</c:v>
                </c:pt>
                <c:pt idx="98">
                  <c:v>44706</c:v>
                </c:pt>
                <c:pt idx="99">
                  <c:v>44707</c:v>
                </c:pt>
                <c:pt idx="100">
                  <c:v>44708</c:v>
                </c:pt>
                <c:pt idx="101">
                  <c:v>44711</c:v>
                </c:pt>
                <c:pt idx="102">
                  <c:v>44712</c:v>
                </c:pt>
                <c:pt idx="103">
                  <c:v>44713</c:v>
                </c:pt>
                <c:pt idx="104">
                  <c:v>44714</c:v>
                </c:pt>
                <c:pt idx="105">
                  <c:v>44715</c:v>
                </c:pt>
                <c:pt idx="106">
                  <c:v>44718</c:v>
                </c:pt>
                <c:pt idx="107">
                  <c:v>44719</c:v>
                </c:pt>
                <c:pt idx="108">
                  <c:v>44720</c:v>
                </c:pt>
                <c:pt idx="109">
                  <c:v>44721</c:v>
                </c:pt>
                <c:pt idx="110">
                  <c:v>44722</c:v>
                </c:pt>
                <c:pt idx="111">
                  <c:v>44725</c:v>
                </c:pt>
                <c:pt idx="112">
                  <c:v>44726</c:v>
                </c:pt>
                <c:pt idx="113">
                  <c:v>44727</c:v>
                </c:pt>
                <c:pt idx="114">
                  <c:v>44728</c:v>
                </c:pt>
                <c:pt idx="115">
                  <c:v>44729</c:v>
                </c:pt>
                <c:pt idx="116">
                  <c:v>44732</c:v>
                </c:pt>
                <c:pt idx="117">
                  <c:v>44733</c:v>
                </c:pt>
                <c:pt idx="118">
                  <c:v>44734</c:v>
                </c:pt>
                <c:pt idx="119">
                  <c:v>44735</c:v>
                </c:pt>
                <c:pt idx="120">
                  <c:v>44736</c:v>
                </c:pt>
                <c:pt idx="121">
                  <c:v>44739</c:v>
                </c:pt>
                <c:pt idx="122">
                  <c:v>44740</c:v>
                </c:pt>
                <c:pt idx="123">
                  <c:v>44741</c:v>
                </c:pt>
                <c:pt idx="124">
                  <c:v>44742</c:v>
                </c:pt>
                <c:pt idx="125">
                  <c:v>44743</c:v>
                </c:pt>
                <c:pt idx="126">
                  <c:v>44746</c:v>
                </c:pt>
                <c:pt idx="127">
                  <c:v>44747</c:v>
                </c:pt>
                <c:pt idx="128">
                  <c:v>44748</c:v>
                </c:pt>
                <c:pt idx="129">
                  <c:v>44749</c:v>
                </c:pt>
                <c:pt idx="130">
                  <c:v>44750</c:v>
                </c:pt>
                <c:pt idx="131">
                  <c:v>44755</c:v>
                </c:pt>
                <c:pt idx="132">
                  <c:v>44756</c:v>
                </c:pt>
                <c:pt idx="133">
                  <c:v>44760</c:v>
                </c:pt>
                <c:pt idx="134">
                  <c:v>44761</c:v>
                </c:pt>
                <c:pt idx="135">
                  <c:v>44762</c:v>
                </c:pt>
                <c:pt idx="136">
                  <c:v>44763</c:v>
                </c:pt>
                <c:pt idx="137">
                  <c:v>44764</c:v>
                </c:pt>
                <c:pt idx="138">
                  <c:v>44767</c:v>
                </c:pt>
                <c:pt idx="139">
                  <c:v>44768</c:v>
                </c:pt>
                <c:pt idx="140">
                  <c:v>44769</c:v>
                </c:pt>
                <c:pt idx="141">
                  <c:v>44770</c:v>
                </c:pt>
                <c:pt idx="142">
                  <c:v>44771</c:v>
                </c:pt>
                <c:pt idx="143">
                  <c:v>44774</c:v>
                </c:pt>
                <c:pt idx="144">
                  <c:v>44775</c:v>
                </c:pt>
                <c:pt idx="145">
                  <c:v>44776</c:v>
                </c:pt>
                <c:pt idx="146">
                  <c:v>44777</c:v>
                </c:pt>
                <c:pt idx="147">
                  <c:v>44778</c:v>
                </c:pt>
                <c:pt idx="148">
                  <c:v>44781</c:v>
                </c:pt>
                <c:pt idx="149">
                  <c:v>44782</c:v>
                </c:pt>
                <c:pt idx="150">
                  <c:v>44783</c:v>
                </c:pt>
                <c:pt idx="151">
                  <c:v>44784</c:v>
                </c:pt>
                <c:pt idx="152">
                  <c:v>44785</c:v>
                </c:pt>
                <c:pt idx="153">
                  <c:v>44788</c:v>
                </c:pt>
                <c:pt idx="154">
                  <c:v>44789</c:v>
                </c:pt>
                <c:pt idx="155">
                  <c:v>44790</c:v>
                </c:pt>
                <c:pt idx="156">
                  <c:v>44791</c:v>
                </c:pt>
                <c:pt idx="157">
                  <c:v>44792</c:v>
                </c:pt>
                <c:pt idx="158">
                  <c:v>44795</c:v>
                </c:pt>
                <c:pt idx="159">
                  <c:v>44796</c:v>
                </c:pt>
                <c:pt idx="160">
                  <c:v>44797</c:v>
                </c:pt>
                <c:pt idx="161">
                  <c:v>44798</c:v>
                </c:pt>
                <c:pt idx="162">
                  <c:v>44799</c:v>
                </c:pt>
                <c:pt idx="163">
                  <c:v>44802</c:v>
                </c:pt>
                <c:pt idx="164">
                  <c:v>44804</c:v>
                </c:pt>
                <c:pt idx="165">
                  <c:v>44805</c:v>
                </c:pt>
                <c:pt idx="166">
                  <c:v>44806</c:v>
                </c:pt>
                <c:pt idx="167">
                  <c:v>44809</c:v>
                </c:pt>
                <c:pt idx="168">
                  <c:v>44810</c:v>
                </c:pt>
                <c:pt idx="169">
                  <c:v>44811</c:v>
                </c:pt>
                <c:pt idx="170">
                  <c:v>44812</c:v>
                </c:pt>
                <c:pt idx="171">
                  <c:v>44813</c:v>
                </c:pt>
                <c:pt idx="172">
                  <c:v>44816</c:v>
                </c:pt>
                <c:pt idx="173">
                  <c:v>44817</c:v>
                </c:pt>
                <c:pt idx="174">
                  <c:v>44818</c:v>
                </c:pt>
                <c:pt idx="175">
                  <c:v>44819</c:v>
                </c:pt>
                <c:pt idx="176">
                  <c:v>44820</c:v>
                </c:pt>
                <c:pt idx="177">
                  <c:v>44823</c:v>
                </c:pt>
                <c:pt idx="178">
                  <c:v>44824</c:v>
                </c:pt>
                <c:pt idx="179">
                  <c:v>44825</c:v>
                </c:pt>
                <c:pt idx="180">
                  <c:v>44826</c:v>
                </c:pt>
                <c:pt idx="181">
                  <c:v>44827</c:v>
                </c:pt>
                <c:pt idx="182">
                  <c:v>44830</c:v>
                </c:pt>
                <c:pt idx="183">
                  <c:v>44831</c:v>
                </c:pt>
                <c:pt idx="184">
                  <c:v>44832</c:v>
                </c:pt>
                <c:pt idx="185">
                  <c:v>44833</c:v>
                </c:pt>
                <c:pt idx="186">
                  <c:v>44834</c:v>
                </c:pt>
                <c:pt idx="187">
                  <c:v>44837</c:v>
                </c:pt>
                <c:pt idx="188">
                  <c:v>44838</c:v>
                </c:pt>
                <c:pt idx="189">
                  <c:v>44839</c:v>
                </c:pt>
                <c:pt idx="190">
                  <c:v>44840</c:v>
                </c:pt>
                <c:pt idx="191">
                  <c:v>44841</c:v>
                </c:pt>
                <c:pt idx="192">
                  <c:v>44844</c:v>
                </c:pt>
                <c:pt idx="193">
                  <c:v>44845</c:v>
                </c:pt>
                <c:pt idx="194">
                  <c:v>44846</c:v>
                </c:pt>
                <c:pt idx="195">
                  <c:v>44847</c:v>
                </c:pt>
                <c:pt idx="196">
                  <c:v>44848</c:v>
                </c:pt>
                <c:pt idx="197">
                  <c:v>44851</c:v>
                </c:pt>
                <c:pt idx="198">
                  <c:v>44852</c:v>
                </c:pt>
                <c:pt idx="199">
                  <c:v>44853</c:v>
                </c:pt>
                <c:pt idx="200">
                  <c:v>44854</c:v>
                </c:pt>
                <c:pt idx="201">
                  <c:v>44855</c:v>
                </c:pt>
                <c:pt idx="202">
                  <c:v>44858</c:v>
                </c:pt>
                <c:pt idx="203">
                  <c:v>44859</c:v>
                </c:pt>
                <c:pt idx="204">
                  <c:v>44860</c:v>
                </c:pt>
                <c:pt idx="205">
                  <c:v>44861</c:v>
                </c:pt>
                <c:pt idx="206">
                  <c:v>44862</c:v>
                </c:pt>
                <c:pt idx="207">
                  <c:v>44865</c:v>
                </c:pt>
                <c:pt idx="208">
                  <c:v>44866</c:v>
                </c:pt>
                <c:pt idx="209">
                  <c:v>44867</c:v>
                </c:pt>
                <c:pt idx="210">
                  <c:v>44868</c:v>
                </c:pt>
                <c:pt idx="211">
                  <c:v>44869</c:v>
                </c:pt>
                <c:pt idx="212">
                  <c:v>44872</c:v>
                </c:pt>
                <c:pt idx="213">
                  <c:v>44873</c:v>
                </c:pt>
                <c:pt idx="214">
                  <c:v>44874</c:v>
                </c:pt>
                <c:pt idx="215">
                  <c:v>44875</c:v>
                </c:pt>
                <c:pt idx="216">
                  <c:v>44876</c:v>
                </c:pt>
                <c:pt idx="217">
                  <c:v>44879</c:v>
                </c:pt>
                <c:pt idx="218">
                  <c:v>44880</c:v>
                </c:pt>
                <c:pt idx="219">
                  <c:v>44881</c:v>
                </c:pt>
                <c:pt idx="220">
                  <c:v>44882</c:v>
                </c:pt>
                <c:pt idx="221">
                  <c:v>44883</c:v>
                </c:pt>
                <c:pt idx="222">
                  <c:v>44886</c:v>
                </c:pt>
                <c:pt idx="223">
                  <c:v>44887</c:v>
                </c:pt>
                <c:pt idx="224">
                  <c:v>44888</c:v>
                </c:pt>
                <c:pt idx="225">
                  <c:v>44889</c:v>
                </c:pt>
                <c:pt idx="226">
                  <c:v>44890</c:v>
                </c:pt>
                <c:pt idx="227">
                  <c:v>44893</c:v>
                </c:pt>
                <c:pt idx="228">
                  <c:v>44894</c:v>
                </c:pt>
                <c:pt idx="229">
                  <c:v>44895</c:v>
                </c:pt>
                <c:pt idx="230">
                  <c:v>44896</c:v>
                </c:pt>
                <c:pt idx="231">
                  <c:v>44897</c:v>
                </c:pt>
                <c:pt idx="232">
                  <c:v>44900</c:v>
                </c:pt>
                <c:pt idx="233">
                  <c:v>44901</c:v>
                </c:pt>
                <c:pt idx="234">
                  <c:v>44902</c:v>
                </c:pt>
                <c:pt idx="235">
                  <c:v>44903</c:v>
                </c:pt>
                <c:pt idx="236">
                  <c:v>44904</c:v>
                </c:pt>
                <c:pt idx="237">
                  <c:v>44907</c:v>
                </c:pt>
                <c:pt idx="238">
                  <c:v>44908</c:v>
                </c:pt>
                <c:pt idx="239">
                  <c:v>44909</c:v>
                </c:pt>
                <c:pt idx="240">
                  <c:v>44910</c:v>
                </c:pt>
                <c:pt idx="241">
                  <c:v>44911</c:v>
                </c:pt>
                <c:pt idx="242">
                  <c:v>44914</c:v>
                </c:pt>
                <c:pt idx="243">
                  <c:v>44915</c:v>
                </c:pt>
                <c:pt idx="244">
                  <c:v>44916</c:v>
                </c:pt>
                <c:pt idx="245">
                  <c:v>44917</c:v>
                </c:pt>
                <c:pt idx="246">
                  <c:v>44918</c:v>
                </c:pt>
                <c:pt idx="247">
                  <c:v>44921</c:v>
                </c:pt>
                <c:pt idx="248">
                  <c:v>44922</c:v>
                </c:pt>
                <c:pt idx="249">
                  <c:v>44923</c:v>
                </c:pt>
                <c:pt idx="250">
                  <c:v>44924</c:v>
                </c:pt>
                <c:pt idx="251">
                  <c:v>44925</c:v>
                </c:pt>
                <c:pt idx="252">
                  <c:v>44928</c:v>
                </c:pt>
                <c:pt idx="253">
                  <c:v>44929</c:v>
                </c:pt>
                <c:pt idx="254">
                  <c:v>44930</c:v>
                </c:pt>
                <c:pt idx="255">
                  <c:v>44931</c:v>
                </c:pt>
                <c:pt idx="256">
                  <c:v>44932</c:v>
                </c:pt>
                <c:pt idx="257">
                  <c:v>44935</c:v>
                </c:pt>
                <c:pt idx="258">
                  <c:v>44936</c:v>
                </c:pt>
                <c:pt idx="259">
                  <c:v>44937</c:v>
                </c:pt>
                <c:pt idx="260">
                  <c:v>44938</c:v>
                </c:pt>
                <c:pt idx="261">
                  <c:v>44939</c:v>
                </c:pt>
                <c:pt idx="262">
                  <c:v>44942</c:v>
                </c:pt>
                <c:pt idx="263">
                  <c:v>44943</c:v>
                </c:pt>
                <c:pt idx="264">
                  <c:v>44944</c:v>
                </c:pt>
                <c:pt idx="265">
                  <c:v>44945</c:v>
                </c:pt>
                <c:pt idx="266">
                  <c:v>44946</c:v>
                </c:pt>
                <c:pt idx="267">
                  <c:v>44949</c:v>
                </c:pt>
                <c:pt idx="268">
                  <c:v>44950</c:v>
                </c:pt>
                <c:pt idx="269">
                  <c:v>44951</c:v>
                </c:pt>
                <c:pt idx="270">
                  <c:v>44952</c:v>
                </c:pt>
                <c:pt idx="271">
                  <c:v>44953</c:v>
                </c:pt>
                <c:pt idx="272">
                  <c:v>44956</c:v>
                </c:pt>
                <c:pt idx="273">
                  <c:v>44957</c:v>
                </c:pt>
                <c:pt idx="274">
                  <c:v>44958</c:v>
                </c:pt>
                <c:pt idx="275">
                  <c:v>44959</c:v>
                </c:pt>
                <c:pt idx="276">
                  <c:v>44960</c:v>
                </c:pt>
                <c:pt idx="277">
                  <c:v>44963</c:v>
                </c:pt>
                <c:pt idx="278">
                  <c:v>44964</c:v>
                </c:pt>
                <c:pt idx="279">
                  <c:v>44965</c:v>
                </c:pt>
                <c:pt idx="280">
                  <c:v>44966</c:v>
                </c:pt>
                <c:pt idx="281">
                  <c:v>44967</c:v>
                </c:pt>
                <c:pt idx="282">
                  <c:v>44970</c:v>
                </c:pt>
                <c:pt idx="283">
                  <c:v>44971</c:v>
                </c:pt>
                <c:pt idx="284">
                  <c:v>44972</c:v>
                </c:pt>
                <c:pt idx="285">
                  <c:v>44973</c:v>
                </c:pt>
                <c:pt idx="286">
                  <c:v>44974</c:v>
                </c:pt>
                <c:pt idx="287">
                  <c:v>44977</c:v>
                </c:pt>
                <c:pt idx="288">
                  <c:v>44978</c:v>
                </c:pt>
                <c:pt idx="289">
                  <c:v>44979</c:v>
                </c:pt>
                <c:pt idx="290">
                  <c:v>44980</c:v>
                </c:pt>
                <c:pt idx="291">
                  <c:v>44981</c:v>
                </c:pt>
                <c:pt idx="292">
                  <c:v>44984</c:v>
                </c:pt>
                <c:pt idx="293">
                  <c:v>44985</c:v>
                </c:pt>
                <c:pt idx="294">
                  <c:v>44986</c:v>
                </c:pt>
                <c:pt idx="295">
                  <c:v>44987</c:v>
                </c:pt>
                <c:pt idx="296">
                  <c:v>44988</c:v>
                </c:pt>
                <c:pt idx="297">
                  <c:v>44991</c:v>
                </c:pt>
                <c:pt idx="298">
                  <c:v>44992</c:v>
                </c:pt>
                <c:pt idx="299">
                  <c:v>44993</c:v>
                </c:pt>
                <c:pt idx="300">
                  <c:v>44994</c:v>
                </c:pt>
                <c:pt idx="301">
                  <c:v>44995</c:v>
                </c:pt>
                <c:pt idx="302">
                  <c:v>44998</c:v>
                </c:pt>
                <c:pt idx="303">
                  <c:v>44999</c:v>
                </c:pt>
                <c:pt idx="304">
                  <c:v>45000</c:v>
                </c:pt>
                <c:pt idx="305">
                  <c:v>45001</c:v>
                </c:pt>
                <c:pt idx="306">
                  <c:v>45002</c:v>
                </c:pt>
                <c:pt idx="307">
                  <c:v>45005</c:v>
                </c:pt>
                <c:pt idx="308">
                  <c:v>45006</c:v>
                </c:pt>
                <c:pt idx="309">
                  <c:v>45007</c:v>
                </c:pt>
                <c:pt idx="310">
                  <c:v>45008</c:v>
                </c:pt>
                <c:pt idx="311">
                  <c:v>45009</c:v>
                </c:pt>
                <c:pt idx="312">
                  <c:v>45012</c:v>
                </c:pt>
                <c:pt idx="313">
                  <c:v>45013</c:v>
                </c:pt>
                <c:pt idx="314">
                  <c:v>45014</c:v>
                </c:pt>
                <c:pt idx="315">
                  <c:v>45015</c:v>
                </c:pt>
                <c:pt idx="316">
                  <c:v>45016</c:v>
                </c:pt>
                <c:pt idx="317">
                  <c:v>45019</c:v>
                </c:pt>
                <c:pt idx="318">
                  <c:v>45020</c:v>
                </c:pt>
                <c:pt idx="319">
                  <c:v>45021</c:v>
                </c:pt>
                <c:pt idx="320">
                  <c:v>45022</c:v>
                </c:pt>
                <c:pt idx="321">
                  <c:v>45023</c:v>
                </c:pt>
                <c:pt idx="322">
                  <c:v>45026</c:v>
                </c:pt>
                <c:pt idx="323">
                  <c:v>45027</c:v>
                </c:pt>
                <c:pt idx="324">
                  <c:v>45028</c:v>
                </c:pt>
                <c:pt idx="325">
                  <c:v>45029</c:v>
                </c:pt>
                <c:pt idx="326">
                  <c:v>45030</c:v>
                </c:pt>
                <c:pt idx="327">
                  <c:v>45033</c:v>
                </c:pt>
                <c:pt idx="328">
                  <c:v>45034</c:v>
                </c:pt>
                <c:pt idx="329">
                  <c:v>45035</c:v>
                </c:pt>
                <c:pt idx="330">
                  <c:v>45036</c:v>
                </c:pt>
                <c:pt idx="331">
                  <c:v>45040</c:v>
                </c:pt>
                <c:pt idx="332">
                  <c:v>45041</c:v>
                </c:pt>
                <c:pt idx="333">
                  <c:v>45042</c:v>
                </c:pt>
                <c:pt idx="334">
                  <c:v>45043</c:v>
                </c:pt>
                <c:pt idx="335">
                  <c:v>45044</c:v>
                </c:pt>
                <c:pt idx="336">
                  <c:v>45048</c:v>
                </c:pt>
                <c:pt idx="337">
                  <c:v>45049</c:v>
                </c:pt>
                <c:pt idx="338">
                  <c:v>45050</c:v>
                </c:pt>
                <c:pt idx="339">
                  <c:v>45051</c:v>
                </c:pt>
                <c:pt idx="340">
                  <c:v>45054</c:v>
                </c:pt>
                <c:pt idx="341">
                  <c:v>45055</c:v>
                </c:pt>
                <c:pt idx="342">
                  <c:v>45056</c:v>
                </c:pt>
                <c:pt idx="343">
                  <c:v>45057</c:v>
                </c:pt>
                <c:pt idx="344">
                  <c:v>45058</c:v>
                </c:pt>
                <c:pt idx="345">
                  <c:v>45061</c:v>
                </c:pt>
                <c:pt idx="346">
                  <c:v>45062</c:v>
                </c:pt>
                <c:pt idx="347">
                  <c:v>45063</c:v>
                </c:pt>
                <c:pt idx="348">
                  <c:v>45064</c:v>
                </c:pt>
                <c:pt idx="349">
                  <c:v>45068</c:v>
                </c:pt>
                <c:pt idx="350">
                  <c:v>45069</c:v>
                </c:pt>
                <c:pt idx="351">
                  <c:v>45070</c:v>
                </c:pt>
                <c:pt idx="352">
                  <c:v>45071</c:v>
                </c:pt>
                <c:pt idx="353">
                  <c:v>45072</c:v>
                </c:pt>
                <c:pt idx="354">
                  <c:v>45075</c:v>
                </c:pt>
                <c:pt idx="355">
                  <c:v>45076</c:v>
                </c:pt>
                <c:pt idx="356">
                  <c:v>45077</c:v>
                </c:pt>
                <c:pt idx="357">
                  <c:v>45078</c:v>
                </c:pt>
                <c:pt idx="358">
                  <c:v>45079</c:v>
                </c:pt>
                <c:pt idx="359">
                  <c:v>45082</c:v>
                </c:pt>
                <c:pt idx="360">
                  <c:v>45083</c:v>
                </c:pt>
                <c:pt idx="361">
                  <c:v>45084</c:v>
                </c:pt>
                <c:pt idx="362">
                  <c:v>45085</c:v>
                </c:pt>
                <c:pt idx="363">
                  <c:v>45086</c:v>
                </c:pt>
                <c:pt idx="364">
                  <c:v>45089</c:v>
                </c:pt>
                <c:pt idx="365">
                  <c:v>45090</c:v>
                </c:pt>
                <c:pt idx="366">
                  <c:v>45091</c:v>
                </c:pt>
                <c:pt idx="367">
                  <c:v>45092</c:v>
                </c:pt>
                <c:pt idx="368">
                  <c:v>45093</c:v>
                </c:pt>
                <c:pt idx="369">
                  <c:v>45096</c:v>
                </c:pt>
                <c:pt idx="370">
                  <c:v>45097</c:v>
                </c:pt>
                <c:pt idx="371">
                  <c:v>45098</c:v>
                </c:pt>
                <c:pt idx="372">
                  <c:v>45099</c:v>
                </c:pt>
                <c:pt idx="373">
                  <c:v>45100</c:v>
                </c:pt>
                <c:pt idx="374">
                  <c:v>45103</c:v>
                </c:pt>
                <c:pt idx="375">
                  <c:v>45104</c:v>
                </c:pt>
                <c:pt idx="376">
                  <c:v>45110</c:v>
                </c:pt>
                <c:pt idx="377">
                  <c:v>45111</c:v>
                </c:pt>
                <c:pt idx="378">
                  <c:v>45112</c:v>
                </c:pt>
                <c:pt idx="379">
                  <c:v>45113</c:v>
                </c:pt>
                <c:pt idx="380">
                  <c:v>45114</c:v>
                </c:pt>
                <c:pt idx="381">
                  <c:v>45117</c:v>
                </c:pt>
                <c:pt idx="382">
                  <c:v>45118</c:v>
                </c:pt>
                <c:pt idx="383">
                  <c:v>45119</c:v>
                </c:pt>
                <c:pt idx="384">
                  <c:v>45120</c:v>
                </c:pt>
                <c:pt idx="385">
                  <c:v>45121</c:v>
                </c:pt>
                <c:pt idx="386">
                  <c:v>45124</c:v>
                </c:pt>
                <c:pt idx="387">
                  <c:v>45125</c:v>
                </c:pt>
                <c:pt idx="388">
                  <c:v>45126</c:v>
                </c:pt>
                <c:pt idx="389">
                  <c:v>45127</c:v>
                </c:pt>
                <c:pt idx="390">
                  <c:v>45128</c:v>
                </c:pt>
                <c:pt idx="391">
                  <c:v>45131</c:v>
                </c:pt>
                <c:pt idx="392">
                  <c:v>45132</c:v>
                </c:pt>
                <c:pt idx="393">
                  <c:v>45133</c:v>
                </c:pt>
                <c:pt idx="394">
                  <c:v>45134</c:v>
                </c:pt>
                <c:pt idx="395">
                  <c:v>45135</c:v>
                </c:pt>
                <c:pt idx="396">
                  <c:v>45138</c:v>
                </c:pt>
                <c:pt idx="397">
                  <c:v>45139</c:v>
                </c:pt>
                <c:pt idx="398">
                  <c:v>45140</c:v>
                </c:pt>
                <c:pt idx="399">
                  <c:v>45141</c:v>
                </c:pt>
                <c:pt idx="400">
                  <c:v>45142</c:v>
                </c:pt>
                <c:pt idx="401">
                  <c:v>45145</c:v>
                </c:pt>
                <c:pt idx="402">
                  <c:v>45146</c:v>
                </c:pt>
                <c:pt idx="403">
                  <c:v>45147</c:v>
                </c:pt>
                <c:pt idx="404">
                  <c:v>45148</c:v>
                </c:pt>
                <c:pt idx="405">
                  <c:v>45149</c:v>
                </c:pt>
                <c:pt idx="406">
                  <c:v>45152</c:v>
                </c:pt>
                <c:pt idx="407">
                  <c:v>45153</c:v>
                </c:pt>
                <c:pt idx="408">
                  <c:v>45154</c:v>
                </c:pt>
                <c:pt idx="409">
                  <c:v>45155</c:v>
                </c:pt>
                <c:pt idx="410">
                  <c:v>45156</c:v>
                </c:pt>
                <c:pt idx="411">
                  <c:v>45159</c:v>
                </c:pt>
                <c:pt idx="412">
                  <c:v>45160</c:v>
                </c:pt>
                <c:pt idx="413">
                  <c:v>45161</c:v>
                </c:pt>
                <c:pt idx="414">
                  <c:v>45162</c:v>
                </c:pt>
                <c:pt idx="415">
                  <c:v>45163</c:v>
                </c:pt>
                <c:pt idx="416">
                  <c:v>45166</c:v>
                </c:pt>
                <c:pt idx="417">
                  <c:v>45167</c:v>
                </c:pt>
                <c:pt idx="418">
                  <c:v>45169</c:v>
                </c:pt>
                <c:pt idx="419">
                  <c:v>45170</c:v>
                </c:pt>
                <c:pt idx="420">
                  <c:v>45173</c:v>
                </c:pt>
                <c:pt idx="421">
                  <c:v>45174</c:v>
                </c:pt>
                <c:pt idx="422">
                  <c:v>45175</c:v>
                </c:pt>
                <c:pt idx="423">
                  <c:v>45176</c:v>
                </c:pt>
                <c:pt idx="424">
                  <c:v>45177</c:v>
                </c:pt>
                <c:pt idx="425">
                  <c:v>45180</c:v>
                </c:pt>
                <c:pt idx="426">
                  <c:v>45181</c:v>
                </c:pt>
                <c:pt idx="427">
                  <c:v>45182</c:v>
                </c:pt>
                <c:pt idx="428">
                  <c:v>45183</c:v>
                </c:pt>
                <c:pt idx="429">
                  <c:v>45184</c:v>
                </c:pt>
                <c:pt idx="430">
                  <c:v>45187</c:v>
                </c:pt>
                <c:pt idx="431">
                  <c:v>45188</c:v>
                </c:pt>
                <c:pt idx="432">
                  <c:v>45189</c:v>
                </c:pt>
                <c:pt idx="433">
                  <c:v>45190</c:v>
                </c:pt>
                <c:pt idx="434">
                  <c:v>45191</c:v>
                </c:pt>
                <c:pt idx="435">
                  <c:v>45194</c:v>
                </c:pt>
                <c:pt idx="436">
                  <c:v>45195</c:v>
                </c:pt>
                <c:pt idx="437">
                  <c:v>45196</c:v>
                </c:pt>
                <c:pt idx="438">
                  <c:v>45197</c:v>
                </c:pt>
                <c:pt idx="439">
                  <c:v>45198</c:v>
                </c:pt>
              </c:numCache>
            </c:numRef>
          </c:cat>
          <c:val>
            <c:numRef>
              <c:f>'ödeme seyri'!$B$10:$PY$10</c:f>
              <c:numCache>
                <c:formatCode>_-* #,##0_-;\-* #,##0_-;_-* "-"??_-;_-@_-</c:formatCode>
                <c:ptCount val="440"/>
                <c:pt idx="0">
                  <c:v>2760</c:v>
                </c:pt>
                <c:pt idx="1">
                  <c:v>2760</c:v>
                </c:pt>
                <c:pt idx="2">
                  <c:v>2760</c:v>
                </c:pt>
                <c:pt idx="3">
                  <c:v>2760</c:v>
                </c:pt>
                <c:pt idx="4">
                  <c:v>2760</c:v>
                </c:pt>
                <c:pt idx="5">
                  <c:v>2760</c:v>
                </c:pt>
                <c:pt idx="6">
                  <c:v>2760</c:v>
                </c:pt>
                <c:pt idx="7">
                  <c:v>2760</c:v>
                </c:pt>
                <c:pt idx="8">
                  <c:v>2760</c:v>
                </c:pt>
                <c:pt idx="9">
                  <c:v>2760</c:v>
                </c:pt>
                <c:pt idx="10">
                  <c:v>2760</c:v>
                </c:pt>
                <c:pt idx="11">
                  <c:v>2760</c:v>
                </c:pt>
                <c:pt idx="12">
                  <c:v>2760</c:v>
                </c:pt>
                <c:pt idx="13">
                  <c:v>2760</c:v>
                </c:pt>
                <c:pt idx="14">
                  <c:v>2760</c:v>
                </c:pt>
                <c:pt idx="15">
                  <c:v>2760</c:v>
                </c:pt>
                <c:pt idx="16">
                  <c:v>2760</c:v>
                </c:pt>
                <c:pt idx="17">
                  <c:v>2760</c:v>
                </c:pt>
                <c:pt idx="18">
                  <c:v>2760</c:v>
                </c:pt>
                <c:pt idx="19">
                  <c:v>2760</c:v>
                </c:pt>
                <c:pt idx="20">
                  <c:v>2760</c:v>
                </c:pt>
                <c:pt idx="21">
                  <c:v>2760</c:v>
                </c:pt>
                <c:pt idx="22">
                  <c:v>2760</c:v>
                </c:pt>
                <c:pt idx="23">
                  <c:v>2760</c:v>
                </c:pt>
                <c:pt idx="24">
                  <c:v>2760</c:v>
                </c:pt>
                <c:pt idx="25">
                  <c:v>2760</c:v>
                </c:pt>
                <c:pt idx="26">
                  <c:v>2760</c:v>
                </c:pt>
                <c:pt idx="27">
                  <c:v>2760</c:v>
                </c:pt>
                <c:pt idx="28">
                  <c:v>2760</c:v>
                </c:pt>
                <c:pt idx="29">
                  <c:v>2760</c:v>
                </c:pt>
                <c:pt idx="30">
                  <c:v>2760</c:v>
                </c:pt>
                <c:pt idx="31">
                  <c:v>2760</c:v>
                </c:pt>
                <c:pt idx="32">
                  <c:v>2760</c:v>
                </c:pt>
                <c:pt idx="33">
                  <c:v>2760</c:v>
                </c:pt>
                <c:pt idx="34">
                  <c:v>2760</c:v>
                </c:pt>
                <c:pt idx="35">
                  <c:v>2760</c:v>
                </c:pt>
                <c:pt idx="36">
                  <c:v>2760</c:v>
                </c:pt>
                <c:pt idx="37">
                  <c:v>2760</c:v>
                </c:pt>
                <c:pt idx="38">
                  <c:v>2760</c:v>
                </c:pt>
                <c:pt idx="39">
                  <c:v>2760</c:v>
                </c:pt>
                <c:pt idx="40">
                  <c:v>2760</c:v>
                </c:pt>
                <c:pt idx="41">
                  <c:v>2760</c:v>
                </c:pt>
                <c:pt idx="42">
                  <c:v>2760</c:v>
                </c:pt>
                <c:pt idx="43">
                  <c:v>2760</c:v>
                </c:pt>
                <c:pt idx="44">
                  <c:v>2760</c:v>
                </c:pt>
                <c:pt idx="45">
                  <c:v>2760</c:v>
                </c:pt>
                <c:pt idx="46">
                  <c:v>2760</c:v>
                </c:pt>
                <c:pt idx="47">
                  <c:v>2760</c:v>
                </c:pt>
                <c:pt idx="48">
                  <c:v>2760</c:v>
                </c:pt>
                <c:pt idx="49">
                  <c:v>2760</c:v>
                </c:pt>
                <c:pt idx="50">
                  <c:v>2760</c:v>
                </c:pt>
                <c:pt idx="51">
                  <c:v>2760</c:v>
                </c:pt>
                <c:pt idx="52">
                  <c:v>2760</c:v>
                </c:pt>
                <c:pt idx="53">
                  <c:v>2760</c:v>
                </c:pt>
                <c:pt idx="54">
                  <c:v>2760</c:v>
                </c:pt>
                <c:pt idx="55">
                  <c:v>2760</c:v>
                </c:pt>
                <c:pt idx="56">
                  <c:v>2760</c:v>
                </c:pt>
                <c:pt idx="57">
                  <c:v>2760</c:v>
                </c:pt>
                <c:pt idx="58">
                  <c:v>2760</c:v>
                </c:pt>
                <c:pt idx="59">
                  <c:v>2760</c:v>
                </c:pt>
                <c:pt idx="60">
                  <c:v>2760</c:v>
                </c:pt>
                <c:pt idx="61">
                  <c:v>2760</c:v>
                </c:pt>
                <c:pt idx="62">
                  <c:v>2760</c:v>
                </c:pt>
                <c:pt idx="63">
                  <c:v>2760</c:v>
                </c:pt>
                <c:pt idx="64">
                  <c:v>2760</c:v>
                </c:pt>
                <c:pt idx="65">
                  <c:v>2760</c:v>
                </c:pt>
                <c:pt idx="66">
                  <c:v>2760</c:v>
                </c:pt>
                <c:pt idx="67">
                  <c:v>2760</c:v>
                </c:pt>
                <c:pt idx="68">
                  <c:v>2760</c:v>
                </c:pt>
                <c:pt idx="69">
                  <c:v>2760</c:v>
                </c:pt>
                <c:pt idx="70">
                  <c:v>2760</c:v>
                </c:pt>
                <c:pt idx="71">
                  <c:v>2760</c:v>
                </c:pt>
                <c:pt idx="72">
                  <c:v>2760</c:v>
                </c:pt>
                <c:pt idx="73">
                  <c:v>2760</c:v>
                </c:pt>
                <c:pt idx="74">
                  <c:v>2760</c:v>
                </c:pt>
                <c:pt idx="75">
                  <c:v>2760</c:v>
                </c:pt>
                <c:pt idx="76">
                  <c:v>2760</c:v>
                </c:pt>
                <c:pt idx="77">
                  <c:v>2760</c:v>
                </c:pt>
                <c:pt idx="78">
                  <c:v>2760</c:v>
                </c:pt>
                <c:pt idx="79">
                  <c:v>2760</c:v>
                </c:pt>
                <c:pt idx="80">
                  <c:v>2760</c:v>
                </c:pt>
                <c:pt idx="81">
                  <c:v>2760</c:v>
                </c:pt>
                <c:pt idx="82">
                  <c:v>2760</c:v>
                </c:pt>
                <c:pt idx="83">
                  <c:v>2760</c:v>
                </c:pt>
                <c:pt idx="84">
                  <c:v>2760</c:v>
                </c:pt>
                <c:pt idx="85">
                  <c:v>2760</c:v>
                </c:pt>
                <c:pt idx="86">
                  <c:v>2760</c:v>
                </c:pt>
                <c:pt idx="87">
                  <c:v>2760</c:v>
                </c:pt>
                <c:pt idx="88">
                  <c:v>2760</c:v>
                </c:pt>
                <c:pt idx="89">
                  <c:v>2760</c:v>
                </c:pt>
                <c:pt idx="90">
                  <c:v>2760</c:v>
                </c:pt>
                <c:pt idx="91">
                  <c:v>2760</c:v>
                </c:pt>
                <c:pt idx="92">
                  <c:v>2760</c:v>
                </c:pt>
                <c:pt idx="93">
                  <c:v>2760</c:v>
                </c:pt>
                <c:pt idx="94">
                  <c:v>2760</c:v>
                </c:pt>
                <c:pt idx="95">
                  <c:v>2760</c:v>
                </c:pt>
                <c:pt idx="96">
                  <c:v>2760</c:v>
                </c:pt>
                <c:pt idx="97">
                  <c:v>2760</c:v>
                </c:pt>
                <c:pt idx="98">
                  <c:v>2760</c:v>
                </c:pt>
                <c:pt idx="99">
                  <c:v>2760</c:v>
                </c:pt>
                <c:pt idx="100">
                  <c:v>2760</c:v>
                </c:pt>
                <c:pt idx="101">
                  <c:v>2760</c:v>
                </c:pt>
                <c:pt idx="102">
                  <c:v>2760</c:v>
                </c:pt>
                <c:pt idx="103">
                  <c:v>2760</c:v>
                </c:pt>
                <c:pt idx="104">
                  <c:v>2760</c:v>
                </c:pt>
                <c:pt idx="105">
                  <c:v>2760</c:v>
                </c:pt>
                <c:pt idx="106">
                  <c:v>2760</c:v>
                </c:pt>
                <c:pt idx="107">
                  <c:v>2760</c:v>
                </c:pt>
                <c:pt idx="108">
                  <c:v>2760</c:v>
                </c:pt>
                <c:pt idx="109">
                  <c:v>2760</c:v>
                </c:pt>
                <c:pt idx="110">
                  <c:v>2760</c:v>
                </c:pt>
                <c:pt idx="111">
                  <c:v>2760</c:v>
                </c:pt>
                <c:pt idx="112">
                  <c:v>2760</c:v>
                </c:pt>
                <c:pt idx="113">
                  <c:v>2760</c:v>
                </c:pt>
                <c:pt idx="114">
                  <c:v>2760</c:v>
                </c:pt>
                <c:pt idx="115">
                  <c:v>2760</c:v>
                </c:pt>
                <c:pt idx="116">
                  <c:v>2760</c:v>
                </c:pt>
                <c:pt idx="117">
                  <c:v>2760</c:v>
                </c:pt>
                <c:pt idx="118">
                  <c:v>2760</c:v>
                </c:pt>
                <c:pt idx="119">
                  <c:v>2760</c:v>
                </c:pt>
                <c:pt idx="120">
                  <c:v>2760</c:v>
                </c:pt>
                <c:pt idx="121">
                  <c:v>2760</c:v>
                </c:pt>
                <c:pt idx="122">
                  <c:v>2760</c:v>
                </c:pt>
                <c:pt idx="123">
                  <c:v>2760</c:v>
                </c:pt>
                <c:pt idx="124">
                  <c:v>2760</c:v>
                </c:pt>
                <c:pt idx="125">
                  <c:v>2760</c:v>
                </c:pt>
                <c:pt idx="126">
                  <c:v>2760</c:v>
                </c:pt>
                <c:pt idx="127">
                  <c:v>2760</c:v>
                </c:pt>
                <c:pt idx="128">
                  <c:v>2760</c:v>
                </c:pt>
                <c:pt idx="129">
                  <c:v>2760</c:v>
                </c:pt>
                <c:pt idx="130">
                  <c:v>2760</c:v>
                </c:pt>
                <c:pt idx="131">
                  <c:v>2760</c:v>
                </c:pt>
                <c:pt idx="132">
                  <c:v>2760</c:v>
                </c:pt>
                <c:pt idx="133">
                  <c:v>2760</c:v>
                </c:pt>
                <c:pt idx="134">
                  <c:v>2760</c:v>
                </c:pt>
                <c:pt idx="135">
                  <c:v>2760</c:v>
                </c:pt>
                <c:pt idx="136">
                  <c:v>2760</c:v>
                </c:pt>
                <c:pt idx="137">
                  <c:v>2760</c:v>
                </c:pt>
                <c:pt idx="138">
                  <c:v>2760</c:v>
                </c:pt>
                <c:pt idx="139">
                  <c:v>2760</c:v>
                </c:pt>
                <c:pt idx="140">
                  <c:v>2760</c:v>
                </c:pt>
                <c:pt idx="141">
                  <c:v>2760</c:v>
                </c:pt>
                <c:pt idx="142">
                  <c:v>2760</c:v>
                </c:pt>
                <c:pt idx="143">
                  <c:v>2760</c:v>
                </c:pt>
                <c:pt idx="144">
                  <c:v>2760</c:v>
                </c:pt>
                <c:pt idx="145">
                  <c:v>2760</c:v>
                </c:pt>
                <c:pt idx="146">
                  <c:v>2760</c:v>
                </c:pt>
                <c:pt idx="147">
                  <c:v>2760</c:v>
                </c:pt>
                <c:pt idx="148">
                  <c:v>2760</c:v>
                </c:pt>
                <c:pt idx="149">
                  <c:v>2760</c:v>
                </c:pt>
                <c:pt idx="150">
                  <c:v>2760</c:v>
                </c:pt>
                <c:pt idx="151">
                  <c:v>2760</c:v>
                </c:pt>
                <c:pt idx="152">
                  <c:v>2760</c:v>
                </c:pt>
                <c:pt idx="153">
                  <c:v>2760</c:v>
                </c:pt>
                <c:pt idx="154">
                  <c:v>2760</c:v>
                </c:pt>
                <c:pt idx="155">
                  <c:v>2760</c:v>
                </c:pt>
                <c:pt idx="156">
                  <c:v>2760</c:v>
                </c:pt>
                <c:pt idx="157">
                  <c:v>2760</c:v>
                </c:pt>
                <c:pt idx="158">
                  <c:v>2760</c:v>
                </c:pt>
                <c:pt idx="159">
                  <c:v>2760</c:v>
                </c:pt>
                <c:pt idx="160">
                  <c:v>2760</c:v>
                </c:pt>
                <c:pt idx="161">
                  <c:v>2760</c:v>
                </c:pt>
                <c:pt idx="162">
                  <c:v>2760</c:v>
                </c:pt>
                <c:pt idx="163">
                  <c:v>2760</c:v>
                </c:pt>
                <c:pt idx="164">
                  <c:v>2760</c:v>
                </c:pt>
                <c:pt idx="165">
                  <c:v>2760</c:v>
                </c:pt>
                <c:pt idx="166">
                  <c:v>2760</c:v>
                </c:pt>
                <c:pt idx="167">
                  <c:v>2760</c:v>
                </c:pt>
                <c:pt idx="168">
                  <c:v>2760</c:v>
                </c:pt>
                <c:pt idx="169">
                  <c:v>2760</c:v>
                </c:pt>
                <c:pt idx="170">
                  <c:v>2760</c:v>
                </c:pt>
                <c:pt idx="171">
                  <c:v>2760</c:v>
                </c:pt>
                <c:pt idx="172">
                  <c:v>2760</c:v>
                </c:pt>
                <c:pt idx="173">
                  <c:v>2760</c:v>
                </c:pt>
                <c:pt idx="174">
                  <c:v>2760</c:v>
                </c:pt>
                <c:pt idx="175">
                  <c:v>2760</c:v>
                </c:pt>
                <c:pt idx="176">
                  <c:v>2760</c:v>
                </c:pt>
                <c:pt idx="177">
                  <c:v>2760</c:v>
                </c:pt>
                <c:pt idx="178">
                  <c:v>2760</c:v>
                </c:pt>
                <c:pt idx="179">
                  <c:v>2760</c:v>
                </c:pt>
                <c:pt idx="180">
                  <c:v>2760</c:v>
                </c:pt>
                <c:pt idx="181">
                  <c:v>2760</c:v>
                </c:pt>
                <c:pt idx="182">
                  <c:v>2760</c:v>
                </c:pt>
                <c:pt idx="183">
                  <c:v>2760</c:v>
                </c:pt>
                <c:pt idx="184">
                  <c:v>2760</c:v>
                </c:pt>
                <c:pt idx="185">
                  <c:v>2760</c:v>
                </c:pt>
                <c:pt idx="186">
                  <c:v>2760</c:v>
                </c:pt>
                <c:pt idx="187">
                  <c:v>2760</c:v>
                </c:pt>
                <c:pt idx="188">
                  <c:v>2760</c:v>
                </c:pt>
                <c:pt idx="189">
                  <c:v>2760</c:v>
                </c:pt>
                <c:pt idx="190">
                  <c:v>2760</c:v>
                </c:pt>
                <c:pt idx="191">
                  <c:v>2760</c:v>
                </c:pt>
                <c:pt idx="192">
                  <c:v>2760</c:v>
                </c:pt>
                <c:pt idx="193">
                  <c:v>2760</c:v>
                </c:pt>
                <c:pt idx="194">
                  <c:v>2760</c:v>
                </c:pt>
                <c:pt idx="195">
                  <c:v>2760</c:v>
                </c:pt>
                <c:pt idx="196">
                  <c:v>2760</c:v>
                </c:pt>
                <c:pt idx="197">
                  <c:v>2760</c:v>
                </c:pt>
                <c:pt idx="198">
                  <c:v>2760</c:v>
                </c:pt>
                <c:pt idx="199">
                  <c:v>2760</c:v>
                </c:pt>
                <c:pt idx="200">
                  <c:v>2760</c:v>
                </c:pt>
                <c:pt idx="201">
                  <c:v>2760</c:v>
                </c:pt>
                <c:pt idx="202">
                  <c:v>2760</c:v>
                </c:pt>
                <c:pt idx="203">
                  <c:v>2760</c:v>
                </c:pt>
                <c:pt idx="204">
                  <c:v>2760</c:v>
                </c:pt>
                <c:pt idx="205">
                  <c:v>2760</c:v>
                </c:pt>
                <c:pt idx="206">
                  <c:v>2760</c:v>
                </c:pt>
                <c:pt idx="207">
                  <c:v>2760</c:v>
                </c:pt>
                <c:pt idx="208">
                  <c:v>2760</c:v>
                </c:pt>
                <c:pt idx="209">
                  <c:v>2760</c:v>
                </c:pt>
                <c:pt idx="210">
                  <c:v>2760</c:v>
                </c:pt>
                <c:pt idx="211">
                  <c:v>2760</c:v>
                </c:pt>
                <c:pt idx="212">
                  <c:v>2760</c:v>
                </c:pt>
                <c:pt idx="213">
                  <c:v>2760</c:v>
                </c:pt>
                <c:pt idx="214">
                  <c:v>2760</c:v>
                </c:pt>
                <c:pt idx="215">
                  <c:v>2760</c:v>
                </c:pt>
                <c:pt idx="216">
                  <c:v>2760</c:v>
                </c:pt>
                <c:pt idx="217">
                  <c:v>2760</c:v>
                </c:pt>
                <c:pt idx="218">
                  <c:v>2760</c:v>
                </c:pt>
                <c:pt idx="219">
                  <c:v>2760</c:v>
                </c:pt>
                <c:pt idx="220">
                  <c:v>2760</c:v>
                </c:pt>
                <c:pt idx="221">
                  <c:v>2760</c:v>
                </c:pt>
                <c:pt idx="222">
                  <c:v>2760</c:v>
                </c:pt>
                <c:pt idx="223">
                  <c:v>2760</c:v>
                </c:pt>
                <c:pt idx="224">
                  <c:v>2760</c:v>
                </c:pt>
                <c:pt idx="225">
                  <c:v>2760</c:v>
                </c:pt>
                <c:pt idx="226">
                  <c:v>2760</c:v>
                </c:pt>
                <c:pt idx="227">
                  <c:v>2760</c:v>
                </c:pt>
                <c:pt idx="228">
                  <c:v>2760</c:v>
                </c:pt>
                <c:pt idx="229">
                  <c:v>2760</c:v>
                </c:pt>
                <c:pt idx="230">
                  <c:v>2760</c:v>
                </c:pt>
                <c:pt idx="231">
                  <c:v>2760</c:v>
                </c:pt>
                <c:pt idx="232">
                  <c:v>2760</c:v>
                </c:pt>
                <c:pt idx="233">
                  <c:v>2760</c:v>
                </c:pt>
                <c:pt idx="234">
                  <c:v>2760</c:v>
                </c:pt>
                <c:pt idx="235">
                  <c:v>2760</c:v>
                </c:pt>
                <c:pt idx="236">
                  <c:v>2760</c:v>
                </c:pt>
                <c:pt idx="237">
                  <c:v>2760</c:v>
                </c:pt>
                <c:pt idx="238">
                  <c:v>2760</c:v>
                </c:pt>
                <c:pt idx="239">
                  <c:v>2760</c:v>
                </c:pt>
                <c:pt idx="240">
                  <c:v>2760</c:v>
                </c:pt>
                <c:pt idx="241">
                  <c:v>2760</c:v>
                </c:pt>
                <c:pt idx="242">
                  <c:v>2760</c:v>
                </c:pt>
                <c:pt idx="243">
                  <c:v>2760</c:v>
                </c:pt>
                <c:pt idx="244">
                  <c:v>2760</c:v>
                </c:pt>
                <c:pt idx="245">
                  <c:v>2760</c:v>
                </c:pt>
                <c:pt idx="246">
                  <c:v>2760</c:v>
                </c:pt>
                <c:pt idx="247">
                  <c:v>2760</c:v>
                </c:pt>
                <c:pt idx="248">
                  <c:v>2760</c:v>
                </c:pt>
                <c:pt idx="249">
                  <c:v>2760</c:v>
                </c:pt>
                <c:pt idx="250">
                  <c:v>2760</c:v>
                </c:pt>
                <c:pt idx="251">
                  <c:v>2760</c:v>
                </c:pt>
                <c:pt idx="252">
                  <c:v>4599</c:v>
                </c:pt>
                <c:pt idx="253">
                  <c:v>4599</c:v>
                </c:pt>
                <c:pt idx="254">
                  <c:v>4599</c:v>
                </c:pt>
                <c:pt idx="255">
                  <c:v>4599</c:v>
                </c:pt>
                <c:pt idx="256">
                  <c:v>4599</c:v>
                </c:pt>
                <c:pt idx="257">
                  <c:v>4599</c:v>
                </c:pt>
                <c:pt idx="258">
                  <c:v>4599</c:v>
                </c:pt>
                <c:pt idx="259">
                  <c:v>4599</c:v>
                </c:pt>
                <c:pt idx="260">
                  <c:v>4599</c:v>
                </c:pt>
                <c:pt idx="261">
                  <c:v>4599</c:v>
                </c:pt>
                <c:pt idx="262">
                  <c:v>4599</c:v>
                </c:pt>
                <c:pt idx="263">
                  <c:v>4599</c:v>
                </c:pt>
                <c:pt idx="264">
                  <c:v>4599</c:v>
                </c:pt>
                <c:pt idx="265">
                  <c:v>4599</c:v>
                </c:pt>
                <c:pt idx="266">
                  <c:v>4599</c:v>
                </c:pt>
                <c:pt idx="267">
                  <c:v>4599</c:v>
                </c:pt>
                <c:pt idx="268">
                  <c:v>4599</c:v>
                </c:pt>
                <c:pt idx="269">
                  <c:v>4599</c:v>
                </c:pt>
                <c:pt idx="270">
                  <c:v>4599</c:v>
                </c:pt>
                <c:pt idx="271">
                  <c:v>4599</c:v>
                </c:pt>
                <c:pt idx="272">
                  <c:v>4599</c:v>
                </c:pt>
                <c:pt idx="273">
                  <c:v>4599</c:v>
                </c:pt>
                <c:pt idx="274">
                  <c:v>4599</c:v>
                </c:pt>
                <c:pt idx="275">
                  <c:v>4599</c:v>
                </c:pt>
                <c:pt idx="276">
                  <c:v>4599</c:v>
                </c:pt>
                <c:pt idx="277">
                  <c:v>4599</c:v>
                </c:pt>
                <c:pt idx="278">
                  <c:v>4599</c:v>
                </c:pt>
                <c:pt idx="279">
                  <c:v>4599</c:v>
                </c:pt>
                <c:pt idx="280">
                  <c:v>4599</c:v>
                </c:pt>
                <c:pt idx="281">
                  <c:v>4599</c:v>
                </c:pt>
                <c:pt idx="282">
                  <c:v>4599</c:v>
                </c:pt>
                <c:pt idx="283">
                  <c:v>4599</c:v>
                </c:pt>
                <c:pt idx="284">
                  <c:v>4599</c:v>
                </c:pt>
                <c:pt idx="285">
                  <c:v>4599</c:v>
                </c:pt>
                <c:pt idx="286">
                  <c:v>4599</c:v>
                </c:pt>
                <c:pt idx="287">
                  <c:v>4599</c:v>
                </c:pt>
                <c:pt idx="288">
                  <c:v>4599</c:v>
                </c:pt>
                <c:pt idx="289">
                  <c:v>4599</c:v>
                </c:pt>
                <c:pt idx="290">
                  <c:v>4599</c:v>
                </c:pt>
                <c:pt idx="291">
                  <c:v>4599</c:v>
                </c:pt>
                <c:pt idx="292">
                  <c:v>4599</c:v>
                </c:pt>
                <c:pt idx="293">
                  <c:v>4599</c:v>
                </c:pt>
                <c:pt idx="294">
                  <c:v>4599</c:v>
                </c:pt>
                <c:pt idx="295">
                  <c:v>4599</c:v>
                </c:pt>
                <c:pt idx="296">
                  <c:v>4599</c:v>
                </c:pt>
                <c:pt idx="297">
                  <c:v>4599</c:v>
                </c:pt>
                <c:pt idx="298">
                  <c:v>4599</c:v>
                </c:pt>
                <c:pt idx="299">
                  <c:v>4599</c:v>
                </c:pt>
                <c:pt idx="300">
                  <c:v>4599</c:v>
                </c:pt>
                <c:pt idx="301">
                  <c:v>4599</c:v>
                </c:pt>
                <c:pt idx="302">
                  <c:v>4599</c:v>
                </c:pt>
                <c:pt idx="303">
                  <c:v>4599</c:v>
                </c:pt>
                <c:pt idx="304">
                  <c:v>4599</c:v>
                </c:pt>
                <c:pt idx="305">
                  <c:v>4599</c:v>
                </c:pt>
                <c:pt idx="306">
                  <c:v>4599</c:v>
                </c:pt>
                <c:pt idx="307">
                  <c:v>4599</c:v>
                </c:pt>
                <c:pt idx="308">
                  <c:v>4599</c:v>
                </c:pt>
                <c:pt idx="309">
                  <c:v>4599</c:v>
                </c:pt>
                <c:pt idx="310">
                  <c:v>4599</c:v>
                </c:pt>
                <c:pt idx="311">
                  <c:v>4599</c:v>
                </c:pt>
                <c:pt idx="312">
                  <c:v>4599</c:v>
                </c:pt>
                <c:pt idx="313">
                  <c:v>4599</c:v>
                </c:pt>
                <c:pt idx="314">
                  <c:v>4599</c:v>
                </c:pt>
                <c:pt idx="315">
                  <c:v>4599</c:v>
                </c:pt>
                <c:pt idx="316">
                  <c:v>4599</c:v>
                </c:pt>
                <c:pt idx="317">
                  <c:v>4599</c:v>
                </c:pt>
                <c:pt idx="318">
                  <c:v>4599</c:v>
                </c:pt>
                <c:pt idx="319">
                  <c:v>4599</c:v>
                </c:pt>
                <c:pt idx="320">
                  <c:v>4599</c:v>
                </c:pt>
                <c:pt idx="321">
                  <c:v>4599</c:v>
                </c:pt>
                <c:pt idx="322">
                  <c:v>4599</c:v>
                </c:pt>
                <c:pt idx="323">
                  <c:v>4599</c:v>
                </c:pt>
                <c:pt idx="324">
                  <c:v>4599</c:v>
                </c:pt>
                <c:pt idx="325">
                  <c:v>4599</c:v>
                </c:pt>
                <c:pt idx="326">
                  <c:v>4599</c:v>
                </c:pt>
                <c:pt idx="327">
                  <c:v>4599</c:v>
                </c:pt>
                <c:pt idx="328">
                  <c:v>4599</c:v>
                </c:pt>
                <c:pt idx="329">
                  <c:v>4599</c:v>
                </c:pt>
                <c:pt idx="330">
                  <c:v>4599</c:v>
                </c:pt>
                <c:pt idx="331">
                  <c:v>4599</c:v>
                </c:pt>
                <c:pt idx="332">
                  <c:v>4599</c:v>
                </c:pt>
                <c:pt idx="333">
                  <c:v>4599</c:v>
                </c:pt>
                <c:pt idx="334">
                  <c:v>4599</c:v>
                </c:pt>
                <c:pt idx="335">
                  <c:v>4599</c:v>
                </c:pt>
                <c:pt idx="336">
                  <c:v>4599</c:v>
                </c:pt>
                <c:pt idx="337">
                  <c:v>4599</c:v>
                </c:pt>
                <c:pt idx="338">
                  <c:v>4599</c:v>
                </c:pt>
                <c:pt idx="339">
                  <c:v>4599</c:v>
                </c:pt>
                <c:pt idx="340">
                  <c:v>4599</c:v>
                </c:pt>
                <c:pt idx="341">
                  <c:v>4599</c:v>
                </c:pt>
                <c:pt idx="342">
                  <c:v>4599</c:v>
                </c:pt>
                <c:pt idx="343">
                  <c:v>4599</c:v>
                </c:pt>
                <c:pt idx="344">
                  <c:v>4599</c:v>
                </c:pt>
                <c:pt idx="345">
                  <c:v>4599</c:v>
                </c:pt>
                <c:pt idx="346">
                  <c:v>4599</c:v>
                </c:pt>
                <c:pt idx="347">
                  <c:v>4599</c:v>
                </c:pt>
                <c:pt idx="348">
                  <c:v>4599</c:v>
                </c:pt>
                <c:pt idx="349">
                  <c:v>4599</c:v>
                </c:pt>
                <c:pt idx="350">
                  <c:v>4599</c:v>
                </c:pt>
                <c:pt idx="351">
                  <c:v>4599</c:v>
                </c:pt>
                <c:pt idx="352">
                  <c:v>4599</c:v>
                </c:pt>
                <c:pt idx="353">
                  <c:v>4599</c:v>
                </c:pt>
                <c:pt idx="354">
                  <c:v>4599</c:v>
                </c:pt>
                <c:pt idx="355">
                  <c:v>4599</c:v>
                </c:pt>
                <c:pt idx="356">
                  <c:v>4599</c:v>
                </c:pt>
                <c:pt idx="357">
                  <c:v>4599</c:v>
                </c:pt>
                <c:pt idx="358">
                  <c:v>4599</c:v>
                </c:pt>
                <c:pt idx="359">
                  <c:v>4599</c:v>
                </c:pt>
                <c:pt idx="360">
                  <c:v>4599</c:v>
                </c:pt>
                <c:pt idx="361">
                  <c:v>4599</c:v>
                </c:pt>
                <c:pt idx="362">
                  <c:v>4599</c:v>
                </c:pt>
                <c:pt idx="363">
                  <c:v>4599</c:v>
                </c:pt>
                <c:pt idx="364">
                  <c:v>4599</c:v>
                </c:pt>
                <c:pt idx="365">
                  <c:v>4599</c:v>
                </c:pt>
                <c:pt idx="366">
                  <c:v>4599</c:v>
                </c:pt>
                <c:pt idx="367">
                  <c:v>4599</c:v>
                </c:pt>
                <c:pt idx="368">
                  <c:v>4599</c:v>
                </c:pt>
                <c:pt idx="369">
                  <c:v>4599</c:v>
                </c:pt>
                <c:pt idx="370">
                  <c:v>4599</c:v>
                </c:pt>
                <c:pt idx="371">
                  <c:v>4599</c:v>
                </c:pt>
                <c:pt idx="372">
                  <c:v>4599</c:v>
                </c:pt>
                <c:pt idx="373">
                  <c:v>4599</c:v>
                </c:pt>
                <c:pt idx="374">
                  <c:v>4599</c:v>
                </c:pt>
                <c:pt idx="375">
                  <c:v>4599</c:v>
                </c:pt>
                <c:pt idx="376">
                  <c:v>4599</c:v>
                </c:pt>
                <c:pt idx="377">
                  <c:v>4599</c:v>
                </c:pt>
                <c:pt idx="378">
                  <c:v>4599</c:v>
                </c:pt>
                <c:pt idx="379">
                  <c:v>4599</c:v>
                </c:pt>
                <c:pt idx="380">
                  <c:v>4599</c:v>
                </c:pt>
                <c:pt idx="381">
                  <c:v>4599</c:v>
                </c:pt>
                <c:pt idx="382">
                  <c:v>4599</c:v>
                </c:pt>
                <c:pt idx="383">
                  <c:v>4599</c:v>
                </c:pt>
                <c:pt idx="384">
                  <c:v>4599</c:v>
                </c:pt>
                <c:pt idx="385">
                  <c:v>4599</c:v>
                </c:pt>
                <c:pt idx="386">
                  <c:v>4599</c:v>
                </c:pt>
                <c:pt idx="387">
                  <c:v>4599</c:v>
                </c:pt>
                <c:pt idx="388">
                  <c:v>4599</c:v>
                </c:pt>
                <c:pt idx="389">
                  <c:v>4599</c:v>
                </c:pt>
                <c:pt idx="390">
                  <c:v>4599</c:v>
                </c:pt>
                <c:pt idx="391">
                  <c:v>4599</c:v>
                </c:pt>
                <c:pt idx="392">
                  <c:v>4599</c:v>
                </c:pt>
                <c:pt idx="393">
                  <c:v>4599</c:v>
                </c:pt>
                <c:pt idx="394">
                  <c:v>4599</c:v>
                </c:pt>
                <c:pt idx="395">
                  <c:v>4599</c:v>
                </c:pt>
                <c:pt idx="396">
                  <c:v>4599</c:v>
                </c:pt>
                <c:pt idx="397">
                  <c:v>4599</c:v>
                </c:pt>
                <c:pt idx="398">
                  <c:v>4599</c:v>
                </c:pt>
                <c:pt idx="399">
                  <c:v>4599</c:v>
                </c:pt>
                <c:pt idx="400">
                  <c:v>4599</c:v>
                </c:pt>
                <c:pt idx="401">
                  <c:v>4599</c:v>
                </c:pt>
                <c:pt idx="402">
                  <c:v>4599</c:v>
                </c:pt>
                <c:pt idx="403">
                  <c:v>4599</c:v>
                </c:pt>
                <c:pt idx="404">
                  <c:v>4599</c:v>
                </c:pt>
                <c:pt idx="405">
                  <c:v>4599</c:v>
                </c:pt>
                <c:pt idx="406">
                  <c:v>4599</c:v>
                </c:pt>
                <c:pt idx="407">
                  <c:v>4599</c:v>
                </c:pt>
                <c:pt idx="408">
                  <c:v>4599</c:v>
                </c:pt>
                <c:pt idx="409">
                  <c:v>4599</c:v>
                </c:pt>
                <c:pt idx="410">
                  <c:v>4599</c:v>
                </c:pt>
                <c:pt idx="411">
                  <c:v>4599</c:v>
                </c:pt>
                <c:pt idx="412">
                  <c:v>4599</c:v>
                </c:pt>
                <c:pt idx="413">
                  <c:v>4599</c:v>
                </c:pt>
                <c:pt idx="414">
                  <c:v>4599</c:v>
                </c:pt>
                <c:pt idx="415">
                  <c:v>4599</c:v>
                </c:pt>
                <c:pt idx="416">
                  <c:v>4599</c:v>
                </c:pt>
                <c:pt idx="417">
                  <c:v>4599</c:v>
                </c:pt>
                <c:pt idx="418">
                  <c:v>4599</c:v>
                </c:pt>
                <c:pt idx="419">
                  <c:v>4599</c:v>
                </c:pt>
                <c:pt idx="420">
                  <c:v>4599</c:v>
                </c:pt>
                <c:pt idx="421">
                  <c:v>4599</c:v>
                </c:pt>
                <c:pt idx="422">
                  <c:v>4599</c:v>
                </c:pt>
                <c:pt idx="423">
                  <c:v>4599</c:v>
                </c:pt>
                <c:pt idx="424">
                  <c:v>4599</c:v>
                </c:pt>
                <c:pt idx="425">
                  <c:v>4599</c:v>
                </c:pt>
                <c:pt idx="426">
                  <c:v>4599</c:v>
                </c:pt>
                <c:pt idx="427">
                  <c:v>4599</c:v>
                </c:pt>
                <c:pt idx="428">
                  <c:v>4599</c:v>
                </c:pt>
                <c:pt idx="429">
                  <c:v>4599</c:v>
                </c:pt>
                <c:pt idx="430">
                  <c:v>4599</c:v>
                </c:pt>
                <c:pt idx="431">
                  <c:v>4599</c:v>
                </c:pt>
                <c:pt idx="432">
                  <c:v>4599</c:v>
                </c:pt>
                <c:pt idx="433">
                  <c:v>4599</c:v>
                </c:pt>
                <c:pt idx="434">
                  <c:v>4599</c:v>
                </c:pt>
                <c:pt idx="435">
                  <c:v>4599</c:v>
                </c:pt>
                <c:pt idx="436">
                  <c:v>4599</c:v>
                </c:pt>
                <c:pt idx="437">
                  <c:v>4599</c:v>
                </c:pt>
                <c:pt idx="438">
                  <c:v>4599</c:v>
                </c:pt>
                <c:pt idx="439">
                  <c:v>4599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91D1-44A2-B4E8-2E04AE97A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9154191"/>
        <c:axId val="279153359"/>
      </c:lineChart>
      <c:lineChart>
        <c:grouping val="standard"/>
        <c:varyColors val="0"/>
        <c:ser>
          <c:idx val="2"/>
          <c:order val="2"/>
          <c:tx>
            <c:strRef>
              <c:f>'ödeme seyri'!$A$11</c:f>
              <c:strCache>
                <c:ptCount val="1"/>
                <c:pt idx="0">
                  <c:v>Quarterly Average of Daily Payments (Right Axis)</c:v>
                </c:pt>
              </c:strCache>
            </c:strRef>
          </c:tx>
          <c:spPr>
            <a:ln w="28575" cap="rnd">
              <a:solidFill>
                <a:srgbClr val="70AD47">
                  <a:lumMod val="50000"/>
                </a:srgb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'ödeme seyri'!$B$8:$PY$8</c:f>
              <c:numCache>
                <c:formatCode>m/d/yyyy</c:formatCode>
                <c:ptCount val="440"/>
                <c:pt idx="0">
                  <c:v>44564</c:v>
                </c:pt>
                <c:pt idx="1">
                  <c:v>44565</c:v>
                </c:pt>
                <c:pt idx="2">
                  <c:v>44566</c:v>
                </c:pt>
                <c:pt idx="3">
                  <c:v>44567</c:v>
                </c:pt>
                <c:pt idx="4">
                  <c:v>44568</c:v>
                </c:pt>
                <c:pt idx="5">
                  <c:v>44571</c:v>
                </c:pt>
                <c:pt idx="6">
                  <c:v>44572</c:v>
                </c:pt>
                <c:pt idx="7">
                  <c:v>44573</c:v>
                </c:pt>
                <c:pt idx="8">
                  <c:v>44574</c:v>
                </c:pt>
                <c:pt idx="9">
                  <c:v>44575</c:v>
                </c:pt>
                <c:pt idx="10">
                  <c:v>44578</c:v>
                </c:pt>
                <c:pt idx="11">
                  <c:v>44579</c:v>
                </c:pt>
                <c:pt idx="12">
                  <c:v>44580</c:v>
                </c:pt>
                <c:pt idx="13">
                  <c:v>44581</c:v>
                </c:pt>
                <c:pt idx="14">
                  <c:v>44582</c:v>
                </c:pt>
                <c:pt idx="15">
                  <c:v>44585</c:v>
                </c:pt>
                <c:pt idx="16">
                  <c:v>44586</c:v>
                </c:pt>
                <c:pt idx="17">
                  <c:v>44587</c:v>
                </c:pt>
                <c:pt idx="18">
                  <c:v>44588</c:v>
                </c:pt>
                <c:pt idx="19">
                  <c:v>44589</c:v>
                </c:pt>
                <c:pt idx="20">
                  <c:v>44592</c:v>
                </c:pt>
                <c:pt idx="21">
                  <c:v>44593</c:v>
                </c:pt>
                <c:pt idx="22">
                  <c:v>44594</c:v>
                </c:pt>
                <c:pt idx="23">
                  <c:v>44595</c:v>
                </c:pt>
                <c:pt idx="24">
                  <c:v>44596</c:v>
                </c:pt>
                <c:pt idx="25">
                  <c:v>44599</c:v>
                </c:pt>
                <c:pt idx="26">
                  <c:v>44600</c:v>
                </c:pt>
                <c:pt idx="27">
                  <c:v>44601</c:v>
                </c:pt>
                <c:pt idx="28">
                  <c:v>44602</c:v>
                </c:pt>
                <c:pt idx="29">
                  <c:v>44603</c:v>
                </c:pt>
                <c:pt idx="30">
                  <c:v>44606</c:v>
                </c:pt>
                <c:pt idx="31">
                  <c:v>44607</c:v>
                </c:pt>
                <c:pt idx="32">
                  <c:v>44608</c:v>
                </c:pt>
                <c:pt idx="33">
                  <c:v>44609</c:v>
                </c:pt>
                <c:pt idx="34">
                  <c:v>44610</c:v>
                </c:pt>
                <c:pt idx="35">
                  <c:v>44613</c:v>
                </c:pt>
                <c:pt idx="36">
                  <c:v>44614</c:v>
                </c:pt>
                <c:pt idx="37">
                  <c:v>44615</c:v>
                </c:pt>
                <c:pt idx="38">
                  <c:v>44616</c:v>
                </c:pt>
                <c:pt idx="39">
                  <c:v>44617</c:v>
                </c:pt>
                <c:pt idx="40">
                  <c:v>44620</c:v>
                </c:pt>
                <c:pt idx="41">
                  <c:v>44621</c:v>
                </c:pt>
                <c:pt idx="42">
                  <c:v>44622</c:v>
                </c:pt>
                <c:pt idx="43">
                  <c:v>44623</c:v>
                </c:pt>
                <c:pt idx="44">
                  <c:v>44624</c:v>
                </c:pt>
                <c:pt idx="45">
                  <c:v>44627</c:v>
                </c:pt>
                <c:pt idx="46">
                  <c:v>44628</c:v>
                </c:pt>
                <c:pt idx="47">
                  <c:v>44629</c:v>
                </c:pt>
                <c:pt idx="48">
                  <c:v>44630</c:v>
                </c:pt>
                <c:pt idx="49">
                  <c:v>44631</c:v>
                </c:pt>
                <c:pt idx="50">
                  <c:v>44634</c:v>
                </c:pt>
                <c:pt idx="51">
                  <c:v>44635</c:v>
                </c:pt>
                <c:pt idx="52">
                  <c:v>44636</c:v>
                </c:pt>
                <c:pt idx="53">
                  <c:v>44637</c:v>
                </c:pt>
                <c:pt idx="54">
                  <c:v>44638</c:v>
                </c:pt>
                <c:pt idx="55">
                  <c:v>44641</c:v>
                </c:pt>
                <c:pt idx="56">
                  <c:v>44642</c:v>
                </c:pt>
                <c:pt idx="57">
                  <c:v>44643</c:v>
                </c:pt>
                <c:pt idx="58">
                  <c:v>44644</c:v>
                </c:pt>
                <c:pt idx="59">
                  <c:v>44645</c:v>
                </c:pt>
                <c:pt idx="60">
                  <c:v>44648</c:v>
                </c:pt>
                <c:pt idx="61">
                  <c:v>44649</c:v>
                </c:pt>
                <c:pt idx="62">
                  <c:v>44650</c:v>
                </c:pt>
                <c:pt idx="63">
                  <c:v>44651</c:v>
                </c:pt>
                <c:pt idx="64">
                  <c:v>44652</c:v>
                </c:pt>
                <c:pt idx="65">
                  <c:v>44655</c:v>
                </c:pt>
                <c:pt idx="66">
                  <c:v>44656</c:v>
                </c:pt>
                <c:pt idx="67">
                  <c:v>44657</c:v>
                </c:pt>
                <c:pt idx="68">
                  <c:v>44658</c:v>
                </c:pt>
                <c:pt idx="69">
                  <c:v>44659</c:v>
                </c:pt>
                <c:pt idx="70">
                  <c:v>44662</c:v>
                </c:pt>
                <c:pt idx="71">
                  <c:v>44663</c:v>
                </c:pt>
                <c:pt idx="72">
                  <c:v>44664</c:v>
                </c:pt>
                <c:pt idx="73">
                  <c:v>44665</c:v>
                </c:pt>
                <c:pt idx="74">
                  <c:v>44666</c:v>
                </c:pt>
                <c:pt idx="75">
                  <c:v>44669</c:v>
                </c:pt>
                <c:pt idx="76">
                  <c:v>44670</c:v>
                </c:pt>
                <c:pt idx="77">
                  <c:v>44671</c:v>
                </c:pt>
                <c:pt idx="78">
                  <c:v>44672</c:v>
                </c:pt>
                <c:pt idx="79">
                  <c:v>44673</c:v>
                </c:pt>
                <c:pt idx="80">
                  <c:v>44676</c:v>
                </c:pt>
                <c:pt idx="81">
                  <c:v>44677</c:v>
                </c:pt>
                <c:pt idx="82">
                  <c:v>44678</c:v>
                </c:pt>
                <c:pt idx="83">
                  <c:v>44679</c:v>
                </c:pt>
                <c:pt idx="84">
                  <c:v>44680</c:v>
                </c:pt>
                <c:pt idx="85">
                  <c:v>44686</c:v>
                </c:pt>
                <c:pt idx="86">
                  <c:v>44687</c:v>
                </c:pt>
                <c:pt idx="87">
                  <c:v>44690</c:v>
                </c:pt>
                <c:pt idx="88">
                  <c:v>44691</c:v>
                </c:pt>
                <c:pt idx="89">
                  <c:v>44692</c:v>
                </c:pt>
                <c:pt idx="90">
                  <c:v>44693</c:v>
                </c:pt>
                <c:pt idx="91">
                  <c:v>44694</c:v>
                </c:pt>
                <c:pt idx="92">
                  <c:v>44697</c:v>
                </c:pt>
                <c:pt idx="93">
                  <c:v>44698</c:v>
                </c:pt>
                <c:pt idx="94">
                  <c:v>44699</c:v>
                </c:pt>
                <c:pt idx="95">
                  <c:v>44701</c:v>
                </c:pt>
                <c:pt idx="96">
                  <c:v>44704</c:v>
                </c:pt>
                <c:pt idx="97">
                  <c:v>44705</c:v>
                </c:pt>
                <c:pt idx="98">
                  <c:v>44706</c:v>
                </c:pt>
                <c:pt idx="99">
                  <c:v>44707</c:v>
                </c:pt>
                <c:pt idx="100">
                  <c:v>44708</c:v>
                </c:pt>
                <c:pt idx="101">
                  <c:v>44711</c:v>
                </c:pt>
                <c:pt idx="102">
                  <c:v>44712</c:v>
                </c:pt>
                <c:pt idx="103">
                  <c:v>44713</c:v>
                </c:pt>
                <c:pt idx="104">
                  <c:v>44714</c:v>
                </c:pt>
                <c:pt idx="105">
                  <c:v>44715</c:v>
                </c:pt>
                <c:pt idx="106">
                  <c:v>44718</c:v>
                </c:pt>
                <c:pt idx="107">
                  <c:v>44719</c:v>
                </c:pt>
                <c:pt idx="108">
                  <c:v>44720</c:v>
                </c:pt>
                <c:pt idx="109">
                  <c:v>44721</c:v>
                </c:pt>
                <c:pt idx="110">
                  <c:v>44722</c:v>
                </c:pt>
                <c:pt idx="111">
                  <c:v>44725</c:v>
                </c:pt>
                <c:pt idx="112">
                  <c:v>44726</c:v>
                </c:pt>
                <c:pt idx="113">
                  <c:v>44727</c:v>
                </c:pt>
                <c:pt idx="114">
                  <c:v>44728</c:v>
                </c:pt>
                <c:pt idx="115">
                  <c:v>44729</c:v>
                </c:pt>
                <c:pt idx="116">
                  <c:v>44732</c:v>
                </c:pt>
                <c:pt idx="117">
                  <c:v>44733</c:v>
                </c:pt>
                <c:pt idx="118">
                  <c:v>44734</c:v>
                </c:pt>
                <c:pt idx="119">
                  <c:v>44735</c:v>
                </c:pt>
                <c:pt idx="120">
                  <c:v>44736</c:v>
                </c:pt>
                <c:pt idx="121">
                  <c:v>44739</c:v>
                </c:pt>
                <c:pt idx="122">
                  <c:v>44740</c:v>
                </c:pt>
                <c:pt idx="123">
                  <c:v>44741</c:v>
                </c:pt>
                <c:pt idx="124">
                  <c:v>44742</c:v>
                </c:pt>
                <c:pt idx="125">
                  <c:v>44743</c:v>
                </c:pt>
                <c:pt idx="126">
                  <c:v>44746</c:v>
                </c:pt>
                <c:pt idx="127">
                  <c:v>44747</c:v>
                </c:pt>
                <c:pt idx="128">
                  <c:v>44748</c:v>
                </c:pt>
                <c:pt idx="129">
                  <c:v>44749</c:v>
                </c:pt>
                <c:pt idx="130">
                  <c:v>44750</c:v>
                </c:pt>
                <c:pt idx="131">
                  <c:v>44755</c:v>
                </c:pt>
                <c:pt idx="132">
                  <c:v>44756</c:v>
                </c:pt>
                <c:pt idx="133">
                  <c:v>44760</c:v>
                </c:pt>
                <c:pt idx="134">
                  <c:v>44761</c:v>
                </c:pt>
                <c:pt idx="135">
                  <c:v>44762</c:v>
                </c:pt>
                <c:pt idx="136">
                  <c:v>44763</c:v>
                </c:pt>
                <c:pt idx="137">
                  <c:v>44764</c:v>
                </c:pt>
                <c:pt idx="138">
                  <c:v>44767</c:v>
                </c:pt>
                <c:pt idx="139">
                  <c:v>44768</c:v>
                </c:pt>
                <c:pt idx="140">
                  <c:v>44769</c:v>
                </c:pt>
                <c:pt idx="141">
                  <c:v>44770</c:v>
                </c:pt>
                <c:pt idx="142">
                  <c:v>44771</c:v>
                </c:pt>
                <c:pt idx="143">
                  <c:v>44774</c:v>
                </c:pt>
                <c:pt idx="144">
                  <c:v>44775</c:v>
                </c:pt>
                <c:pt idx="145">
                  <c:v>44776</c:v>
                </c:pt>
                <c:pt idx="146">
                  <c:v>44777</c:v>
                </c:pt>
                <c:pt idx="147">
                  <c:v>44778</c:v>
                </c:pt>
                <c:pt idx="148">
                  <c:v>44781</c:v>
                </c:pt>
                <c:pt idx="149">
                  <c:v>44782</c:v>
                </c:pt>
                <c:pt idx="150">
                  <c:v>44783</c:v>
                </c:pt>
                <c:pt idx="151">
                  <c:v>44784</c:v>
                </c:pt>
                <c:pt idx="152">
                  <c:v>44785</c:v>
                </c:pt>
                <c:pt idx="153">
                  <c:v>44788</c:v>
                </c:pt>
                <c:pt idx="154">
                  <c:v>44789</c:v>
                </c:pt>
                <c:pt idx="155">
                  <c:v>44790</c:v>
                </c:pt>
                <c:pt idx="156">
                  <c:v>44791</c:v>
                </c:pt>
                <c:pt idx="157">
                  <c:v>44792</c:v>
                </c:pt>
                <c:pt idx="158">
                  <c:v>44795</c:v>
                </c:pt>
                <c:pt idx="159">
                  <c:v>44796</c:v>
                </c:pt>
                <c:pt idx="160">
                  <c:v>44797</c:v>
                </c:pt>
                <c:pt idx="161">
                  <c:v>44798</c:v>
                </c:pt>
                <c:pt idx="162">
                  <c:v>44799</c:v>
                </c:pt>
                <c:pt idx="163">
                  <c:v>44802</c:v>
                </c:pt>
                <c:pt idx="164">
                  <c:v>44804</c:v>
                </c:pt>
                <c:pt idx="165">
                  <c:v>44805</c:v>
                </c:pt>
                <c:pt idx="166">
                  <c:v>44806</c:v>
                </c:pt>
                <c:pt idx="167">
                  <c:v>44809</c:v>
                </c:pt>
                <c:pt idx="168">
                  <c:v>44810</c:v>
                </c:pt>
                <c:pt idx="169">
                  <c:v>44811</c:v>
                </c:pt>
                <c:pt idx="170">
                  <c:v>44812</c:v>
                </c:pt>
                <c:pt idx="171">
                  <c:v>44813</c:v>
                </c:pt>
                <c:pt idx="172">
                  <c:v>44816</c:v>
                </c:pt>
                <c:pt idx="173">
                  <c:v>44817</c:v>
                </c:pt>
                <c:pt idx="174">
                  <c:v>44818</c:v>
                </c:pt>
                <c:pt idx="175">
                  <c:v>44819</c:v>
                </c:pt>
                <c:pt idx="176">
                  <c:v>44820</c:v>
                </c:pt>
                <c:pt idx="177">
                  <c:v>44823</c:v>
                </c:pt>
                <c:pt idx="178">
                  <c:v>44824</c:v>
                </c:pt>
                <c:pt idx="179">
                  <c:v>44825</c:v>
                </c:pt>
                <c:pt idx="180">
                  <c:v>44826</c:v>
                </c:pt>
                <c:pt idx="181">
                  <c:v>44827</c:v>
                </c:pt>
                <c:pt idx="182">
                  <c:v>44830</c:v>
                </c:pt>
                <c:pt idx="183">
                  <c:v>44831</c:v>
                </c:pt>
                <c:pt idx="184">
                  <c:v>44832</c:v>
                </c:pt>
                <c:pt idx="185">
                  <c:v>44833</c:v>
                </c:pt>
                <c:pt idx="186">
                  <c:v>44834</c:v>
                </c:pt>
                <c:pt idx="187">
                  <c:v>44837</c:v>
                </c:pt>
                <c:pt idx="188">
                  <c:v>44838</c:v>
                </c:pt>
                <c:pt idx="189">
                  <c:v>44839</c:v>
                </c:pt>
                <c:pt idx="190">
                  <c:v>44840</c:v>
                </c:pt>
                <c:pt idx="191">
                  <c:v>44841</c:v>
                </c:pt>
                <c:pt idx="192">
                  <c:v>44844</c:v>
                </c:pt>
                <c:pt idx="193">
                  <c:v>44845</c:v>
                </c:pt>
                <c:pt idx="194">
                  <c:v>44846</c:v>
                </c:pt>
                <c:pt idx="195">
                  <c:v>44847</c:v>
                </c:pt>
                <c:pt idx="196">
                  <c:v>44848</c:v>
                </c:pt>
                <c:pt idx="197">
                  <c:v>44851</c:v>
                </c:pt>
                <c:pt idx="198">
                  <c:v>44852</c:v>
                </c:pt>
                <c:pt idx="199">
                  <c:v>44853</c:v>
                </c:pt>
                <c:pt idx="200">
                  <c:v>44854</c:v>
                </c:pt>
                <c:pt idx="201">
                  <c:v>44855</c:v>
                </c:pt>
                <c:pt idx="202">
                  <c:v>44858</c:v>
                </c:pt>
                <c:pt idx="203">
                  <c:v>44859</c:v>
                </c:pt>
                <c:pt idx="204">
                  <c:v>44860</c:v>
                </c:pt>
                <c:pt idx="205">
                  <c:v>44861</c:v>
                </c:pt>
                <c:pt idx="206">
                  <c:v>44862</c:v>
                </c:pt>
                <c:pt idx="207">
                  <c:v>44865</c:v>
                </c:pt>
                <c:pt idx="208">
                  <c:v>44866</c:v>
                </c:pt>
                <c:pt idx="209">
                  <c:v>44867</c:v>
                </c:pt>
                <c:pt idx="210">
                  <c:v>44868</c:v>
                </c:pt>
                <c:pt idx="211">
                  <c:v>44869</c:v>
                </c:pt>
                <c:pt idx="212">
                  <c:v>44872</c:v>
                </c:pt>
                <c:pt idx="213">
                  <c:v>44873</c:v>
                </c:pt>
                <c:pt idx="214">
                  <c:v>44874</c:v>
                </c:pt>
                <c:pt idx="215">
                  <c:v>44875</c:v>
                </c:pt>
                <c:pt idx="216">
                  <c:v>44876</c:v>
                </c:pt>
                <c:pt idx="217">
                  <c:v>44879</c:v>
                </c:pt>
                <c:pt idx="218">
                  <c:v>44880</c:v>
                </c:pt>
                <c:pt idx="219">
                  <c:v>44881</c:v>
                </c:pt>
                <c:pt idx="220">
                  <c:v>44882</c:v>
                </c:pt>
                <c:pt idx="221">
                  <c:v>44883</c:v>
                </c:pt>
                <c:pt idx="222">
                  <c:v>44886</c:v>
                </c:pt>
                <c:pt idx="223">
                  <c:v>44887</c:v>
                </c:pt>
                <c:pt idx="224">
                  <c:v>44888</c:v>
                </c:pt>
                <c:pt idx="225">
                  <c:v>44889</c:v>
                </c:pt>
                <c:pt idx="226">
                  <c:v>44890</c:v>
                </c:pt>
                <c:pt idx="227">
                  <c:v>44893</c:v>
                </c:pt>
                <c:pt idx="228">
                  <c:v>44894</c:v>
                </c:pt>
                <c:pt idx="229">
                  <c:v>44895</c:v>
                </c:pt>
                <c:pt idx="230">
                  <c:v>44896</c:v>
                </c:pt>
                <c:pt idx="231">
                  <c:v>44897</c:v>
                </c:pt>
                <c:pt idx="232">
                  <c:v>44900</c:v>
                </c:pt>
                <c:pt idx="233">
                  <c:v>44901</c:v>
                </c:pt>
                <c:pt idx="234">
                  <c:v>44902</c:v>
                </c:pt>
                <c:pt idx="235">
                  <c:v>44903</c:v>
                </c:pt>
                <c:pt idx="236">
                  <c:v>44904</c:v>
                </c:pt>
                <c:pt idx="237">
                  <c:v>44907</c:v>
                </c:pt>
                <c:pt idx="238">
                  <c:v>44908</c:v>
                </c:pt>
                <c:pt idx="239">
                  <c:v>44909</c:v>
                </c:pt>
                <c:pt idx="240">
                  <c:v>44910</c:v>
                </c:pt>
                <c:pt idx="241">
                  <c:v>44911</c:v>
                </c:pt>
                <c:pt idx="242">
                  <c:v>44914</c:v>
                </c:pt>
                <c:pt idx="243">
                  <c:v>44915</c:v>
                </c:pt>
                <c:pt idx="244">
                  <c:v>44916</c:v>
                </c:pt>
                <c:pt idx="245">
                  <c:v>44917</c:v>
                </c:pt>
                <c:pt idx="246">
                  <c:v>44918</c:v>
                </c:pt>
                <c:pt idx="247">
                  <c:v>44921</c:v>
                </c:pt>
                <c:pt idx="248">
                  <c:v>44922</c:v>
                </c:pt>
                <c:pt idx="249">
                  <c:v>44923</c:v>
                </c:pt>
                <c:pt idx="250">
                  <c:v>44924</c:v>
                </c:pt>
                <c:pt idx="251">
                  <c:v>44925</c:v>
                </c:pt>
                <c:pt idx="252">
                  <c:v>44928</c:v>
                </c:pt>
                <c:pt idx="253">
                  <c:v>44929</c:v>
                </c:pt>
                <c:pt idx="254">
                  <c:v>44930</c:v>
                </c:pt>
                <c:pt idx="255">
                  <c:v>44931</c:v>
                </c:pt>
                <c:pt idx="256">
                  <c:v>44932</c:v>
                </c:pt>
                <c:pt idx="257">
                  <c:v>44935</c:v>
                </c:pt>
                <c:pt idx="258">
                  <c:v>44936</c:v>
                </c:pt>
                <c:pt idx="259">
                  <c:v>44937</c:v>
                </c:pt>
                <c:pt idx="260">
                  <c:v>44938</c:v>
                </c:pt>
                <c:pt idx="261">
                  <c:v>44939</c:v>
                </c:pt>
                <c:pt idx="262">
                  <c:v>44942</c:v>
                </c:pt>
                <c:pt idx="263">
                  <c:v>44943</c:v>
                </c:pt>
                <c:pt idx="264">
                  <c:v>44944</c:v>
                </c:pt>
                <c:pt idx="265">
                  <c:v>44945</c:v>
                </c:pt>
                <c:pt idx="266">
                  <c:v>44946</c:v>
                </c:pt>
                <c:pt idx="267">
                  <c:v>44949</c:v>
                </c:pt>
                <c:pt idx="268">
                  <c:v>44950</c:v>
                </c:pt>
                <c:pt idx="269">
                  <c:v>44951</c:v>
                </c:pt>
                <c:pt idx="270">
                  <c:v>44952</c:v>
                </c:pt>
                <c:pt idx="271">
                  <c:v>44953</c:v>
                </c:pt>
                <c:pt idx="272">
                  <c:v>44956</c:v>
                </c:pt>
                <c:pt idx="273">
                  <c:v>44957</c:v>
                </c:pt>
                <c:pt idx="274">
                  <c:v>44958</c:v>
                </c:pt>
                <c:pt idx="275">
                  <c:v>44959</c:v>
                </c:pt>
                <c:pt idx="276">
                  <c:v>44960</c:v>
                </c:pt>
                <c:pt idx="277">
                  <c:v>44963</c:v>
                </c:pt>
                <c:pt idx="278">
                  <c:v>44964</c:v>
                </c:pt>
                <c:pt idx="279">
                  <c:v>44965</c:v>
                </c:pt>
                <c:pt idx="280">
                  <c:v>44966</c:v>
                </c:pt>
                <c:pt idx="281">
                  <c:v>44967</c:v>
                </c:pt>
                <c:pt idx="282">
                  <c:v>44970</c:v>
                </c:pt>
                <c:pt idx="283">
                  <c:v>44971</c:v>
                </c:pt>
                <c:pt idx="284">
                  <c:v>44972</c:v>
                </c:pt>
                <c:pt idx="285">
                  <c:v>44973</c:v>
                </c:pt>
                <c:pt idx="286">
                  <c:v>44974</c:v>
                </c:pt>
                <c:pt idx="287">
                  <c:v>44977</c:v>
                </c:pt>
                <c:pt idx="288">
                  <c:v>44978</c:v>
                </c:pt>
                <c:pt idx="289">
                  <c:v>44979</c:v>
                </c:pt>
                <c:pt idx="290">
                  <c:v>44980</c:v>
                </c:pt>
                <c:pt idx="291">
                  <c:v>44981</c:v>
                </c:pt>
                <c:pt idx="292">
                  <c:v>44984</c:v>
                </c:pt>
                <c:pt idx="293">
                  <c:v>44985</c:v>
                </c:pt>
                <c:pt idx="294">
                  <c:v>44986</c:v>
                </c:pt>
                <c:pt idx="295">
                  <c:v>44987</c:v>
                </c:pt>
                <c:pt idx="296">
                  <c:v>44988</c:v>
                </c:pt>
                <c:pt idx="297">
                  <c:v>44991</c:v>
                </c:pt>
                <c:pt idx="298">
                  <c:v>44992</c:v>
                </c:pt>
                <c:pt idx="299">
                  <c:v>44993</c:v>
                </c:pt>
                <c:pt idx="300">
                  <c:v>44994</c:v>
                </c:pt>
                <c:pt idx="301">
                  <c:v>44995</c:v>
                </c:pt>
                <c:pt idx="302">
                  <c:v>44998</c:v>
                </c:pt>
                <c:pt idx="303">
                  <c:v>44999</c:v>
                </c:pt>
                <c:pt idx="304">
                  <c:v>45000</c:v>
                </c:pt>
                <c:pt idx="305">
                  <c:v>45001</c:v>
                </c:pt>
                <c:pt idx="306">
                  <c:v>45002</c:v>
                </c:pt>
                <c:pt idx="307">
                  <c:v>45005</c:v>
                </c:pt>
                <c:pt idx="308">
                  <c:v>45006</c:v>
                </c:pt>
                <c:pt idx="309">
                  <c:v>45007</c:v>
                </c:pt>
                <c:pt idx="310">
                  <c:v>45008</c:v>
                </c:pt>
                <c:pt idx="311">
                  <c:v>45009</c:v>
                </c:pt>
                <c:pt idx="312">
                  <c:v>45012</c:v>
                </c:pt>
                <c:pt idx="313">
                  <c:v>45013</c:v>
                </c:pt>
                <c:pt idx="314">
                  <c:v>45014</c:v>
                </c:pt>
                <c:pt idx="315">
                  <c:v>45015</c:v>
                </c:pt>
                <c:pt idx="316">
                  <c:v>45016</c:v>
                </c:pt>
                <c:pt idx="317">
                  <c:v>45019</c:v>
                </c:pt>
                <c:pt idx="318">
                  <c:v>45020</c:v>
                </c:pt>
                <c:pt idx="319">
                  <c:v>45021</c:v>
                </c:pt>
                <c:pt idx="320">
                  <c:v>45022</c:v>
                </c:pt>
                <c:pt idx="321">
                  <c:v>45023</c:v>
                </c:pt>
                <c:pt idx="322">
                  <c:v>45026</c:v>
                </c:pt>
                <c:pt idx="323">
                  <c:v>45027</c:v>
                </c:pt>
                <c:pt idx="324">
                  <c:v>45028</c:v>
                </c:pt>
                <c:pt idx="325">
                  <c:v>45029</c:v>
                </c:pt>
                <c:pt idx="326">
                  <c:v>45030</c:v>
                </c:pt>
                <c:pt idx="327">
                  <c:v>45033</c:v>
                </c:pt>
                <c:pt idx="328">
                  <c:v>45034</c:v>
                </c:pt>
                <c:pt idx="329">
                  <c:v>45035</c:v>
                </c:pt>
                <c:pt idx="330">
                  <c:v>45036</c:v>
                </c:pt>
                <c:pt idx="331">
                  <c:v>45040</c:v>
                </c:pt>
                <c:pt idx="332">
                  <c:v>45041</c:v>
                </c:pt>
                <c:pt idx="333">
                  <c:v>45042</c:v>
                </c:pt>
                <c:pt idx="334">
                  <c:v>45043</c:v>
                </c:pt>
                <c:pt idx="335">
                  <c:v>45044</c:v>
                </c:pt>
                <c:pt idx="336">
                  <c:v>45048</c:v>
                </c:pt>
                <c:pt idx="337">
                  <c:v>45049</c:v>
                </c:pt>
                <c:pt idx="338">
                  <c:v>45050</c:v>
                </c:pt>
                <c:pt idx="339">
                  <c:v>45051</c:v>
                </c:pt>
                <c:pt idx="340">
                  <c:v>45054</c:v>
                </c:pt>
                <c:pt idx="341">
                  <c:v>45055</c:v>
                </c:pt>
                <c:pt idx="342">
                  <c:v>45056</c:v>
                </c:pt>
                <c:pt idx="343">
                  <c:v>45057</c:v>
                </c:pt>
                <c:pt idx="344">
                  <c:v>45058</c:v>
                </c:pt>
                <c:pt idx="345">
                  <c:v>45061</c:v>
                </c:pt>
                <c:pt idx="346">
                  <c:v>45062</c:v>
                </c:pt>
                <c:pt idx="347">
                  <c:v>45063</c:v>
                </c:pt>
                <c:pt idx="348">
                  <c:v>45064</c:v>
                </c:pt>
                <c:pt idx="349">
                  <c:v>45068</c:v>
                </c:pt>
                <c:pt idx="350">
                  <c:v>45069</c:v>
                </c:pt>
                <c:pt idx="351">
                  <c:v>45070</c:v>
                </c:pt>
                <c:pt idx="352">
                  <c:v>45071</c:v>
                </c:pt>
                <c:pt idx="353">
                  <c:v>45072</c:v>
                </c:pt>
                <c:pt idx="354">
                  <c:v>45075</c:v>
                </c:pt>
                <c:pt idx="355">
                  <c:v>45076</c:v>
                </c:pt>
                <c:pt idx="356">
                  <c:v>45077</c:v>
                </c:pt>
                <c:pt idx="357">
                  <c:v>45078</c:v>
                </c:pt>
                <c:pt idx="358">
                  <c:v>45079</c:v>
                </c:pt>
                <c:pt idx="359">
                  <c:v>45082</c:v>
                </c:pt>
                <c:pt idx="360">
                  <c:v>45083</c:v>
                </c:pt>
                <c:pt idx="361">
                  <c:v>45084</c:v>
                </c:pt>
                <c:pt idx="362">
                  <c:v>45085</c:v>
                </c:pt>
                <c:pt idx="363">
                  <c:v>45086</c:v>
                </c:pt>
                <c:pt idx="364">
                  <c:v>45089</c:v>
                </c:pt>
                <c:pt idx="365">
                  <c:v>45090</c:v>
                </c:pt>
                <c:pt idx="366">
                  <c:v>45091</c:v>
                </c:pt>
                <c:pt idx="367">
                  <c:v>45092</c:v>
                </c:pt>
                <c:pt idx="368">
                  <c:v>45093</c:v>
                </c:pt>
                <c:pt idx="369">
                  <c:v>45096</c:v>
                </c:pt>
                <c:pt idx="370">
                  <c:v>45097</c:v>
                </c:pt>
                <c:pt idx="371">
                  <c:v>45098</c:v>
                </c:pt>
                <c:pt idx="372">
                  <c:v>45099</c:v>
                </c:pt>
                <c:pt idx="373">
                  <c:v>45100</c:v>
                </c:pt>
                <c:pt idx="374">
                  <c:v>45103</c:v>
                </c:pt>
                <c:pt idx="375">
                  <c:v>45104</c:v>
                </c:pt>
                <c:pt idx="376">
                  <c:v>45110</c:v>
                </c:pt>
                <c:pt idx="377">
                  <c:v>45111</c:v>
                </c:pt>
                <c:pt idx="378">
                  <c:v>45112</c:v>
                </c:pt>
                <c:pt idx="379">
                  <c:v>45113</c:v>
                </c:pt>
                <c:pt idx="380">
                  <c:v>45114</c:v>
                </c:pt>
                <c:pt idx="381">
                  <c:v>45117</c:v>
                </c:pt>
                <c:pt idx="382">
                  <c:v>45118</c:v>
                </c:pt>
                <c:pt idx="383">
                  <c:v>45119</c:v>
                </c:pt>
                <c:pt idx="384">
                  <c:v>45120</c:v>
                </c:pt>
                <c:pt idx="385">
                  <c:v>45121</c:v>
                </c:pt>
                <c:pt idx="386">
                  <c:v>45124</c:v>
                </c:pt>
                <c:pt idx="387">
                  <c:v>45125</c:v>
                </c:pt>
                <c:pt idx="388">
                  <c:v>45126</c:v>
                </c:pt>
                <c:pt idx="389">
                  <c:v>45127</c:v>
                </c:pt>
                <c:pt idx="390">
                  <c:v>45128</c:v>
                </c:pt>
                <c:pt idx="391">
                  <c:v>45131</c:v>
                </c:pt>
                <c:pt idx="392">
                  <c:v>45132</c:v>
                </c:pt>
                <c:pt idx="393">
                  <c:v>45133</c:v>
                </c:pt>
                <c:pt idx="394">
                  <c:v>45134</c:v>
                </c:pt>
                <c:pt idx="395">
                  <c:v>45135</c:v>
                </c:pt>
                <c:pt idx="396">
                  <c:v>45138</c:v>
                </c:pt>
                <c:pt idx="397">
                  <c:v>45139</c:v>
                </c:pt>
                <c:pt idx="398">
                  <c:v>45140</c:v>
                </c:pt>
                <c:pt idx="399">
                  <c:v>45141</c:v>
                </c:pt>
                <c:pt idx="400">
                  <c:v>45142</c:v>
                </c:pt>
                <c:pt idx="401">
                  <c:v>45145</c:v>
                </c:pt>
                <c:pt idx="402">
                  <c:v>45146</c:v>
                </c:pt>
                <c:pt idx="403">
                  <c:v>45147</c:v>
                </c:pt>
                <c:pt idx="404">
                  <c:v>45148</c:v>
                </c:pt>
                <c:pt idx="405">
                  <c:v>45149</c:v>
                </c:pt>
                <c:pt idx="406">
                  <c:v>45152</c:v>
                </c:pt>
                <c:pt idx="407">
                  <c:v>45153</c:v>
                </c:pt>
                <c:pt idx="408">
                  <c:v>45154</c:v>
                </c:pt>
                <c:pt idx="409">
                  <c:v>45155</c:v>
                </c:pt>
                <c:pt idx="410">
                  <c:v>45156</c:v>
                </c:pt>
                <c:pt idx="411">
                  <c:v>45159</c:v>
                </c:pt>
                <c:pt idx="412">
                  <c:v>45160</c:v>
                </c:pt>
                <c:pt idx="413">
                  <c:v>45161</c:v>
                </c:pt>
                <c:pt idx="414">
                  <c:v>45162</c:v>
                </c:pt>
                <c:pt idx="415">
                  <c:v>45163</c:v>
                </c:pt>
                <c:pt idx="416">
                  <c:v>45166</c:v>
                </c:pt>
                <c:pt idx="417">
                  <c:v>45167</c:v>
                </c:pt>
                <c:pt idx="418">
                  <c:v>45169</c:v>
                </c:pt>
                <c:pt idx="419">
                  <c:v>45170</c:v>
                </c:pt>
                <c:pt idx="420">
                  <c:v>45173</c:v>
                </c:pt>
                <c:pt idx="421">
                  <c:v>45174</c:v>
                </c:pt>
                <c:pt idx="422">
                  <c:v>45175</c:v>
                </c:pt>
                <c:pt idx="423">
                  <c:v>45176</c:v>
                </c:pt>
                <c:pt idx="424">
                  <c:v>45177</c:v>
                </c:pt>
                <c:pt idx="425">
                  <c:v>45180</c:v>
                </c:pt>
                <c:pt idx="426">
                  <c:v>45181</c:v>
                </c:pt>
                <c:pt idx="427">
                  <c:v>45182</c:v>
                </c:pt>
                <c:pt idx="428">
                  <c:v>45183</c:v>
                </c:pt>
                <c:pt idx="429">
                  <c:v>45184</c:v>
                </c:pt>
                <c:pt idx="430">
                  <c:v>45187</c:v>
                </c:pt>
                <c:pt idx="431">
                  <c:v>45188</c:v>
                </c:pt>
                <c:pt idx="432">
                  <c:v>45189</c:v>
                </c:pt>
                <c:pt idx="433">
                  <c:v>45190</c:v>
                </c:pt>
                <c:pt idx="434">
                  <c:v>45191</c:v>
                </c:pt>
                <c:pt idx="435">
                  <c:v>45194</c:v>
                </c:pt>
                <c:pt idx="436">
                  <c:v>45195</c:v>
                </c:pt>
                <c:pt idx="437">
                  <c:v>45196</c:v>
                </c:pt>
                <c:pt idx="438">
                  <c:v>45197</c:v>
                </c:pt>
                <c:pt idx="439">
                  <c:v>45198</c:v>
                </c:pt>
              </c:numCache>
            </c:numRef>
          </c:cat>
          <c:val>
            <c:numRef>
              <c:f>'ödeme seyri'!$B$11:$PY$11</c:f>
              <c:numCache>
                <c:formatCode>_-* #,##0_-;\-* #,##0_-;_-* "-"??_-;_-@_-</c:formatCode>
                <c:ptCount val="440"/>
                <c:pt idx="0">
                  <c:v>1555.6087752942183</c:v>
                </c:pt>
                <c:pt idx="1">
                  <c:v>1555.6087752942183</c:v>
                </c:pt>
                <c:pt idx="2">
                  <c:v>1555.6087752942183</c:v>
                </c:pt>
                <c:pt idx="3">
                  <c:v>1555.6087752942183</c:v>
                </c:pt>
                <c:pt idx="4">
                  <c:v>1555.6087752942183</c:v>
                </c:pt>
                <c:pt idx="5">
                  <c:v>1555.6087752942183</c:v>
                </c:pt>
                <c:pt idx="6">
                  <c:v>1555.6087752942183</c:v>
                </c:pt>
                <c:pt idx="7">
                  <c:v>1555.6087752942183</c:v>
                </c:pt>
                <c:pt idx="8">
                  <c:v>1555.6087752942183</c:v>
                </c:pt>
                <c:pt idx="9">
                  <c:v>1555.6087752942183</c:v>
                </c:pt>
                <c:pt idx="10">
                  <c:v>1555.6087752942183</c:v>
                </c:pt>
                <c:pt idx="11">
                  <c:v>1555.6087752942183</c:v>
                </c:pt>
                <c:pt idx="12">
                  <c:v>1555.6087752942183</c:v>
                </c:pt>
                <c:pt idx="13">
                  <c:v>1555.6087752942183</c:v>
                </c:pt>
                <c:pt idx="14">
                  <c:v>1555.6087752942183</c:v>
                </c:pt>
                <c:pt idx="15">
                  <c:v>1555.6087752942183</c:v>
                </c:pt>
                <c:pt idx="16">
                  <c:v>1555.6087752942183</c:v>
                </c:pt>
                <c:pt idx="17">
                  <c:v>1555.6087752942183</c:v>
                </c:pt>
                <c:pt idx="18">
                  <c:v>1555.6087752942183</c:v>
                </c:pt>
                <c:pt idx="19">
                  <c:v>1555.6087752942183</c:v>
                </c:pt>
                <c:pt idx="20">
                  <c:v>1555.6087752942183</c:v>
                </c:pt>
                <c:pt idx="21">
                  <c:v>1555.6087752942183</c:v>
                </c:pt>
                <c:pt idx="22">
                  <c:v>1555.6087752942183</c:v>
                </c:pt>
                <c:pt idx="23">
                  <c:v>1555.6087752942183</c:v>
                </c:pt>
                <c:pt idx="24">
                  <c:v>1555.6087752942183</c:v>
                </c:pt>
                <c:pt idx="25">
                  <c:v>1555.6087752942183</c:v>
                </c:pt>
                <c:pt idx="26">
                  <c:v>1555.6087752942183</c:v>
                </c:pt>
                <c:pt idx="27">
                  <c:v>1555.6087752942183</c:v>
                </c:pt>
                <c:pt idx="28">
                  <c:v>1555.6087752942183</c:v>
                </c:pt>
                <c:pt idx="29">
                  <c:v>1555.6087752942183</c:v>
                </c:pt>
                <c:pt idx="30">
                  <c:v>1555.6087752942183</c:v>
                </c:pt>
                <c:pt idx="31">
                  <c:v>1555.6087752942183</c:v>
                </c:pt>
                <c:pt idx="32">
                  <c:v>1555.6087752942183</c:v>
                </c:pt>
                <c:pt idx="33">
                  <c:v>1555.6087752942183</c:v>
                </c:pt>
                <c:pt idx="34">
                  <c:v>1555.6087752942183</c:v>
                </c:pt>
                <c:pt idx="35">
                  <c:v>1555.6087752942183</c:v>
                </c:pt>
                <c:pt idx="36">
                  <c:v>1555.6087752942183</c:v>
                </c:pt>
                <c:pt idx="37">
                  <c:v>1555.6087752942183</c:v>
                </c:pt>
                <c:pt idx="38">
                  <c:v>1555.6087752942183</c:v>
                </c:pt>
                <c:pt idx="39">
                  <c:v>1555.6087752942183</c:v>
                </c:pt>
                <c:pt idx="40">
                  <c:v>1555.6087752942183</c:v>
                </c:pt>
                <c:pt idx="41">
                  <c:v>1555.6087752942183</c:v>
                </c:pt>
                <c:pt idx="42">
                  <c:v>1555.6087752942183</c:v>
                </c:pt>
                <c:pt idx="43">
                  <c:v>1555.6087752942183</c:v>
                </c:pt>
                <c:pt idx="44">
                  <c:v>1555.6087752942183</c:v>
                </c:pt>
                <c:pt idx="45">
                  <c:v>1555.6087752942183</c:v>
                </c:pt>
                <c:pt idx="46">
                  <c:v>1555.6087752942183</c:v>
                </c:pt>
                <c:pt idx="47">
                  <c:v>1555.6087752942183</c:v>
                </c:pt>
                <c:pt idx="48">
                  <c:v>1555.6087752942183</c:v>
                </c:pt>
                <c:pt idx="49">
                  <c:v>1555.6087752942183</c:v>
                </c:pt>
                <c:pt idx="50">
                  <c:v>1555.6087752942183</c:v>
                </c:pt>
                <c:pt idx="51">
                  <c:v>1555.6087752942183</c:v>
                </c:pt>
                <c:pt idx="52">
                  <c:v>1555.6087752942183</c:v>
                </c:pt>
                <c:pt idx="53">
                  <c:v>1555.6087752942183</c:v>
                </c:pt>
                <c:pt idx="54">
                  <c:v>1555.6087752942183</c:v>
                </c:pt>
                <c:pt idx="55">
                  <c:v>1555.6087752942183</c:v>
                </c:pt>
                <c:pt idx="56">
                  <c:v>1555.6087752942183</c:v>
                </c:pt>
                <c:pt idx="57">
                  <c:v>1555.6087752942183</c:v>
                </c:pt>
                <c:pt idx="58">
                  <c:v>1555.6087752942183</c:v>
                </c:pt>
                <c:pt idx="59">
                  <c:v>1555.6087752942183</c:v>
                </c:pt>
                <c:pt idx="60">
                  <c:v>1555.6087752942183</c:v>
                </c:pt>
                <c:pt idx="61">
                  <c:v>1555.6087752942183</c:v>
                </c:pt>
                <c:pt idx="62">
                  <c:v>1555.6087752942183</c:v>
                </c:pt>
                <c:pt idx="63">
                  <c:v>1555.6087752942183</c:v>
                </c:pt>
                <c:pt idx="64">
                  <c:v>2099.8119296254094</c:v>
                </c:pt>
                <c:pt idx="65">
                  <c:v>2099.8119296254094</c:v>
                </c:pt>
                <c:pt idx="66">
                  <c:v>2099.8119296254094</c:v>
                </c:pt>
                <c:pt idx="67">
                  <c:v>2099.8119296254094</c:v>
                </c:pt>
                <c:pt idx="68">
                  <c:v>2099.8119296254094</c:v>
                </c:pt>
                <c:pt idx="69">
                  <c:v>2099.8119296254094</c:v>
                </c:pt>
                <c:pt idx="70">
                  <c:v>2099.8119296254094</c:v>
                </c:pt>
                <c:pt idx="71">
                  <c:v>2099.8119296254094</c:v>
                </c:pt>
                <c:pt idx="72">
                  <c:v>2099.8119296254094</c:v>
                </c:pt>
                <c:pt idx="73">
                  <c:v>2099.8119296254094</c:v>
                </c:pt>
                <c:pt idx="74">
                  <c:v>2099.8119296254094</c:v>
                </c:pt>
                <c:pt idx="75">
                  <c:v>2099.8119296254094</c:v>
                </c:pt>
                <c:pt idx="76">
                  <c:v>2099.8119296254094</c:v>
                </c:pt>
                <c:pt idx="77">
                  <c:v>2099.8119296254094</c:v>
                </c:pt>
                <c:pt idx="78">
                  <c:v>2099.8119296254094</c:v>
                </c:pt>
                <c:pt idx="79">
                  <c:v>2099.8119296254094</c:v>
                </c:pt>
                <c:pt idx="80">
                  <c:v>2099.8119296254094</c:v>
                </c:pt>
                <c:pt idx="81">
                  <c:v>2099.8119296254094</c:v>
                </c:pt>
                <c:pt idx="82">
                  <c:v>2099.8119296254094</c:v>
                </c:pt>
                <c:pt idx="83">
                  <c:v>2099.8119296254094</c:v>
                </c:pt>
                <c:pt idx="84">
                  <c:v>2099.8119296254094</c:v>
                </c:pt>
                <c:pt idx="85">
                  <c:v>2099.8119296254094</c:v>
                </c:pt>
                <c:pt idx="86">
                  <c:v>2099.8119296254094</c:v>
                </c:pt>
                <c:pt idx="87">
                  <c:v>2099.8119296254094</c:v>
                </c:pt>
                <c:pt idx="88">
                  <c:v>2099.8119296254094</c:v>
                </c:pt>
                <c:pt idx="89">
                  <c:v>2099.8119296254094</c:v>
                </c:pt>
                <c:pt idx="90">
                  <c:v>2099.8119296254094</c:v>
                </c:pt>
                <c:pt idx="91">
                  <c:v>2099.8119296254094</c:v>
                </c:pt>
                <c:pt idx="92">
                  <c:v>2099.8119296254094</c:v>
                </c:pt>
                <c:pt idx="93">
                  <c:v>2099.8119296254094</c:v>
                </c:pt>
                <c:pt idx="94">
                  <c:v>2099.8119296254094</c:v>
                </c:pt>
                <c:pt idx="95">
                  <c:v>2099.8119296254094</c:v>
                </c:pt>
                <c:pt idx="96">
                  <c:v>2099.8119296254094</c:v>
                </c:pt>
                <c:pt idx="97">
                  <c:v>2099.8119296254094</c:v>
                </c:pt>
                <c:pt idx="98">
                  <c:v>2099.8119296254094</c:v>
                </c:pt>
                <c:pt idx="99">
                  <c:v>2099.8119296254094</c:v>
                </c:pt>
                <c:pt idx="100">
                  <c:v>2099.8119296254094</c:v>
                </c:pt>
                <c:pt idx="101">
                  <c:v>2099.8119296254094</c:v>
                </c:pt>
                <c:pt idx="102">
                  <c:v>2099.8119296254094</c:v>
                </c:pt>
                <c:pt idx="103">
                  <c:v>2099.8119296254094</c:v>
                </c:pt>
                <c:pt idx="104">
                  <c:v>2099.8119296254094</c:v>
                </c:pt>
                <c:pt idx="105">
                  <c:v>2099.8119296254094</c:v>
                </c:pt>
                <c:pt idx="106">
                  <c:v>2099.8119296254094</c:v>
                </c:pt>
                <c:pt idx="107">
                  <c:v>2099.8119296254094</c:v>
                </c:pt>
                <c:pt idx="108">
                  <c:v>2099.8119296254094</c:v>
                </c:pt>
                <c:pt idx="109">
                  <c:v>2099.8119296254094</c:v>
                </c:pt>
                <c:pt idx="110">
                  <c:v>2099.8119296254094</c:v>
                </c:pt>
                <c:pt idx="111">
                  <c:v>2099.8119296254094</c:v>
                </c:pt>
                <c:pt idx="112">
                  <c:v>2099.8119296254094</c:v>
                </c:pt>
                <c:pt idx="113">
                  <c:v>2099.8119296254094</c:v>
                </c:pt>
                <c:pt idx="114">
                  <c:v>2099.8119296254094</c:v>
                </c:pt>
                <c:pt idx="115">
                  <c:v>2099.8119296254094</c:v>
                </c:pt>
                <c:pt idx="116">
                  <c:v>2099.8119296254094</c:v>
                </c:pt>
                <c:pt idx="117">
                  <c:v>2099.8119296254094</c:v>
                </c:pt>
                <c:pt idx="118">
                  <c:v>2099.8119296254094</c:v>
                </c:pt>
                <c:pt idx="119">
                  <c:v>2099.8119296254094</c:v>
                </c:pt>
                <c:pt idx="120">
                  <c:v>2099.8119296254094</c:v>
                </c:pt>
                <c:pt idx="121">
                  <c:v>2099.8119296254094</c:v>
                </c:pt>
                <c:pt idx="122">
                  <c:v>2099.8119296254094</c:v>
                </c:pt>
                <c:pt idx="123">
                  <c:v>2099.8119296254094</c:v>
                </c:pt>
                <c:pt idx="124">
                  <c:v>2099.8119296254094</c:v>
                </c:pt>
                <c:pt idx="125">
                  <c:v>2933.9581054799987</c:v>
                </c:pt>
                <c:pt idx="126">
                  <c:v>2933.9581054799987</c:v>
                </c:pt>
                <c:pt idx="127">
                  <c:v>2933.9581054799987</c:v>
                </c:pt>
                <c:pt idx="128">
                  <c:v>2933.9581054799987</c:v>
                </c:pt>
                <c:pt idx="129">
                  <c:v>2933.9581054799987</c:v>
                </c:pt>
                <c:pt idx="130">
                  <c:v>2933.9581054799987</c:v>
                </c:pt>
                <c:pt idx="131">
                  <c:v>2933.9581054799987</c:v>
                </c:pt>
                <c:pt idx="132">
                  <c:v>2933.9581054799987</c:v>
                </c:pt>
                <c:pt idx="133">
                  <c:v>2933.9581054799987</c:v>
                </c:pt>
                <c:pt idx="134">
                  <c:v>2933.9581054799987</c:v>
                </c:pt>
                <c:pt idx="135">
                  <c:v>2933.9581054799987</c:v>
                </c:pt>
                <c:pt idx="136">
                  <c:v>2933.9581054799987</c:v>
                </c:pt>
                <c:pt idx="137">
                  <c:v>2933.9581054799987</c:v>
                </c:pt>
                <c:pt idx="138">
                  <c:v>2933.9581054799987</c:v>
                </c:pt>
                <c:pt idx="139">
                  <c:v>2933.9581054799987</c:v>
                </c:pt>
                <c:pt idx="140">
                  <c:v>2933.9581054799987</c:v>
                </c:pt>
                <c:pt idx="141">
                  <c:v>2933.9581054799987</c:v>
                </c:pt>
                <c:pt idx="142">
                  <c:v>2933.9581054799987</c:v>
                </c:pt>
                <c:pt idx="143">
                  <c:v>2933.9581054799987</c:v>
                </c:pt>
                <c:pt idx="144">
                  <c:v>2933.9581054799987</c:v>
                </c:pt>
                <c:pt idx="145">
                  <c:v>2933.9581054799987</c:v>
                </c:pt>
                <c:pt idx="146">
                  <c:v>2933.9581054799987</c:v>
                </c:pt>
                <c:pt idx="147">
                  <c:v>2933.9581054799987</c:v>
                </c:pt>
                <c:pt idx="148">
                  <c:v>2933.9581054799987</c:v>
                </c:pt>
                <c:pt idx="149">
                  <c:v>2933.9581054799987</c:v>
                </c:pt>
                <c:pt idx="150">
                  <c:v>2933.9581054799987</c:v>
                </c:pt>
                <c:pt idx="151">
                  <c:v>2933.9581054799987</c:v>
                </c:pt>
                <c:pt idx="152">
                  <c:v>2933.9581054799987</c:v>
                </c:pt>
                <c:pt idx="153">
                  <c:v>2933.9581054799987</c:v>
                </c:pt>
                <c:pt idx="154">
                  <c:v>2933.9581054799987</c:v>
                </c:pt>
                <c:pt idx="155">
                  <c:v>2933.9581054799987</c:v>
                </c:pt>
                <c:pt idx="156">
                  <c:v>2933.9581054799987</c:v>
                </c:pt>
                <c:pt idx="157">
                  <c:v>2933.9581054799987</c:v>
                </c:pt>
                <c:pt idx="158">
                  <c:v>2933.9581054799987</c:v>
                </c:pt>
                <c:pt idx="159">
                  <c:v>2933.9581054799987</c:v>
                </c:pt>
                <c:pt idx="160">
                  <c:v>2933.9581054799987</c:v>
                </c:pt>
                <c:pt idx="161">
                  <c:v>2933.9581054799987</c:v>
                </c:pt>
                <c:pt idx="162">
                  <c:v>2933.9581054799987</c:v>
                </c:pt>
                <c:pt idx="163">
                  <c:v>2933.9581054799987</c:v>
                </c:pt>
                <c:pt idx="164">
                  <c:v>2933.9581054799987</c:v>
                </c:pt>
                <c:pt idx="165">
                  <c:v>2933.9581054799987</c:v>
                </c:pt>
                <c:pt idx="166">
                  <c:v>2933.9581054799987</c:v>
                </c:pt>
                <c:pt idx="167">
                  <c:v>2933.9581054799987</c:v>
                </c:pt>
                <c:pt idx="168">
                  <c:v>2933.9581054799987</c:v>
                </c:pt>
                <c:pt idx="169">
                  <c:v>2933.9581054799987</c:v>
                </c:pt>
                <c:pt idx="170">
                  <c:v>2933.9581054799987</c:v>
                </c:pt>
                <c:pt idx="171">
                  <c:v>2933.9581054799987</c:v>
                </c:pt>
                <c:pt idx="172">
                  <c:v>2933.9581054799987</c:v>
                </c:pt>
                <c:pt idx="173">
                  <c:v>2933.9581054799987</c:v>
                </c:pt>
                <c:pt idx="174">
                  <c:v>2933.9581054799987</c:v>
                </c:pt>
                <c:pt idx="175">
                  <c:v>2933.9581054799987</c:v>
                </c:pt>
                <c:pt idx="176">
                  <c:v>2933.9581054799987</c:v>
                </c:pt>
                <c:pt idx="177">
                  <c:v>2933.9581054799987</c:v>
                </c:pt>
                <c:pt idx="178">
                  <c:v>2933.9581054799987</c:v>
                </c:pt>
                <c:pt idx="179">
                  <c:v>2933.9581054799987</c:v>
                </c:pt>
                <c:pt idx="180">
                  <c:v>2933.9581054799987</c:v>
                </c:pt>
                <c:pt idx="181">
                  <c:v>2933.9581054799987</c:v>
                </c:pt>
                <c:pt idx="182">
                  <c:v>2933.9581054799987</c:v>
                </c:pt>
                <c:pt idx="183">
                  <c:v>2933.9581054799987</c:v>
                </c:pt>
                <c:pt idx="184">
                  <c:v>2933.9581054799987</c:v>
                </c:pt>
                <c:pt idx="185">
                  <c:v>2933.9581054799987</c:v>
                </c:pt>
                <c:pt idx="186">
                  <c:v>2933.9581054799987</c:v>
                </c:pt>
                <c:pt idx="187">
                  <c:v>4400</c:v>
                </c:pt>
                <c:pt idx="188">
                  <c:v>4400</c:v>
                </c:pt>
                <c:pt idx="189">
                  <c:v>4400</c:v>
                </c:pt>
                <c:pt idx="190">
                  <c:v>4400</c:v>
                </c:pt>
                <c:pt idx="191">
                  <c:v>4400</c:v>
                </c:pt>
                <c:pt idx="192">
                  <c:v>4400</c:v>
                </c:pt>
                <c:pt idx="193">
                  <c:v>4400</c:v>
                </c:pt>
                <c:pt idx="194">
                  <c:v>4400</c:v>
                </c:pt>
                <c:pt idx="195">
                  <c:v>4400</c:v>
                </c:pt>
                <c:pt idx="196">
                  <c:v>4400</c:v>
                </c:pt>
                <c:pt idx="197">
                  <c:v>4400</c:v>
                </c:pt>
                <c:pt idx="198">
                  <c:v>4400</c:v>
                </c:pt>
                <c:pt idx="199">
                  <c:v>4400</c:v>
                </c:pt>
                <c:pt idx="200">
                  <c:v>4400</c:v>
                </c:pt>
                <c:pt idx="201">
                  <c:v>4400</c:v>
                </c:pt>
                <c:pt idx="202">
                  <c:v>4400</c:v>
                </c:pt>
                <c:pt idx="203">
                  <c:v>4400</c:v>
                </c:pt>
                <c:pt idx="204">
                  <c:v>4400</c:v>
                </c:pt>
                <c:pt idx="205">
                  <c:v>4400</c:v>
                </c:pt>
                <c:pt idx="206">
                  <c:v>4400</c:v>
                </c:pt>
                <c:pt idx="207">
                  <c:v>4400</c:v>
                </c:pt>
                <c:pt idx="208">
                  <c:v>4400</c:v>
                </c:pt>
                <c:pt idx="209">
                  <c:v>4400</c:v>
                </c:pt>
                <c:pt idx="210">
                  <c:v>4400</c:v>
                </c:pt>
                <c:pt idx="211">
                  <c:v>4400</c:v>
                </c:pt>
                <c:pt idx="212">
                  <c:v>4400</c:v>
                </c:pt>
                <c:pt idx="213">
                  <c:v>4400</c:v>
                </c:pt>
                <c:pt idx="214">
                  <c:v>4400</c:v>
                </c:pt>
                <c:pt idx="215">
                  <c:v>4400</c:v>
                </c:pt>
                <c:pt idx="216">
                  <c:v>4400</c:v>
                </c:pt>
                <c:pt idx="217">
                  <c:v>4400</c:v>
                </c:pt>
                <c:pt idx="218">
                  <c:v>4400</c:v>
                </c:pt>
                <c:pt idx="219">
                  <c:v>4400</c:v>
                </c:pt>
                <c:pt idx="220">
                  <c:v>4400</c:v>
                </c:pt>
                <c:pt idx="221">
                  <c:v>4400</c:v>
                </c:pt>
                <c:pt idx="222">
                  <c:v>4400</c:v>
                </c:pt>
                <c:pt idx="223">
                  <c:v>4400</c:v>
                </c:pt>
                <c:pt idx="224">
                  <c:v>4400</c:v>
                </c:pt>
                <c:pt idx="225">
                  <c:v>4400</c:v>
                </c:pt>
                <c:pt idx="226">
                  <c:v>4400</c:v>
                </c:pt>
                <c:pt idx="227">
                  <c:v>4400</c:v>
                </c:pt>
                <c:pt idx="228">
                  <c:v>4400</c:v>
                </c:pt>
                <c:pt idx="229">
                  <c:v>4400</c:v>
                </c:pt>
                <c:pt idx="230">
                  <c:v>4400</c:v>
                </c:pt>
                <c:pt idx="231">
                  <c:v>4400</c:v>
                </c:pt>
                <c:pt idx="232">
                  <c:v>4400</c:v>
                </c:pt>
                <c:pt idx="233">
                  <c:v>4400</c:v>
                </c:pt>
                <c:pt idx="234">
                  <c:v>4400</c:v>
                </c:pt>
                <c:pt idx="235">
                  <c:v>4400</c:v>
                </c:pt>
                <c:pt idx="236">
                  <c:v>4400</c:v>
                </c:pt>
                <c:pt idx="237">
                  <c:v>4400</c:v>
                </c:pt>
                <c:pt idx="238">
                  <c:v>4400</c:v>
                </c:pt>
                <c:pt idx="239">
                  <c:v>4400</c:v>
                </c:pt>
                <c:pt idx="240">
                  <c:v>4400</c:v>
                </c:pt>
                <c:pt idx="241">
                  <c:v>4400</c:v>
                </c:pt>
                <c:pt idx="242">
                  <c:v>4400</c:v>
                </c:pt>
                <c:pt idx="243">
                  <c:v>4400</c:v>
                </c:pt>
                <c:pt idx="244">
                  <c:v>4400</c:v>
                </c:pt>
                <c:pt idx="245">
                  <c:v>4400</c:v>
                </c:pt>
                <c:pt idx="246">
                  <c:v>4400</c:v>
                </c:pt>
                <c:pt idx="247">
                  <c:v>4400</c:v>
                </c:pt>
                <c:pt idx="248">
                  <c:v>4400</c:v>
                </c:pt>
                <c:pt idx="249">
                  <c:v>4400</c:v>
                </c:pt>
                <c:pt idx="250">
                  <c:v>4400</c:v>
                </c:pt>
                <c:pt idx="251">
                  <c:v>4400</c:v>
                </c:pt>
                <c:pt idx="252">
                  <c:v>4418.7</c:v>
                </c:pt>
                <c:pt idx="253">
                  <c:v>4418.7</c:v>
                </c:pt>
                <c:pt idx="254">
                  <c:v>4418.7</c:v>
                </c:pt>
                <c:pt idx="255">
                  <c:v>4418.7</c:v>
                </c:pt>
                <c:pt idx="256">
                  <c:v>4418.7</c:v>
                </c:pt>
                <c:pt idx="257">
                  <c:v>4418.7</c:v>
                </c:pt>
                <c:pt idx="258">
                  <c:v>4418.7</c:v>
                </c:pt>
                <c:pt idx="259">
                  <c:v>4418.7</c:v>
                </c:pt>
                <c:pt idx="260">
                  <c:v>4418.7</c:v>
                </c:pt>
                <c:pt idx="261">
                  <c:v>4418.7</c:v>
                </c:pt>
                <c:pt idx="262">
                  <c:v>4418.7</c:v>
                </c:pt>
                <c:pt idx="263">
                  <c:v>4418.7</c:v>
                </c:pt>
                <c:pt idx="264">
                  <c:v>4418.7</c:v>
                </c:pt>
                <c:pt idx="265">
                  <c:v>4418.7</c:v>
                </c:pt>
                <c:pt idx="266">
                  <c:v>4418.7</c:v>
                </c:pt>
                <c:pt idx="267">
                  <c:v>4418.7</c:v>
                </c:pt>
                <c:pt idx="268">
                  <c:v>4418.7</c:v>
                </c:pt>
                <c:pt idx="269">
                  <c:v>4418.7</c:v>
                </c:pt>
                <c:pt idx="270">
                  <c:v>4418.7</c:v>
                </c:pt>
                <c:pt idx="271">
                  <c:v>4418.7</c:v>
                </c:pt>
                <c:pt idx="272">
                  <c:v>4418.7</c:v>
                </c:pt>
                <c:pt idx="273">
                  <c:v>4418.7</c:v>
                </c:pt>
                <c:pt idx="274">
                  <c:v>4418.7</c:v>
                </c:pt>
                <c:pt idx="275">
                  <c:v>4418.7</c:v>
                </c:pt>
                <c:pt idx="276">
                  <c:v>4418.7</c:v>
                </c:pt>
                <c:pt idx="277">
                  <c:v>4418.7</c:v>
                </c:pt>
                <c:pt idx="278">
                  <c:v>4418.7</c:v>
                </c:pt>
                <c:pt idx="279">
                  <c:v>4418.7</c:v>
                </c:pt>
                <c:pt idx="280">
                  <c:v>4418.7</c:v>
                </c:pt>
                <c:pt idx="281">
                  <c:v>4418.7</c:v>
                </c:pt>
                <c:pt idx="282">
                  <c:v>4418.7</c:v>
                </c:pt>
                <c:pt idx="283">
                  <c:v>4418.7</c:v>
                </c:pt>
                <c:pt idx="284">
                  <c:v>4418.7</c:v>
                </c:pt>
                <c:pt idx="285">
                  <c:v>4418.7</c:v>
                </c:pt>
                <c:pt idx="286">
                  <c:v>4418.7</c:v>
                </c:pt>
                <c:pt idx="287">
                  <c:v>4418.7</c:v>
                </c:pt>
                <c:pt idx="288">
                  <c:v>4418.7</c:v>
                </c:pt>
                <c:pt idx="289">
                  <c:v>4418.7</c:v>
                </c:pt>
                <c:pt idx="290">
                  <c:v>4418.7</c:v>
                </c:pt>
                <c:pt idx="291">
                  <c:v>4418.7</c:v>
                </c:pt>
                <c:pt idx="292">
                  <c:v>4418.7</c:v>
                </c:pt>
                <c:pt idx="293">
                  <c:v>4418.7</c:v>
                </c:pt>
                <c:pt idx="294">
                  <c:v>4418.7</c:v>
                </c:pt>
                <c:pt idx="295">
                  <c:v>4418.7</c:v>
                </c:pt>
                <c:pt idx="296">
                  <c:v>4418.7</c:v>
                </c:pt>
                <c:pt idx="297">
                  <c:v>4418.7</c:v>
                </c:pt>
                <c:pt idx="298">
                  <c:v>4418.7</c:v>
                </c:pt>
                <c:pt idx="299">
                  <c:v>4418.7</c:v>
                </c:pt>
                <c:pt idx="300">
                  <c:v>4418.7</c:v>
                </c:pt>
                <c:pt idx="301">
                  <c:v>4418.7</c:v>
                </c:pt>
                <c:pt idx="302">
                  <c:v>4418.7</c:v>
                </c:pt>
                <c:pt idx="303">
                  <c:v>4418.7</c:v>
                </c:pt>
                <c:pt idx="304">
                  <c:v>4418.7</c:v>
                </c:pt>
                <c:pt idx="305">
                  <c:v>4418.7</c:v>
                </c:pt>
                <c:pt idx="306">
                  <c:v>4418.7</c:v>
                </c:pt>
                <c:pt idx="307">
                  <c:v>4418.7</c:v>
                </c:pt>
                <c:pt idx="308">
                  <c:v>4418.7</c:v>
                </c:pt>
                <c:pt idx="309">
                  <c:v>4418.7</c:v>
                </c:pt>
                <c:pt idx="310">
                  <c:v>4418.7</c:v>
                </c:pt>
                <c:pt idx="311">
                  <c:v>4418.7</c:v>
                </c:pt>
                <c:pt idx="312">
                  <c:v>4418.7</c:v>
                </c:pt>
                <c:pt idx="313">
                  <c:v>4418.7</c:v>
                </c:pt>
                <c:pt idx="314">
                  <c:v>4418.7</c:v>
                </c:pt>
                <c:pt idx="315">
                  <c:v>4418.7</c:v>
                </c:pt>
                <c:pt idx="316">
                  <c:v>4418.7</c:v>
                </c:pt>
                <c:pt idx="317">
                  <c:v>4428</c:v>
                </c:pt>
                <c:pt idx="318">
                  <c:v>4428</c:v>
                </c:pt>
                <c:pt idx="319">
                  <c:v>4428</c:v>
                </c:pt>
                <c:pt idx="320">
                  <c:v>4428</c:v>
                </c:pt>
                <c:pt idx="321">
                  <c:v>4428</c:v>
                </c:pt>
                <c:pt idx="322">
                  <c:v>4428</c:v>
                </c:pt>
                <c:pt idx="323">
                  <c:v>4428</c:v>
                </c:pt>
                <c:pt idx="324">
                  <c:v>4428</c:v>
                </c:pt>
                <c:pt idx="325">
                  <c:v>4428</c:v>
                </c:pt>
                <c:pt idx="326">
                  <c:v>4428</c:v>
                </c:pt>
                <c:pt idx="327">
                  <c:v>4428</c:v>
                </c:pt>
                <c:pt idx="328">
                  <c:v>4428</c:v>
                </c:pt>
                <c:pt idx="329">
                  <c:v>4428</c:v>
                </c:pt>
                <c:pt idx="330">
                  <c:v>4428</c:v>
                </c:pt>
                <c:pt idx="331">
                  <c:v>4428</c:v>
                </c:pt>
                <c:pt idx="332">
                  <c:v>4428</c:v>
                </c:pt>
                <c:pt idx="333">
                  <c:v>4428</c:v>
                </c:pt>
                <c:pt idx="334">
                  <c:v>4428</c:v>
                </c:pt>
                <c:pt idx="335">
                  <c:v>4428</c:v>
                </c:pt>
                <c:pt idx="336">
                  <c:v>4428</c:v>
                </c:pt>
                <c:pt idx="337">
                  <c:v>4428</c:v>
                </c:pt>
                <c:pt idx="338">
                  <c:v>4428</c:v>
                </c:pt>
                <c:pt idx="339">
                  <c:v>4428</c:v>
                </c:pt>
                <c:pt idx="340">
                  <c:v>4428</c:v>
                </c:pt>
                <c:pt idx="341">
                  <c:v>4428</c:v>
                </c:pt>
                <c:pt idx="342">
                  <c:v>4428</c:v>
                </c:pt>
                <c:pt idx="343">
                  <c:v>4428</c:v>
                </c:pt>
                <c:pt idx="344">
                  <c:v>4428</c:v>
                </c:pt>
                <c:pt idx="345">
                  <c:v>4428</c:v>
                </c:pt>
                <c:pt idx="346">
                  <c:v>4428</c:v>
                </c:pt>
                <c:pt idx="347">
                  <c:v>4428</c:v>
                </c:pt>
                <c:pt idx="348">
                  <c:v>4428</c:v>
                </c:pt>
                <c:pt idx="349">
                  <c:v>4428</c:v>
                </c:pt>
                <c:pt idx="350">
                  <c:v>4428</c:v>
                </c:pt>
                <c:pt idx="351">
                  <c:v>4428</c:v>
                </c:pt>
                <c:pt idx="352">
                  <c:v>4428</c:v>
                </c:pt>
                <c:pt idx="353">
                  <c:v>4428</c:v>
                </c:pt>
                <c:pt idx="354">
                  <c:v>4428</c:v>
                </c:pt>
                <c:pt idx="355">
                  <c:v>4428</c:v>
                </c:pt>
                <c:pt idx="356">
                  <c:v>4428</c:v>
                </c:pt>
                <c:pt idx="357">
                  <c:v>4428</c:v>
                </c:pt>
                <c:pt idx="358">
                  <c:v>4428</c:v>
                </c:pt>
                <c:pt idx="359">
                  <c:v>4428</c:v>
                </c:pt>
                <c:pt idx="360">
                  <c:v>4428</c:v>
                </c:pt>
                <c:pt idx="361">
                  <c:v>4428</c:v>
                </c:pt>
                <c:pt idx="362">
                  <c:v>4428</c:v>
                </c:pt>
                <c:pt idx="363">
                  <c:v>4428</c:v>
                </c:pt>
                <c:pt idx="364">
                  <c:v>4428</c:v>
                </c:pt>
                <c:pt idx="365">
                  <c:v>4428</c:v>
                </c:pt>
                <c:pt idx="366">
                  <c:v>4428</c:v>
                </c:pt>
                <c:pt idx="367">
                  <c:v>4428</c:v>
                </c:pt>
                <c:pt idx="368">
                  <c:v>4428</c:v>
                </c:pt>
                <c:pt idx="369">
                  <c:v>4428</c:v>
                </c:pt>
                <c:pt idx="370">
                  <c:v>4428</c:v>
                </c:pt>
                <c:pt idx="371">
                  <c:v>4428</c:v>
                </c:pt>
                <c:pt idx="372">
                  <c:v>4428</c:v>
                </c:pt>
                <c:pt idx="373">
                  <c:v>4428</c:v>
                </c:pt>
                <c:pt idx="374">
                  <c:v>4428</c:v>
                </c:pt>
                <c:pt idx="375">
                  <c:v>4428</c:v>
                </c:pt>
                <c:pt idx="376">
                  <c:v>4938</c:v>
                </c:pt>
                <c:pt idx="377">
                  <c:v>4938</c:v>
                </c:pt>
                <c:pt idx="378">
                  <c:v>4938</c:v>
                </c:pt>
                <c:pt idx="379">
                  <c:v>4938</c:v>
                </c:pt>
                <c:pt idx="380">
                  <c:v>4938</c:v>
                </c:pt>
                <c:pt idx="381">
                  <c:v>4938</c:v>
                </c:pt>
                <c:pt idx="382">
                  <c:v>4938</c:v>
                </c:pt>
                <c:pt idx="383">
                  <c:v>4938</c:v>
                </c:pt>
                <c:pt idx="384">
                  <c:v>4938</c:v>
                </c:pt>
                <c:pt idx="385">
                  <c:v>4938</c:v>
                </c:pt>
                <c:pt idx="386">
                  <c:v>4938</c:v>
                </c:pt>
                <c:pt idx="387">
                  <c:v>4938</c:v>
                </c:pt>
                <c:pt idx="388">
                  <c:v>4938</c:v>
                </c:pt>
                <c:pt idx="389">
                  <c:v>4938</c:v>
                </c:pt>
                <c:pt idx="390">
                  <c:v>4938</c:v>
                </c:pt>
                <c:pt idx="391">
                  <c:v>4938</c:v>
                </c:pt>
                <c:pt idx="392">
                  <c:v>4938</c:v>
                </c:pt>
                <c:pt idx="393">
                  <c:v>4938</c:v>
                </c:pt>
                <c:pt idx="394">
                  <c:v>4938</c:v>
                </c:pt>
                <c:pt idx="395">
                  <c:v>4938</c:v>
                </c:pt>
                <c:pt idx="396">
                  <c:v>4938</c:v>
                </c:pt>
                <c:pt idx="397">
                  <c:v>4938</c:v>
                </c:pt>
                <c:pt idx="398">
                  <c:v>4938</c:v>
                </c:pt>
                <c:pt idx="399">
                  <c:v>4938</c:v>
                </c:pt>
                <c:pt idx="400">
                  <c:v>4938</c:v>
                </c:pt>
                <c:pt idx="401">
                  <c:v>4938</c:v>
                </c:pt>
                <c:pt idx="402">
                  <c:v>4938</c:v>
                </c:pt>
                <c:pt idx="403">
                  <c:v>4938</c:v>
                </c:pt>
                <c:pt idx="404">
                  <c:v>4938</c:v>
                </c:pt>
                <c:pt idx="405">
                  <c:v>4938</c:v>
                </c:pt>
                <c:pt idx="406">
                  <c:v>4938</c:v>
                </c:pt>
                <c:pt idx="407">
                  <c:v>4938</c:v>
                </c:pt>
                <c:pt idx="408">
                  <c:v>4938</c:v>
                </c:pt>
                <c:pt idx="409">
                  <c:v>4938</c:v>
                </c:pt>
                <c:pt idx="410">
                  <c:v>4938</c:v>
                </c:pt>
                <c:pt idx="411">
                  <c:v>4938</c:v>
                </c:pt>
                <c:pt idx="412">
                  <c:v>4938</c:v>
                </c:pt>
                <c:pt idx="413">
                  <c:v>4938</c:v>
                </c:pt>
                <c:pt idx="414">
                  <c:v>4938</c:v>
                </c:pt>
                <c:pt idx="415">
                  <c:v>4938</c:v>
                </c:pt>
                <c:pt idx="416">
                  <c:v>4938</c:v>
                </c:pt>
                <c:pt idx="417">
                  <c:v>4938</c:v>
                </c:pt>
                <c:pt idx="418">
                  <c:v>4938</c:v>
                </c:pt>
                <c:pt idx="419">
                  <c:v>4938</c:v>
                </c:pt>
                <c:pt idx="420">
                  <c:v>4938</c:v>
                </c:pt>
                <c:pt idx="421">
                  <c:v>4938</c:v>
                </c:pt>
                <c:pt idx="422">
                  <c:v>4938</c:v>
                </c:pt>
                <c:pt idx="423">
                  <c:v>4938</c:v>
                </c:pt>
                <c:pt idx="424">
                  <c:v>4938</c:v>
                </c:pt>
                <c:pt idx="425">
                  <c:v>4938</c:v>
                </c:pt>
                <c:pt idx="426">
                  <c:v>4938</c:v>
                </c:pt>
                <c:pt idx="427">
                  <c:v>4938</c:v>
                </c:pt>
                <c:pt idx="428">
                  <c:v>4938</c:v>
                </c:pt>
                <c:pt idx="429">
                  <c:v>4938</c:v>
                </c:pt>
                <c:pt idx="430">
                  <c:v>4938</c:v>
                </c:pt>
                <c:pt idx="431">
                  <c:v>4938</c:v>
                </c:pt>
                <c:pt idx="432">
                  <c:v>4938</c:v>
                </c:pt>
                <c:pt idx="433">
                  <c:v>4938</c:v>
                </c:pt>
                <c:pt idx="434">
                  <c:v>4938</c:v>
                </c:pt>
                <c:pt idx="435">
                  <c:v>4938</c:v>
                </c:pt>
                <c:pt idx="436">
                  <c:v>4938</c:v>
                </c:pt>
                <c:pt idx="437">
                  <c:v>4938</c:v>
                </c:pt>
                <c:pt idx="438">
                  <c:v>4938</c:v>
                </c:pt>
                <c:pt idx="439">
                  <c:v>4938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91D1-44A2-B4E8-2E04AE97A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5739136"/>
        <c:axId val="555742464"/>
      </c:lineChart>
      <c:dateAx>
        <c:axId val="279154191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153359"/>
        <c:crosses val="autoZero"/>
        <c:auto val="1"/>
        <c:lblOffset val="100"/>
        <c:baseTimeUnit val="days"/>
        <c:majorUnit val="12"/>
        <c:majorTimeUnit val="days"/>
        <c:minorUnit val="1"/>
        <c:minorTimeUnit val="days"/>
      </c:dateAx>
      <c:valAx>
        <c:axId val="279153359"/>
        <c:scaling>
          <c:orientation val="minMax"/>
          <c:max val="2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154191"/>
        <c:crosses val="autoZero"/>
        <c:crossBetween val="between"/>
        <c:majorUnit val="3000"/>
      </c:valAx>
      <c:valAx>
        <c:axId val="555742464"/>
        <c:scaling>
          <c:orientation val="minMax"/>
          <c:min val="0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5739136"/>
        <c:crosses val="max"/>
        <c:crossBetween val="between"/>
      </c:valAx>
      <c:dateAx>
        <c:axId val="55573913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555742464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5BC62D-D5B9-4D7A-A002-FD95CFA85798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618F11EF-767E-42D8-A835-C2391DA13097}">
      <dgm:prSet phldrT="[Metin]" phldr="1"/>
      <dgm:spPr>
        <a:solidFill>
          <a:schemeClr val="accent2">
            <a:lumMod val="20000"/>
            <a:lumOff val="80000"/>
            <a:alpha val="12000"/>
          </a:schemeClr>
        </a:solidFill>
        <a:ln>
          <a:solidFill>
            <a:schemeClr val="accent6"/>
          </a:solidFill>
        </a:ln>
      </dgm:spPr>
      <dgm:t>
        <a:bodyPr/>
        <a:lstStyle/>
        <a:p>
          <a:endParaRPr lang="tr-TR"/>
        </a:p>
      </dgm:t>
    </dgm:pt>
    <dgm:pt modelId="{C4C26E13-8C2D-48FF-9268-4BA2F44F32A6}" type="parTrans" cxnId="{B0589BA2-E51C-408D-9724-6C203EFF4A03}">
      <dgm:prSet/>
      <dgm:spPr/>
      <dgm:t>
        <a:bodyPr/>
        <a:lstStyle/>
        <a:p>
          <a:endParaRPr lang="tr-TR"/>
        </a:p>
      </dgm:t>
    </dgm:pt>
    <dgm:pt modelId="{66BF24CE-C3AE-422B-9055-B27442F18E26}" type="sibTrans" cxnId="{B0589BA2-E51C-408D-9724-6C203EFF4A03}">
      <dgm:prSet/>
      <dgm:spPr/>
      <dgm:t>
        <a:bodyPr/>
        <a:lstStyle/>
        <a:p>
          <a:endParaRPr lang="tr-TR"/>
        </a:p>
      </dgm:t>
    </dgm:pt>
    <dgm:pt modelId="{05AF145C-3756-4695-AA69-413767C23D11}">
      <dgm:prSet phldrT="[Metin]" phldr="1"/>
      <dgm:spPr>
        <a:solidFill>
          <a:schemeClr val="accent2">
            <a:lumMod val="20000"/>
            <a:lumOff val="80000"/>
            <a:alpha val="11000"/>
          </a:schemeClr>
        </a:solidFill>
        <a:ln>
          <a:solidFill>
            <a:schemeClr val="accent2"/>
          </a:solidFill>
        </a:ln>
      </dgm:spPr>
      <dgm:t>
        <a:bodyPr/>
        <a:lstStyle/>
        <a:p>
          <a:endParaRPr lang="tr-TR"/>
        </a:p>
      </dgm:t>
    </dgm:pt>
    <dgm:pt modelId="{F1C439D5-F978-4DC5-835F-9D03DB67C0D0}" type="parTrans" cxnId="{C828619D-4B19-400E-9AB5-8E01CDC414CF}">
      <dgm:prSet/>
      <dgm:spPr/>
      <dgm:t>
        <a:bodyPr/>
        <a:lstStyle/>
        <a:p>
          <a:endParaRPr lang="tr-TR"/>
        </a:p>
      </dgm:t>
    </dgm:pt>
    <dgm:pt modelId="{A12D23B5-A5E7-46B9-B8ED-EBF5144CCCD4}" type="sibTrans" cxnId="{C828619D-4B19-400E-9AB5-8E01CDC414CF}">
      <dgm:prSet/>
      <dgm:spPr/>
      <dgm:t>
        <a:bodyPr/>
        <a:lstStyle/>
        <a:p>
          <a:endParaRPr lang="tr-TR"/>
        </a:p>
      </dgm:t>
    </dgm:pt>
    <dgm:pt modelId="{2D7DF770-D533-4EA4-80D1-2782051CB880}">
      <dgm:prSet phldrT="[Metin]" phldr="1"/>
      <dgm:spPr>
        <a:solidFill>
          <a:schemeClr val="accent2">
            <a:lumMod val="20000"/>
            <a:lumOff val="80000"/>
            <a:alpha val="3000"/>
          </a:schemeClr>
        </a:solidFill>
        <a:ln>
          <a:solidFill>
            <a:schemeClr val="accent2"/>
          </a:solidFill>
        </a:ln>
      </dgm:spPr>
      <dgm:t>
        <a:bodyPr/>
        <a:lstStyle/>
        <a:p>
          <a:endParaRPr lang="tr-TR"/>
        </a:p>
      </dgm:t>
    </dgm:pt>
    <dgm:pt modelId="{9CA73B86-B4A5-4F77-BF77-F8B9E004CE1A}" type="parTrans" cxnId="{4C6D488A-E719-46BF-A9F2-DA36EF4EFC90}">
      <dgm:prSet/>
      <dgm:spPr/>
      <dgm:t>
        <a:bodyPr/>
        <a:lstStyle/>
        <a:p>
          <a:endParaRPr lang="tr-TR"/>
        </a:p>
      </dgm:t>
    </dgm:pt>
    <dgm:pt modelId="{2277CFA2-26CD-4A73-A2E9-F54E9C452067}" type="sibTrans" cxnId="{4C6D488A-E719-46BF-A9F2-DA36EF4EFC90}">
      <dgm:prSet/>
      <dgm:spPr/>
      <dgm:t>
        <a:bodyPr/>
        <a:lstStyle/>
        <a:p>
          <a:endParaRPr lang="tr-TR"/>
        </a:p>
      </dgm:t>
    </dgm:pt>
    <dgm:pt modelId="{04D0124B-CA52-40CF-AE2F-861061430283}">
      <dgm:prSet phldrT="[Metin]" phldr="1"/>
      <dgm:spPr>
        <a:solidFill>
          <a:schemeClr val="accent2">
            <a:lumMod val="20000"/>
            <a:lumOff val="80000"/>
            <a:alpha val="3000"/>
          </a:schemeClr>
        </a:solidFill>
        <a:ln>
          <a:solidFill>
            <a:schemeClr val="accent6"/>
          </a:solidFill>
        </a:ln>
      </dgm:spPr>
      <dgm:t>
        <a:bodyPr/>
        <a:lstStyle/>
        <a:p>
          <a:endParaRPr lang="tr-TR"/>
        </a:p>
      </dgm:t>
    </dgm:pt>
    <dgm:pt modelId="{2ABD4393-E5A5-45AF-8A01-F038ECBEACBB}" type="parTrans" cxnId="{7ACE99DD-B788-4419-8E76-4E86C11A74EB}">
      <dgm:prSet/>
      <dgm:spPr/>
      <dgm:t>
        <a:bodyPr/>
        <a:lstStyle/>
        <a:p>
          <a:endParaRPr lang="tr-TR"/>
        </a:p>
      </dgm:t>
    </dgm:pt>
    <dgm:pt modelId="{F140E37F-81B8-47DE-8A02-F05A8C529A93}" type="sibTrans" cxnId="{7ACE99DD-B788-4419-8E76-4E86C11A74EB}">
      <dgm:prSet/>
      <dgm:spPr/>
      <dgm:t>
        <a:bodyPr/>
        <a:lstStyle/>
        <a:p>
          <a:endParaRPr lang="tr-TR"/>
        </a:p>
      </dgm:t>
    </dgm:pt>
    <dgm:pt modelId="{AEC208C7-F2A1-4C18-BF55-8536B5AD16BF}" type="pres">
      <dgm:prSet presAssocID="{A35BC62D-D5B9-4D7A-A002-FD95CFA85798}" presName="Name0" presStyleCnt="0">
        <dgm:presLayoutVars>
          <dgm:dir/>
          <dgm:animLvl val="lvl"/>
          <dgm:resizeHandles val="exact"/>
        </dgm:presLayoutVars>
      </dgm:prSet>
      <dgm:spPr/>
    </dgm:pt>
    <dgm:pt modelId="{1D058C5A-21CC-4D72-A37A-63CB37AD0666}" type="pres">
      <dgm:prSet presAssocID="{618F11EF-767E-42D8-A835-C2391DA13097}" presName="Name8" presStyleCnt="0"/>
      <dgm:spPr/>
    </dgm:pt>
    <dgm:pt modelId="{57205A19-5541-4687-82D6-0956DA593915}" type="pres">
      <dgm:prSet presAssocID="{618F11EF-767E-42D8-A835-C2391DA13097}" presName="level" presStyleLbl="node1" presStyleIdx="0" presStyleCnt="4">
        <dgm:presLayoutVars>
          <dgm:chMax val="1"/>
          <dgm:bulletEnabled val="1"/>
        </dgm:presLayoutVars>
      </dgm:prSet>
      <dgm:spPr/>
    </dgm:pt>
    <dgm:pt modelId="{3DE9257F-A804-40C3-9EC5-B517ACF48423}" type="pres">
      <dgm:prSet presAssocID="{618F11EF-767E-42D8-A835-C2391DA1309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6050B52-D7F4-40FA-8633-C6B574EF9F94}" type="pres">
      <dgm:prSet presAssocID="{05AF145C-3756-4695-AA69-413767C23D11}" presName="Name8" presStyleCnt="0"/>
      <dgm:spPr/>
    </dgm:pt>
    <dgm:pt modelId="{7CD87BBC-2F3D-40A5-B4F8-B044CCB2CFEB}" type="pres">
      <dgm:prSet presAssocID="{05AF145C-3756-4695-AA69-413767C23D11}" presName="level" presStyleLbl="node1" presStyleIdx="1" presStyleCnt="4">
        <dgm:presLayoutVars>
          <dgm:chMax val="1"/>
          <dgm:bulletEnabled val="1"/>
        </dgm:presLayoutVars>
      </dgm:prSet>
      <dgm:spPr/>
    </dgm:pt>
    <dgm:pt modelId="{7CEA3511-2B48-446D-AD32-D183E05A63A9}" type="pres">
      <dgm:prSet presAssocID="{05AF145C-3756-4695-AA69-413767C23D1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C766359-EB41-499D-83D3-EC013218C275}" type="pres">
      <dgm:prSet presAssocID="{2D7DF770-D533-4EA4-80D1-2782051CB880}" presName="Name8" presStyleCnt="0"/>
      <dgm:spPr/>
    </dgm:pt>
    <dgm:pt modelId="{AD3385CD-EE57-4726-B014-9679677CB504}" type="pres">
      <dgm:prSet presAssocID="{2D7DF770-D533-4EA4-80D1-2782051CB880}" presName="level" presStyleLbl="node1" presStyleIdx="2" presStyleCnt="4" custLinFactNeighborX="7500" custLinFactNeighborY="-2923">
        <dgm:presLayoutVars>
          <dgm:chMax val="1"/>
          <dgm:bulletEnabled val="1"/>
        </dgm:presLayoutVars>
      </dgm:prSet>
      <dgm:spPr/>
    </dgm:pt>
    <dgm:pt modelId="{91EE1833-F4B4-4966-844E-EDF1D79D72D5}" type="pres">
      <dgm:prSet presAssocID="{2D7DF770-D533-4EA4-80D1-2782051CB88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B6B2257-B1D5-490D-A0B3-5DCB998E1320}" type="pres">
      <dgm:prSet presAssocID="{04D0124B-CA52-40CF-AE2F-861061430283}" presName="Name8" presStyleCnt="0"/>
      <dgm:spPr/>
    </dgm:pt>
    <dgm:pt modelId="{7C55533F-2005-4282-9B78-D7D8DFB440D6}" type="pres">
      <dgm:prSet presAssocID="{04D0124B-CA52-40CF-AE2F-861061430283}" presName="level" presStyleLbl="node1" presStyleIdx="3" presStyleCnt="4" custLinFactNeighborX="7500" custLinFactNeighborY="-2923">
        <dgm:presLayoutVars>
          <dgm:chMax val="1"/>
          <dgm:bulletEnabled val="1"/>
        </dgm:presLayoutVars>
      </dgm:prSet>
      <dgm:spPr/>
    </dgm:pt>
    <dgm:pt modelId="{A5BF0A24-95A1-48DD-8C02-0862F8CF002C}" type="pres">
      <dgm:prSet presAssocID="{04D0124B-CA52-40CF-AE2F-861061430283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0508804-67DA-4E67-A807-82330B4D5995}" type="presOf" srcId="{05AF145C-3756-4695-AA69-413767C23D11}" destId="{7CD87BBC-2F3D-40A5-B4F8-B044CCB2CFEB}" srcOrd="0" destOrd="0" presId="urn:microsoft.com/office/officeart/2005/8/layout/pyramid1"/>
    <dgm:cxn modelId="{264E8904-1E75-42A2-B7C7-E7875B7A05E9}" type="presOf" srcId="{05AF145C-3756-4695-AA69-413767C23D11}" destId="{7CEA3511-2B48-446D-AD32-D183E05A63A9}" srcOrd="1" destOrd="0" presId="urn:microsoft.com/office/officeart/2005/8/layout/pyramid1"/>
    <dgm:cxn modelId="{598ACE07-F6C9-4B37-B71A-3EA1E5CE5A5E}" type="presOf" srcId="{2D7DF770-D533-4EA4-80D1-2782051CB880}" destId="{AD3385CD-EE57-4726-B014-9679677CB504}" srcOrd="0" destOrd="0" presId="urn:microsoft.com/office/officeart/2005/8/layout/pyramid1"/>
    <dgm:cxn modelId="{5684983D-B29D-42BC-B45F-F10C63D7E440}" type="presOf" srcId="{04D0124B-CA52-40CF-AE2F-861061430283}" destId="{7C55533F-2005-4282-9B78-D7D8DFB440D6}" srcOrd="0" destOrd="0" presId="urn:microsoft.com/office/officeart/2005/8/layout/pyramid1"/>
    <dgm:cxn modelId="{4C6D488A-E719-46BF-A9F2-DA36EF4EFC90}" srcId="{A35BC62D-D5B9-4D7A-A002-FD95CFA85798}" destId="{2D7DF770-D533-4EA4-80D1-2782051CB880}" srcOrd="2" destOrd="0" parTransId="{9CA73B86-B4A5-4F77-BF77-F8B9E004CE1A}" sibTransId="{2277CFA2-26CD-4A73-A2E9-F54E9C452067}"/>
    <dgm:cxn modelId="{C828619D-4B19-400E-9AB5-8E01CDC414CF}" srcId="{A35BC62D-D5B9-4D7A-A002-FD95CFA85798}" destId="{05AF145C-3756-4695-AA69-413767C23D11}" srcOrd="1" destOrd="0" parTransId="{F1C439D5-F978-4DC5-835F-9D03DB67C0D0}" sibTransId="{A12D23B5-A5E7-46B9-B8ED-EBF5144CCCD4}"/>
    <dgm:cxn modelId="{B0589BA2-E51C-408D-9724-6C203EFF4A03}" srcId="{A35BC62D-D5B9-4D7A-A002-FD95CFA85798}" destId="{618F11EF-767E-42D8-A835-C2391DA13097}" srcOrd="0" destOrd="0" parTransId="{C4C26E13-8C2D-48FF-9268-4BA2F44F32A6}" sibTransId="{66BF24CE-C3AE-422B-9055-B27442F18E26}"/>
    <dgm:cxn modelId="{23FEBEAE-8812-4696-AE3A-576D9210640C}" type="presOf" srcId="{618F11EF-767E-42D8-A835-C2391DA13097}" destId="{3DE9257F-A804-40C3-9EC5-B517ACF48423}" srcOrd="1" destOrd="0" presId="urn:microsoft.com/office/officeart/2005/8/layout/pyramid1"/>
    <dgm:cxn modelId="{4A2C4EBE-6595-4A7E-B4F5-37C1A35EFA8E}" type="presOf" srcId="{A35BC62D-D5B9-4D7A-A002-FD95CFA85798}" destId="{AEC208C7-F2A1-4C18-BF55-8536B5AD16BF}" srcOrd="0" destOrd="0" presId="urn:microsoft.com/office/officeart/2005/8/layout/pyramid1"/>
    <dgm:cxn modelId="{B6B4FBCC-F067-4014-965B-8232DB6D7BC3}" type="presOf" srcId="{2D7DF770-D533-4EA4-80D1-2782051CB880}" destId="{91EE1833-F4B4-4966-844E-EDF1D79D72D5}" srcOrd="1" destOrd="0" presId="urn:microsoft.com/office/officeart/2005/8/layout/pyramid1"/>
    <dgm:cxn modelId="{8FC2BDD8-61F6-4629-9422-F52A86EFD922}" type="presOf" srcId="{04D0124B-CA52-40CF-AE2F-861061430283}" destId="{A5BF0A24-95A1-48DD-8C02-0862F8CF002C}" srcOrd="1" destOrd="0" presId="urn:microsoft.com/office/officeart/2005/8/layout/pyramid1"/>
    <dgm:cxn modelId="{7ACE99DD-B788-4419-8E76-4E86C11A74EB}" srcId="{A35BC62D-D5B9-4D7A-A002-FD95CFA85798}" destId="{04D0124B-CA52-40CF-AE2F-861061430283}" srcOrd="3" destOrd="0" parTransId="{2ABD4393-E5A5-45AF-8A01-F038ECBEACBB}" sibTransId="{F140E37F-81B8-47DE-8A02-F05A8C529A93}"/>
    <dgm:cxn modelId="{C677D9F0-B194-4A62-894F-9F8705C22973}" type="presOf" srcId="{618F11EF-767E-42D8-A835-C2391DA13097}" destId="{57205A19-5541-4687-82D6-0956DA593915}" srcOrd="0" destOrd="0" presId="urn:microsoft.com/office/officeart/2005/8/layout/pyramid1"/>
    <dgm:cxn modelId="{B7A6FEF7-F9EC-4C2A-9598-86073BA6B38B}" type="presParOf" srcId="{AEC208C7-F2A1-4C18-BF55-8536B5AD16BF}" destId="{1D058C5A-21CC-4D72-A37A-63CB37AD0666}" srcOrd="0" destOrd="0" presId="urn:microsoft.com/office/officeart/2005/8/layout/pyramid1"/>
    <dgm:cxn modelId="{8342A7FC-19A5-4E1D-8072-B0A005A14252}" type="presParOf" srcId="{1D058C5A-21CC-4D72-A37A-63CB37AD0666}" destId="{57205A19-5541-4687-82D6-0956DA593915}" srcOrd="0" destOrd="0" presId="urn:microsoft.com/office/officeart/2005/8/layout/pyramid1"/>
    <dgm:cxn modelId="{8943CBF8-12A6-49FF-95BA-88F305CAC17D}" type="presParOf" srcId="{1D058C5A-21CC-4D72-A37A-63CB37AD0666}" destId="{3DE9257F-A804-40C3-9EC5-B517ACF48423}" srcOrd="1" destOrd="0" presId="urn:microsoft.com/office/officeart/2005/8/layout/pyramid1"/>
    <dgm:cxn modelId="{65CB5CBF-964C-4211-B661-0B56FFC004EE}" type="presParOf" srcId="{AEC208C7-F2A1-4C18-BF55-8536B5AD16BF}" destId="{06050B52-D7F4-40FA-8633-C6B574EF9F94}" srcOrd="1" destOrd="0" presId="urn:microsoft.com/office/officeart/2005/8/layout/pyramid1"/>
    <dgm:cxn modelId="{867448CE-E67B-4654-83BD-E170881C84AA}" type="presParOf" srcId="{06050B52-D7F4-40FA-8633-C6B574EF9F94}" destId="{7CD87BBC-2F3D-40A5-B4F8-B044CCB2CFEB}" srcOrd="0" destOrd="0" presId="urn:microsoft.com/office/officeart/2005/8/layout/pyramid1"/>
    <dgm:cxn modelId="{E4052906-6A71-4E8F-AA2D-A9186616EB3D}" type="presParOf" srcId="{06050B52-D7F4-40FA-8633-C6B574EF9F94}" destId="{7CEA3511-2B48-446D-AD32-D183E05A63A9}" srcOrd="1" destOrd="0" presId="urn:microsoft.com/office/officeart/2005/8/layout/pyramid1"/>
    <dgm:cxn modelId="{83E6A5CD-6314-4056-B43B-D50A832AB542}" type="presParOf" srcId="{AEC208C7-F2A1-4C18-BF55-8536B5AD16BF}" destId="{5C766359-EB41-499D-83D3-EC013218C275}" srcOrd="2" destOrd="0" presId="urn:microsoft.com/office/officeart/2005/8/layout/pyramid1"/>
    <dgm:cxn modelId="{F4AF0A03-5E07-4A80-97B5-6FDA5C8912A8}" type="presParOf" srcId="{5C766359-EB41-499D-83D3-EC013218C275}" destId="{AD3385CD-EE57-4726-B014-9679677CB504}" srcOrd="0" destOrd="0" presId="urn:microsoft.com/office/officeart/2005/8/layout/pyramid1"/>
    <dgm:cxn modelId="{5107F5DD-1DCE-468D-A16C-59C0FDBE6A1A}" type="presParOf" srcId="{5C766359-EB41-499D-83D3-EC013218C275}" destId="{91EE1833-F4B4-4966-844E-EDF1D79D72D5}" srcOrd="1" destOrd="0" presId="urn:microsoft.com/office/officeart/2005/8/layout/pyramid1"/>
    <dgm:cxn modelId="{1FE9BD2A-60E8-45FF-A2AD-9494F861951A}" type="presParOf" srcId="{AEC208C7-F2A1-4C18-BF55-8536B5AD16BF}" destId="{AB6B2257-B1D5-490D-A0B3-5DCB998E1320}" srcOrd="3" destOrd="0" presId="urn:microsoft.com/office/officeart/2005/8/layout/pyramid1"/>
    <dgm:cxn modelId="{97A71833-DCA1-490D-A747-20E96A86A11F}" type="presParOf" srcId="{AB6B2257-B1D5-490D-A0B3-5DCB998E1320}" destId="{7C55533F-2005-4282-9B78-D7D8DFB440D6}" srcOrd="0" destOrd="0" presId="urn:microsoft.com/office/officeart/2005/8/layout/pyramid1"/>
    <dgm:cxn modelId="{F40EFB0A-6C76-41B3-BB6F-02FE83CB2AA1}" type="presParOf" srcId="{AB6B2257-B1D5-490D-A0B3-5DCB998E1320}" destId="{A5BF0A24-95A1-48DD-8C02-0862F8CF002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5BC62D-D5B9-4D7A-A002-FD95CFA85798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618F11EF-767E-42D8-A835-C2391DA13097}">
      <dgm:prSet phldrT="[Metin]" phldr="1"/>
      <dgm:spPr>
        <a:solidFill>
          <a:schemeClr val="accent2">
            <a:lumMod val="20000"/>
            <a:lumOff val="80000"/>
            <a:alpha val="12000"/>
          </a:schemeClr>
        </a:solidFill>
        <a:ln>
          <a:solidFill>
            <a:schemeClr val="accent2"/>
          </a:solidFill>
        </a:ln>
      </dgm:spPr>
      <dgm:t>
        <a:bodyPr/>
        <a:lstStyle/>
        <a:p>
          <a:endParaRPr lang="tr-TR"/>
        </a:p>
      </dgm:t>
    </dgm:pt>
    <dgm:pt modelId="{C4C26E13-8C2D-48FF-9268-4BA2F44F32A6}" type="parTrans" cxnId="{B0589BA2-E51C-408D-9724-6C203EFF4A03}">
      <dgm:prSet/>
      <dgm:spPr/>
      <dgm:t>
        <a:bodyPr/>
        <a:lstStyle/>
        <a:p>
          <a:endParaRPr lang="tr-TR"/>
        </a:p>
      </dgm:t>
    </dgm:pt>
    <dgm:pt modelId="{66BF24CE-C3AE-422B-9055-B27442F18E26}" type="sibTrans" cxnId="{B0589BA2-E51C-408D-9724-6C203EFF4A03}">
      <dgm:prSet/>
      <dgm:spPr/>
      <dgm:t>
        <a:bodyPr/>
        <a:lstStyle/>
        <a:p>
          <a:endParaRPr lang="tr-TR"/>
        </a:p>
      </dgm:t>
    </dgm:pt>
    <dgm:pt modelId="{05AF145C-3756-4695-AA69-413767C23D11}">
      <dgm:prSet phldrT="[Metin]" phldr="1"/>
      <dgm:spPr>
        <a:solidFill>
          <a:schemeClr val="accent2">
            <a:lumMod val="20000"/>
            <a:lumOff val="80000"/>
            <a:alpha val="11000"/>
          </a:schemeClr>
        </a:solidFill>
        <a:ln>
          <a:solidFill>
            <a:schemeClr val="accent2"/>
          </a:solidFill>
        </a:ln>
      </dgm:spPr>
      <dgm:t>
        <a:bodyPr/>
        <a:lstStyle/>
        <a:p>
          <a:endParaRPr lang="tr-TR"/>
        </a:p>
      </dgm:t>
    </dgm:pt>
    <dgm:pt modelId="{F1C439D5-F978-4DC5-835F-9D03DB67C0D0}" type="parTrans" cxnId="{C828619D-4B19-400E-9AB5-8E01CDC414CF}">
      <dgm:prSet/>
      <dgm:spPr/>
      <dgm:t>
        <a:bodyPr/>
        <a:lstStyle/>
        <a:p>
          <a:endParaRPr lang="tr-TR"/>
        </a:p>
      </dgm:t>
    </dgm:pt>
    <dgm:pt modelId="{A12D23B5-A5E7-46B9-B8ED-EBF5144CCCD4}" type="sibTrans" cxnId="{C828619D-4B19-400E-9AB5-8E01CDC414CF}">
      <dgm:prSet/>
      <dgm:spPr/>
      <dgm:t>
        <a:bodyPr/>
        <a:lstStyle/>
        <a:p>
          <a:endParaRPr lang="tr-TR"/>
        </a:p>
      </dgm:t>
    </dgm:pt>
    <dgm:pt modelId="{2D7DF770-D533-4EA4-80D1-2782051CB880}">
      <dgm:prSet phldrT="[Metin]" phldr="1"/>
      <dgm:spPr>
        <a:solidFill>
          <a:schemeClr val="accent2">
            <a:lumMod val="20000"/>
            <a:lumOff val="80000"/>
            <a:alpha val="3000"/>
          </a:schemeClr>
        </a:solidFill>
        <a:ln>
          <a:solidFill>
            <a:schemeClr val="accent2"/>
          </a:solidFill>
        </a:ln>
      </dgm:spPr>
      <dgm:t>
        <a:bodyPr/>
        <a:lstStyle/>
        <a:p>
          <a:endParaRPr lang="tr-TR"/>
        </a:p>
      </dgm:t>
    </dgm:pt>
    <dgm:pt modelId="{9CA73B86-B4A5-4F77-BF77-F8B9E004CE1A}" type="parTrans" cxnId="{4C6D488A-E719-46BF-A9F2-DA36EF4EFC90}">
      <dgm:prSet/>
      <dgm:spPr/>
      <dgm:t>
        <a:bodyPr/>
        <a:lstStyle/>
        <a:p>
          <a:endParaRPr lang="tr-TR"/>
        </a:p>
      </dgm:t>
    </dgm:pt>
    <dgm:pt modelId="{2277CFA2-26CD-4A73-A2E9-F54E9C452067}" type="sibTrans" cxnId="{4C6D488A-E719-46BF-A9F2-DA36EF4EFC90}">
      <dgm:prSet/>
      <dgm:spPr/>
      <dgm:t>
        <a:bodyPr/>
        <a:lstStyle/>
        <a:p>
          <a:endParaRPr lang="tr-TR"/>
        </a:p>
      </dgm:t>
    </dgm:pt>
    <dgm:pt modelId="{04D0124B-CA52-40CF-AE2F-861061430283}">
      <dgm:prSet phldrT="[Metin]" phldr="1"/>
      <dgm:spPr>
        <a:solidFill>
          <a:schemeClr val="accent2">
            <a:lumMod val="20000"/>
            <a:lumOff val="80000"/>
            <a:alpha val="3000"/>
          </a:schemeClr>
        </a:solidFill>
        <a:ln>
          <a:solidFill>
            <a:schemeClr val="accent2"/>
          </a:solidFill>
        </a:ln>
      </dgm:spPr>
      <dgm:t>
        <a:bodyPr/>
        <a:lstStyle/>
        <a:p>
          <a:endParaRPr lang="tr-TR"/>
        </a:p>
      </dgm:t>
    </dgm:pt>
    <dgm:pt modelId="{2ABD4393-E5A5-45AF-8A01-F038ECBEACBB}" type="parTrans" cxnId="{7ACE99DD-B788-4419-8E76-4E86C11A74EB}">
      <dgm:prSet/>
      <dgm:spPr/>
      <dgm:t>
        <a:bodyPr/>
        <a:lstStyle/>
        <a:p>
          <a:endParaRPr lang="tr-TR"/>
        </a:p>
      </dgm:t>
    </dgm:pt>
    <dgm:pt modelId="{F140E37F-81B8-47DE-8A02-F05A8C529A93}" type="sibTrans" cxnId="{7ACE99DD-B788-4419-8E76-4E86C11A74EB}">
      <dgm:prSet/>
      <dgm:spPr/>
      <dgm:t>
        <a:bodyPr/>
        <a:lstStyle/>
        <a:p>
          <a:endParaRPr lang="tr-TR"/>
        </a:p>
      </dgm:t>
    </dgm:pt>
    <dgm:pt modelId="{AEC208C7-F2A1-4C18-BF55-8536B5AD16BF}" type="pres">
      <dgm:prSet presAssocID="{A35BC62D-D5B9-4D7A-A002-FD95CFA85798}" presName="Name0" presStyleCnt="0">
        <dgm:presLayoutVars>
          <dgm:dir/>
          <dgm:animLvl val="lvl"/>
          <dgm:resizeHandles val="exact"/>
        </dgm:presLayoutVars>
      </dgm:prSet>
      <dgm:spPr/>
    </dgm:pt>
    <dgm:pt modelId="{1D058C5A-21CC-4D72-A37A-63CB37AD0666}" type="pres">
      <dgm:prSet presAssocID="{618F11EF-767E-42D8-A835-C2391DA13097}" presName="Name8" presStyleCnt="0"/>
      <dgm:spPr/>
    </dgm:pt>
    <dgm:pt modelId="{57205A19-5541-4687-82D6-0956DA593915}" type="pres">
      <dgm:prSet presAssocID="{618F11EF-767E-42D8-A835-C2391DA13097}" presName="level" presStyleLbl="node1" presStyleIdx="0" presStyleCnt="4" custLinFactNeighborX="-8485" custLinFactNeighborY="3784">
        <dgm:presLayoutVars>
          <dgm:chMax val="1"/>
          <dgm:bulletEnabled val="1"/>
        </dgm:presLayoutVars>
      </dgm:prSet>
      <dgm:spPr/>
    </dgm:pt>
    <dgm:pt modelId="{3DE9257F-A804-40C3-9EC5-B517ACF48423}" type="pres">
      <dgm:prSet presAssocID="{618F11EF-767E-42D8-A835-C2391DA1309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6050B52-D7F4-40FA-8633-C6B574EF9F94}" type="pres">
      <dgm:prSet presAssocID="{05AF145C-3756-4695-AA69-413767C23D11}" presName="Name8" presStyleCnt="0"/>
      <dgm:spPr/>
    </dgm:pt>
    <dgm:pt modelId="{7CD87BBC-2F3D-40A5-B4F8-B044CCB2CFEB}" type="pres">
      <dgm:prSet presAssocID="{05AF145C-3756-4695-AA69-413767C23D11}" presName="level" presStyleLbl="node1" presStyleIdx="1" presStyleCnt="4">
        <dgm:presLayoutVars>
          <dgm:chMax val="1"/>
          <dgm:bulletEnabled val="1"/>
        </dgm:presLayoutVars>
      </dgm:prSet>
      <dgm:spPr/>
    </dgm:pt>
    <dgm:pt modelId="{7CEA3511-2B48-446D-AD32-D183E05A63A9}" type="pres">
      <dgm:prSet presAssocID="{05AF145C-3756-4695-AA69-413767C23D1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C766359-EB41-499D-83D3-EC013218C275}" type="pres">
      <dgm:prSet presAssocID="{2D7DF770-D533-4EA4-80D1-2782051CB880}" presName="Name8" presStyleCnt="0"/>
      <dgm:spPr/>
    </dgm:pt>
    <dgm:pt modelId="{AD3385CD-EE57-4726-B014-9679677CB504}" type="pres">
      <dgm:prSet presAssocID="{2D7DF770-D533-4EA4-80D1-2782051CB880}" presName="level" presStyleLbl="node1" presStyleIdx="2" presStyleCnt="4" custLinFactNeighborX="7500" custLinFactNeighborY="-2923">
        <dgm:presLayoutVars>
          <dgm:chMax val="1"/>
          <dgm:bulletEnabled val="1"/>
        </dgm:presLayoutVars>
      </dgm:prSet>
      <dgm:spPr/>
    </dgm:pt>
    <dgm:pt modelId="{91EE1833-F4B4-4966-844E-EDF1D79D72D5}" type="pres">
      <dgm:prSet presAssocID="{2D7DF770-D533-4EA4-80D1-2782051CB88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B6B2257-B1D5-490D-A0B3-5DCB998E1320}" type="pres">
      <dgm:prSet presAssocID="{04D0124B-CA52-40CF-AE2F-861061430283}" presName="Name8" presStyleCnt="0"/>
      <dgm:spPr/>
    </dgm:pt>
    <dgm:pt modelId="{7C55533F-2005-4282-9B78-D7D8DFB440D6}" type="pres">
      <dgm:prSet presAssocID="{04D0124B-CA52-40CF-AE2F-861061430283}" presName="level" presStyleLbl="node1" presStyleIdx="3" presStyleCnt="4" custLinFactNeighborX="7500" custLinFactNeighborY="-2923">
        <dgm:presLayoutVars>
          <dgm:chMax val="1"/>
          <dgm:bulletEnabled val="1"/>
        </dgm:presLayoutVars>
      </dgm:prSet>
      <dgm:spPr/>
    </dgm:pt>
    <dgm:pt modelId="{A5BF0A24-95A1-48DD-8C02-0862F8CF002C}" type="pres">
      <dgm:prSet presAssocID="{04D0124B-CA52-40CF-AE2F-861061430283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0508804-67DA-4E67-A807-82330B4D5995}" type="presOf" srcId="{05AF145C-3756-4695-AA69-413767C23D11}" destId="{7CD87BBC-2F3D-40A5-B4F8-B044CCB2CFEB}" srcOrd="0" destOrd="0" presId="urn:microsoft.com/office/officeart/2005/8/layout/pyramid1"/>
    <dgm:cxn modelId="{264E8904-1E75-42A2-B7C7-E7875B7A05E9}" type="presOf" srcId="{05AF145C-3756-4695-AA69-413767C23D11}" destId="{7CEA3511-2B48-446D-AD32-D183E05A63A9}" srcOrd="1" destOrd="0" presId="urn:microsoft.com/office/officeart/2005/8/layout/pyramid1"/>
    <dgm:cxn modelId="{598ACE07-F6C9-4B37-B71A-3EA1E5CE5A5E}" type="presOf" srcId="{2D7DF770-D533-4EA4-80D1-2782051CB880}" destId="{AD3385CD-EE57-4726-B014-9679677CB504}" srcOrd="0" destOrd="0" presId="urn:microsoft.com/office/officeart/2005/8/layout/pyramid1"/>
    <dgm:cxn modelId="{5684983D-B29D-42BC-B45F-F10C63D7E440}" type="presOf" srcId="{04D0124B-CA52-40CF-AE2F-861061430283}" destId="{7C55533F-2005-4282-9B78-D7D8DFB440D6}" srcOrd="0" destOrd="0" presId="urn:microsoft.com/office/officeart/2005/8/layout/pyramid1"/>
    <dgm:cxn modelId="{4C6D488A-E719-46BF-A9F2-DA36EF4EFC90}" srcId="{A35BC62D-D5B9-4D7A-A002-FD95CFA85798}" destId="{2D7DF770-D533-4EA4-80D1-2782051CB880}" srcOrd="2" destOrd="0" parTransId="{9CA73B86-B4A5-4F77-BF77-F8B9E004CE1A}" sibTransId="{2277CFA2-26CD-4A73-A2E9-F54E9C452067}"/>
    <dgm:cxn modelId="{C828619D-4B19-400E-9AB5-8E01CDC414CF}" srcId="{A35BC62D-D5B9-4D7A-A002-FD95CFA85798}" destId="{05AF145C-3756-4695-AA69-413767C23D11}" srcOrd="1" destOrd="0" parTransId="{F1C439D5-F978-4DC5-835F-9D03DB67C0D0}" sibTransId="{A12D23B5-A5E7-46B9-B8ED-EBF5144CCCD4}"/>
    <dgm:cxn modelId="{B0589BA2-E51C-408D-9724-6C203EFF4A03}" srcId="{A35BC62D-D5B9-4D7A-A002-FD95CFA85798}" destId="{618F11EF-767E-42D8-A835-C2391DA13097}" srcOrd="0" destOrd="0" parTransId="{C4C26E13-8C2D-48FF-9268-4BA2F44F32A6}" sibTransId="{66BF24CE-C3AE-422B-9055-B27442F18E26}"/>
    <dgm:cxn modelId="{23FEBEAE-8812-4696-AE3A-576D9210640C}" type="presOf" srcId="{618F11EF-767E-42D8-A835-C2391DA13097}" destId="{3DE9257F-A804-40C3-9EC5-B517ACF48423}" srcOrd="1" destOrd="0" presId="urn:microsoft.com/office/officeart/2005/8/layout/pyramid1"/>
    <dgm:cxn modelId="{4A2C4EBE-6595-4A7E-B4F5-37C1A35EFA8E}" type="presOf" srcId="{A35BC62D-D5B9-4D7A-A002-FD95CFA85798}" destId="{AEC208C7-F2A1-4C18-BF55-8536B5AD16BF}" srcOrd="0" destOrd="0" presId="urn:microsoft.com/office/officeart/2005/8/layout/pyramid1"/>
    <dgm:cxn modelId="{B6B4FBCC-F067-4014-965B-8232DB6D7BC3}" type="presOf" srcId="{2D7DF770-D533-4EA4-80D1-2782051CB880}" destId="{91EE1833-F4B4-4966-844E-EDF1D79D72D5}" srcOrd="1" destOrd="0" presId="urn:microsoft.com/office/officeart/2005/8/layout/pyramid1"/>
    <dgm:cxn modelId="{8FC2BDD8-61F6-4629-9422-F52A86EFD922}" type="presOf" srcId="{04D0124B-CA52-40CF-AE2F-861061430283}" destId="{A5BF0A24-95A1-48DD-8C02-0862F8CF002C}" srcOrd="1" destOrd="0" presId="urn:microsoft.com/office/officeart/2005/8/layout/pyramid1"/>
    <dgm:cxn modelId="{7ACE99DD-B788-4419-8E76-4E86C11A74EB}" srcId="{A35BC62D-D5B9-4D7A-A002-FD95CFA85798}" destId="{04D0124B-CA52-40CF-AE2F-861061430283}" srcOrd="3" destOrd="0" parTransId="{2ABD4393-E5A5-45AF-8A01-F038ECBEACBB}" sibTransId="{F140E37F-81B8-47DE-8A02-F05A8C529A93}"/>
    <dgm:cxn modelId="{C677D9F0-B194-4A62-894F-9F8705C22973}" type="presOf" srcId="{618F11EF-767E-42D8-A835-C2391DA13097}" destId="{57205A19-5541-4687-82D6-0956DA593915}" srcOrd="0" destOrd="0" presId="urn:microsoft.com/office/officeart/2005/8/layout/pyramid1"/>
    <dgm:cxn modelId="{B7A6FEF7-F9EC-4C2A-9598-86073BA6B38B}" type="presParOf" srcId="{AEC208C7-F2A1-4C18-BF55-8536B5AD16BF}" destId="{1D058C5A-21CC-4D72-A37A-63CB37AD0666}" srcOrd="0" destOrd="0" presId="urn:microsoft.com/office/officeart/2005/8/layout/pyramid1"/>
    <dgm:cxn modelId="{8342A7FC-19A5-4E1D-8072-B0A005A14252}" type="presParOf" srcId="{1D058C5A-21CC-4D72-A37A-63CB37AD0666}" destId="{57205A19-5541-4687-82D6-0956DA593915}" srcOrd="0" destOrd="0" presId="urn:microsoft.com/office/officeart/2005/8/layout/pyramid1"/>
    <dgm:cxn modelId="{8943CBF8-12A6-49FF-95BA-88F305CAC17D}" type="presParOf" srcId="{1D058C5A-21CC-4D72-A37A-63CB37AD0666}" destId="{3DE9257F-A804-40C3-9EC5-B517ACF48423}" srcOrd="1" destOrd="0" presId="urn:microsoft.com/office/officeart/2005/8/layout/pyramid1"/>
    <dgm:cxn modelId="{65CB5CBF-964C-4211-B661-0B56FFC004EE}" type="presParOf" srcId="{AEC208C7-F2A1-4C18-BF55-8536B5AD16BF}" destId="{06050B52-D7F4-40FA-8633-C6B574EF9F94}" srcOrd="1" destOrd="0" presId="urn:microsoft.com/office/officeart/2005/8/layout/pyramid1"/>
    <dgm:cxn modelId="{867448CE-E67B-4654-83BD-E170881C84AA}" type="presParOf" srcId="{06050B52-D7F4-40FA-8633-C6B574EF9F94}" destId="{7CD87BBC-2F3D-40A5-B4F8-B044CCB2CFEB}" srcOrd="0" destOrd="0" presId="urn:microsoft.com/office/officeart/2005/8/layout/pyramid1"/>
    <dgm:cxn modelId="{E4052906-6A71-4E8F-AA2D-A9186616EB3D}" type="presParOf" srcId="{06050B52-D7F4-40FA-8633-C6B574EF9F94}" destId="{7CEA3511-2B48-446D-AD32-D183E05A63A9}" srcOrd="1" destOrd="0" presId="urn:microsoft.com/office/officeart/2005/8/layout/pyramid1"/>
    <dgm:cxn modelId="{83E6A5CD-6314-4056-B43B-D50A832AB542}" type="presParOf" srcId="{AEC208C7-F2A1-4C18-BF55-8536B5AD16BF}" destId="{5C766359-EB41-499D-83D3-EC013218C275}" srcOrd="2" destOrd="0" presId="urn:microsoft.com/office/officeart/2005/8/layout/pyramid1"/>
    <dgm:cxn modelId="{F4AF0A03-5E07-4A80-97B5-6FDA5C8912A8}" type="presParOf" srcId="{5C766359-EB41-499D-83D3-EC013218C275}" destId="{AD3385CD-EE57-4726-B014-9679677CB504}" srcOrd="0" destOrd="0" presId="urn:microsoft.com/office/officeart/2005/8/layout/pyramid1"/>
    <dgm:cxn modelId="{5107F5DD-1DCE-468D-A16C-59C0FDBE6A1A}" type="presParOf" srcId="{5C766359-EB41-499D-83D3-EC013218C275}" destId="{91EE1833-F4B4-4966-844E-EDF1D79D72D5}" srcOrd="1" destOrd="0" presId="urn:microsoft.com/office/officeart/2005/8/layout/pyramid1"/>
    <dgm:cxn modelId="{1FE9BD2A-60E8-45FF-A2AD-9494F861951A}" type="presParOf" srcId="{AEC208C7-F2A1-4C18-BF55-8536B5AD16BF}" destId="{AB6B2257-B1D5-490D-A0B3-5DCB998E1320}" srcOrd="3" destOrd="0" presId="urn:microsoft.com/office/officeart/2005/8/layout/pyramid1"/>
    <dgm:cxn modelId="{97A71833-DCA1-490D-A747-20E96A86A11F}" type="presParOf" srcId="{AB6B2257-B1D5-490D-A0B3-5DCB998E1320}" destId="{7C55533F-2005-4282-9B78-D7D8DFB440D6}" srcOrd="0" destOrd="0" presId="urn:microsoft.com/office/officeart/2005/8/layout/pyramid1"/>
    <dgm:cxn modelId="{F40EFB0A-6C76-41B3-BB6F-02FE83CB2AA1}" type="presParOf" srcId="{AB6B2257-B1D5-490D-A0B3-5DCB998E1320}" destId="{A5BF0A24-95A1-48DD-8C02-0862F8CF002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205A19-5541-4687-82D6-0956DA593915}">
      <dsp:nvSpPr>
        <dsp:cNvPr id="0" name=""/>
        <dsp:cNvSpPr/>
      </dsp:nvSpPr>
      <dsp:spPr>
        <a:xfrm>
          <a:off x="1810412" y="0"/>
          <a:ext cx="1206941" cy="1295741"/>
        </a:xfrm>
        <a:prstGeom prst="trapezoid">
          <a:avLst>
            <a:gd name="adj" fmla="val 50000"/>
          </a:avLst>
        </a:prstGeom>
        <a:solidFill>
          <a:schemeClr val="accent2">
            <a:lumMod val="20000"/>
            <a:lumOff val="80000"/>
            <a:alpha val="1200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900" kern="1200"/>
        </a:p>
      </dsp:txBody>
      <dsp:txXfrm>
        <a:off x="1810412" y="0"/>
        <a:ext cx="1206941" cy="1295741"/>
      </dsp:txXfrm>
    </dsp:sp>
    <dsp:sp modelId="{7CD87BBC-2F3D-40A5-B4F8-B044CCB2CFEB}">
      <dsp:nvSpPr>
        <dsp:cNvPr id="0" name=""/>
        <dsp:cNvSpPr/>
      </dsp:nvSpPr>
      <dsp:spPr>
        <a:xfrm>
          <a:off x="1206941" y="1295741"/>
          <a:ext cx="2413882" cy="1295741"/>
        </a:xfrm>
        <a:prstGeom prst="trapezoid">
          <a:avLst>
            <a:gd name="adj" fmla="val 46573"/>
          </a:avLst>
        </a:prstGeom>
        <a:solidFill>
          <a:schemeClr val="accent2">
            <a:lumMod val="20000"/>
            <a:lumOff val="80000"/>
            <a:alpha val="11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3800" kern="1200"/>
        </a:p>
      </dsp:txBody>
      <dsp:txXfrm>
        <a:off x="1629371" y="1295741"/>
        <a:ext cx="1569023" cy="1295741"/>
      </dsp:txXfrm>
    </dsp:sp>
    <dsp:sp modelId="{AD3385CD-EE57-4726-B014-9679677CB504}">
      <dsp:nvSpPr>
        <dsp:cNvPr id="0" name=""/>
        <dsp:cNvSpPr/>
      </dsp:nvSpPr>
      <dsp:spPr>
        <a:xfrm>
          <a:off x="875032" y="2553608"/>
          <a:ext cx="3620824" cy="1295741"/>
        </a:xfrm>
        <a:prstGeom prst="trapezoid">
          <a:avLst>
            <a:gd name="adj" fmla="val 46573"/>
          </a:avLst>
        </a:prstGeom>
        <a:solidFill>
          <a:schemeClr val="accent2">
            <a:lumMod val="20000"/>
            <a:lumOff val="80000"/>
            <a:alpha val="3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700" kern="1200"/>
        </a:p>
      </dsp:txBody>
      <dsp:txXfrm>
        <a:off x="1508676" y="2553608"/>
        <a:ext cx="2353535" cy="1295741"/>
      </dsp:txXfrm>
    </dsp:sp>
    <dsp:sp modelId="{7C55533F-2005-4282-9B78-D7D8DFB440D6}">
      <dsp:nvSpPr>
        <dsp:cNvPr id="0" name=""/>
        <dsp:cNvSpPr/>
      </dsp:nvSpPr>
      <dsp:spPr>
        <a:xfrm>
          <a:off x="0" y="3849350"/>
          <a:ext cx="4827765" cy="1295741"/>
        </a:xfrm>
        <a:prstGeom prst="trapezoid">
          <a:avLst>
            <a:gd name="adj" fmla="val 46573"/>
          </a:avLst>
        </a:prstGeom>
        <a:solidFill>
          <a:schemeClr val="accent2">
            <a:lumMod val="20000"/>
            <a:lumOff val="80000"/>
            <a:alpha val="300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6500" kern="1200"/>
        </a:p>
      </dsp:txBody>
      <dsp:txXfrm>
        <a:off x="844859" y="3849350"/>
        <a:ext cx="3138047" cy="12957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205A19-5541-4687-82D6-0956DA593915}">
      <dsp:nvSpPr>
        <dsp:cNvPr id="0" name=""/>
        <dsp:cNvSpPr/>
      </dsp:nvSpPr>
      <dsp:spPr>
        <a:xfrm>
          <a:off x="2178685" y="49393"/>
          <a:ext cx="1539543" cy="1305329"/>
        </a:xfrm>
        <a:prstGeom prst="trapezoid">
          <a:avLst>
            <a:gd name="adj" fmla="val 58971"/>
          </a:avLst>
        </a:prstGeom>
        <a:solidFill>
          <a:schemeClr val="accent2">
            <a:lumMod val="20000"/>
            <a:lumOff val="80000"/>
            <a:alpha val="12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3700" kern="1200"/>
        </a:p>
      </dsp:txBody>
      <dsp:txXfrm>
        <a:off x="2178685" y="49393"/>
        <a:ext cx="1539543" cy="1305329"/>
      </dsp:txXfrm>
    </dsp:sp>
    <dsp:sp modelId="{7CD87BBC-2F3D-40A5-B4F8-B044CCB2CFEB}">
      <dsp:nvSpPr>
        <dsp:cNvPr id="0" name=""/>
        <dsp:cNvSpPr/>
      </dsp:nvSpPr>
      <dsp:spPr>
        <a:xfrm>
          <a:off x="1539543" y="1305329"/>
          <a:ext cx="3079087" cy="1305329"/>
        </a:xfrm>
        <a:prstGeom prst="trapezoid">
          <a:avLst>
            <a:gd name="adj" fmla="val 58971"/>
          </a:avLst>
        </a:prstGeom>
        <a:solidFill>
          <a:schemeClr val="accent2">
            <a:lumMod val="20000"/>
            <a:lumOff val="80000"/>
            <a:alpha val="11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4800" kern="1200"/>
        </a:p>
      </dsp:txBody>
      <dsp:txXfrm>
        <a:off x="2078384" y="1305329"/>
        <a:ext cx="2001406" cy="1305329"/>
      </dsp:txXfrm>
    </dsp:sp>
    <dsp:sp modelId="{AD3385CD-EE57-4726-B014-9679677CB504}">
      <dsp:nvSpPr>
        <dsp:cNvPr id="0" name=""/>
        <dsp:cNvSpPr/>
      </dsp:nvSpPr>
      <dsp:spPr>
        <a:xfrm>
          <a:off x="1116169" y="2572503"/>
          <a:ext cx="4618631" cy="1305329"/>
        </a:xfrm>
        <a:prstGeom prst="trapezoid">
          <a:avLst>
            <a:gd name="adj" fmla="val 58971"/>
          </a:avLst>
        </a:prstGeom>
        <a:solidFill>
          <a:schemeClr val="accent2">
            <a:lumMod val="20000"/>
            <a:lumOff val="80000"/>
            <a:alpha val="3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6500" kern="1200"/>
        </a:p>
      </dsp:txBody>
      <dsp:txXfrm>
        <a:off x="1924429" y="2572503"/>
        <a:ext cx="3002110" cy="1305329"/>
      </dsp:txXfrm>
    </dsp:sp>
    <dsp:sp modelId="{7C55533F-2005-4282-9B78-D7D8DFB440D6}">
      <dsp:nvSpPr>
        <dsp:cNvPr id="0" name=""/>
        <dsp:cNvSpPr/>
      </dsp:nvSpPr>
      <dsp:spPr>
        <a:xfrm>
          <a:off x="0" y="3877832"/>
          <a:ext cx="6158175" cy="1305329"/>
        </a:xfrm>
        <a:prstGeom prst="trapezoid">
          <a:avLst>
            <a:gd name="adj" fmla="val 58971"/>
          </a:avLst>
        </a:prstGeom>
        <a:solidFill>
          <a:schemeClr val="accent2">
            <a:lumMod val="20000"/>
            <a:lumOff val="80000"/>
            <a:alpha val="3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6500" kern="1200"/>
        </a:p>
      </dsp:txBody>
      <dsp:txXfrm>
        <a:off x="1077680" y="3877832"/>
        <a:ext cx="4002813" cy="1305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0.54854</cdr:x>
      <cdr:y>0.0937</cdr:y>
    </cdr:from>
    <cdr:to>
      <cdr:x>0.60786</cdr:x>
      <cdr:y>0.26817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781800" y="552451"/>
          <a:ext cx="733425" cy="1028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070859" cy="470258"/>
          </a:xfrm>
          <a:prstGeom prst="rect">
            <a:avLst/>
          </a:prstGeom>
        </p:spPr>
        <p:txBody>
          <a:bodyPr vert="horz" lIns="90735" tIns="45368" rIns="90735" bIns="45368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4014105" y="1"/>
            <a:ext cx="3070859" cy="470258"/>
          </a:xfrm>
          <a:prstGeom prst="rect">
            <a:avLst/>
          </a:prstGeom>
        </p:spPr>
        <p:txBody>
          <a:bodyPr vert="horz" lIns="90735" tIns="45368" rIns="90735" bIns="45368" rtlCol="0"/>
          <a:lstStyle>
            <a:lvl1pPr algn="r">
              <a:defRPr sz="1200"/>
            </a:lvl1pPr>
          </a:lstStyle>
          <a:p>
            <a:fld id="{1752D380-8F20-4445-B024-DC8FF7AB2EB7}" type="datetimeFigureOut">
              <a:rPr lang="tr-TR" smtClean="0"/>
              <a:t>20.11.2023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731838" y="1173163"/>
            <a:ext cx="5622925" cy="3162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35" tIns="45368" rIns="90735" bIns="45368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708661" y="4510568"/>
            <a:ext cx="5669280" cy="3690461"/>
          </a:xfrm>
          <a:prstGeom prst="rect">
            <a:avLst/>
          </a:prstGeom>
        </p:spPr>
        <p:txBody>
          <a:bodyPr vert="horz" lIns="90735" tIns="45368" rIns="90735" bIns="45368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4" y="8902344"/>
            <a:ext cx="3070859" cy="470257"/>
          </a:xfrm>
          <a:prstGeom prst="rect">
            <a:avLst/>
          </a:prstGeom>
        </p:spPr>
        <p:txBody>
          <a:bodyPr vert="horz" lIns="90735" tIns="45368" rIns="90735" bIns="45368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4014105" y="8902344"/>
            <a:ext cx="3070859" cy="470257"/>
          </a:xfrm>
          <a:prstGeom prst="rect">
            <a:avLst/>
          </a:prstGeom>
        </p:spPr>
        <p:txBody>
          <a:bodyPr vert="horz" lIns="90735" tIns="45368" rIns="90735" bIns="45368" rtlCol="0" anchor="b"/>
          <a:lstStyle>
            <a:lvl1pPr algn="r">
              <a:defRPr sz="1200"/>
            </a:lvl1pPr>
          </a:lstStyle>
          <a:p>
            <a:fld id="{B9EDFE58-0F47-4760-9F8F-35D1AAF98C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1807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40B96-2E07-43BD-9879-298BF83C9D1D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1217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34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6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88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83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04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46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783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860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103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noProof="0" dirty="0"/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70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877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597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019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578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539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198E45-61A2-42D5-845B-E2F26E82FB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5161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198E45-61A2-42D5-845B-E2F26E82FB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8182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198E45-61A2-42D5-845B-E2F26E82FB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3542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198E45-61A2-42D5-845B-E2F26E82FB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1867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noProof="0" dirty="0"/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836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83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142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noProof="0" dirty="0"/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281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dirty="0">
              <a:latin typeface="Cambria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915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942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349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386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06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43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66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64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25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7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15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C6C5-5617-4334-B69B-8F3DAFD89410}" type="datetimeFigureOut">
              <a:rPr lang="tr-TR" smtClean="0"/>
              <a:t>20.11.2023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224F-CA14-449C-8DFC-FE10EAA7A2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6203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C6C5-5617-4334-B69B-8F3DAFD89410}" type="datetimeFigureOut">
              <a:rPr lang="tr-TR" smtClean="0"/>
              <a:t>20.11.2023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224F-CA14-449C-8DFC-FE10EAA7A2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5341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C6C5-5617-4334-B69B-8F3DAFD89410}" type="datetimeFigureOut">
              <a:rPr lang="tr-TR" smtClean="0"/>
              <a:t>20.11.2023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224F-CA14-449C-8DFC-FE10EAA7A2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9374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C6C5-5617-4334-B69B-8F3DAFD89410}" type="datetimeFigureOut">
              <a:rPr lang="tr-TR" smtClean="0"/>
              <a:t>20.11.2023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224F-CA14-449C-8DFC-FE10EAA7A2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8973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C6C5-5617-4334-B69B-8F3DAFD89410}" type="datetimeFigureOut">
              <a:rPr lang="tr-TR" smtClean="0"/>
              <a:t>20.11.2023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224F-CA14-449C-8DFC-FE10EAA7A2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5992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C6C5-5617-4334-B69B-8F3DAFD89410}" type="datetimeFigureOut">
              <a:rPr lang="tr-TR" smtClean="0"/>
              <a:t>20.11.2023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224F-CA14-449C-8DFC-FE10EAA7A2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7943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C6C5-5617-4334-B69B-8F3DAFD89410}" type="datetimeFigureOut">
              <a:rPr lang="tr-TR" smtClean="0"/>
              <a:t>20.11.2023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224F-CA14-449C-8DFC-FE10EAA7A2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2083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C6C5-5617-4334-B69B-8F3DAFD89410}" type="datetimeFigureOut">
              <a:rPr lang="tr-TR" smtClean="0"/>
              <a:t>20.11.2023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224F-CA14-449C-8DFC-FE10EAA7A2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2892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C6C5-5617-4334-B69B-8F3DAFD89410}" type="datetimeFigureOut">
              <a:rPr lang="tr-TR" smtClean="0"/>
              <a:t>20.11.2023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224F-CA14-449C-8DFC-FE10EAA7A2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955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C6C5-5617-4334-B69B-8F3DAFD89410}" type="datetimeFigureOut">
              <a:rPr lang="tr-TR" smtClean="0"/>
              <a:t>20.11.2023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224F-CA14-449C-8DFC-FE10EAA7A2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9580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C6C5-5617-4334-B69B-8F3DAFD89410}" type="datetimeFigureOut">
              <a:rPr lang="tr-TR" smtClean="0"/>
              <a:t>20.11.2023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224F-CA14-449C-8DFC-FE10EAA7A2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7694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DC6C5-5617-4334-B69B-8F3DAFD89410}" type="datetimeFigureOut">
              <a:rPr lang="tr-TR" smtClean="0"/>
              <a:t>20.11.2023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F224F-CA14-449C-8DFC-FE10EAA7A2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749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6.png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5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rgipark.org.tr/tr/pub/bddkdergisi/issue/57334/812487" TargetMode="External"/><Relationship Id="rId5" Type="http://schemas.openxmlformats.org/officeDocument/2006/relationships/hyperlink" Target="https://doi.org/10.1007/978-981-15-4226-8_1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8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8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8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49F708C-4F28-4C37-A7D7-8CE2A23379BE}"/>
              </a:ext>
            </a:extLst>
          </p:cNvPr>
          <p:cNvSpPr txBox="1">
            <a:spLocks/>
          </p:cNvSpPr>
          <p:nvPr/>
        </p:nvSpPr>
        <p:spPr>
          <a:xfrm>
            <a:off x="2664823" y="4937493"/>
            <a:ext cx="6057899" cy="811388"/>
          </a:xfrm>
          <a:prstGeom prst="rect">
            <a:avLst/>
          </a:prstGeom>
        </p:spPr>
        <p:txBody>
          <a:bodyPr vert="horz" lIns="1080000" tIns="46854" rIns="792000" bIns="46854" rtlCol="0" anchor="ctr">
            <a:normAutofit/>
          </a:bodyPr>
          <a:lstStyle>
            <a:lvl1pPr algn="ctr" defTabSz="937096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370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0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1215B33-0668-41C9-9459-25E79BA530DC}"/>
              </a:ext>
            </a:extLst>
          </p:cNvPr>
          <p:cNvSpPr txBox="1">
            <a:spLocks/>
          </p:cNvSpPr>
          <p:nvPr/>
        </p:nvSpPr>
        <p:spPr>
          <a:xfrm>
            <a:off x="3012280" y="6160361"/>
            <a:ext cx="6167437" cy="301778"/>
          </a:xfrm>
          <a:prstGeom prst="rect">
            <a:avLst/>
          </a:prstGeom>
        </p:spPr>
        <p:txBody>
          <a:bodyPr vert="horz" lIns="1080000" tIns="46854" rIns="792000" bIns="46854" rtlCol="0" anchor="ctr">
            <a:noAutofit/>
          </a:bodyPr>
          <a:lstStyle>
            <a:lvl1pPr algn="ctr" defTabSz="937096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370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</a:rPr>
              <a:t>Ноябрь</a:t>
            </a:r>
            <a:r>
              <a:rPr lang="tr-TR" sz="1800" dirty="0">
                <a:solidFill>
                  <a:srgbClr val="002060"/>
                </a:solidFill>
                <a:latin typeface="Cambria" panose="02040503050406030204" pitchFamily="18" charset="0"/>
              </a:rPr>
              <a:t> 2023</a:t>
            </a:r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</a:rPr>
              <a:t> г.</a:t>
            </a:r>
            <a:endParaRPr kumimoji="0" lang="tr-TR" sz="1800" b="0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5143" y="2473266"/>
            <a:ext cx="11936877" cy="3800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37096">
              <a:lnSpc>
                <a:spcPct val="114000"/>
              </a:lnSpc>
              <a:spcBef>
                <a:spcPts val="300"/>
              </a:spcBef>
              <a:defRPr/>
            </a:pPr>
            <a:r>
              <a:rPr lang="ru-RU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Система расширенного единого </a:t>
            </a:r>
          </a:p>
          <a:p>
            <a:pPr lvl="0" algn="ctr" defTabSz="937096">
              <a:lnSpc>
                <a:spcPct val="114000"/>
              </a:lnSpc>
              <a:spcBef>
                <a:spcPts val="300"/>
              </a:spcBef>
              <a:defRPr/>
            </a:pPr>
            <a:r>
              <a:rPr lang="ru-RU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казначейского счета в Турции </a:t>
            </a:r>
            <a:endParaRPr lang="tr-TR" sz="36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lvl="0" algn="ctr" defTabSz="937096">
              <a:lnSpc>
                <a:spcPct val="114000"/>
              </a:lnSpc>
              <a:spcBef>
                <a:spcPts val="300"/>
              </a:spcBef>
              <a:defRPr/>
            </a:pPr>
            <a:r>
              <a:rPr lang="ru-RU" sz="20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Бариш</a:t>
            </a: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 Чан</a:t>
            </a:r>
            <a:endParaRPr lang="tr-TR" sz="20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lvl="0" algn="ctr" defTabSz="937096">
              <a:lnSpc>
                <a:spcPct val="114000"/>
              </a:lnSpc>
              <a:spcBef>
                <a:spcPts val="300"/>
              </a:spcBef>
              <a:defRPr/>
            </a:pP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Заместитель генерального директора</a:t>
            </a:r>
          </a:p>
          <a:p>
            <a:pPr lvl="0" algn="ctr" defTabSz="937096">
              <a:lnSpc>
                <a:spcPct val="114000"/>
              </a:lnSpc>
              <a:spcBef>
                <a:spcPts val="300"/>
              </a:spcBef>
              <a:defRPr/>
            </a:pPr>
            <a:endParaRPr lang="ru-RU" sz="20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lvl="0" algn="ctr" defTabSz="937096">
              <a:lnSpc>
                <a:spcPct val="114000"/>
              </a:lnSpc>
              <a:spcBef>
                <a:spcPts val="300"/>
              </a:spcBef>
              <a:defRPr/>
            </a:pP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Юсуф </a:t>
            </a:r>
            <a:r>
              <a:rPr lang="ru-RU" sz="20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Явуз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, CFA</a:t>
            </a:r>
            <a:endParaRPr lang="ru-RU" sz="20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lvl="0" algn="ctr" defTabSz="937096">
              <a:lnSpc>
                <a:spcPct val="114000"/>
              </a:lnSpc>
              <a:spcBef>
                <a:spcPts val="300"/>
              </a:spcBef>
              <a:defRPr/>
            </a:pP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Начальник  департамента</a:t>
            </a:r>
          </a:p>
          <a:p>
            <a:pPr lvl="0" algn="ctr" defTabSz="937096">
              <a:lnSpc>
                <a:spcPct val="114000"/>
              </a:lnSpc>
              <a:spcBef>
                <a:spcPts val="300"/>
              </a:spcBef>
              <a:defRPr/>
            </a:pPr>
            <a:endParaRPr lang="tr-TR" sz="24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739833"/>
            <a:ext cx="12192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867" y="566651"/>
            <a:ext cx="3538266" cy="17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07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/>
              <a:pPr/>
              <a:t>10</a:t>
            </a:fld>
            <a:endParaRPr lang="tr-TR" dirty="0"/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ctr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6" name="Metin kutusu 1"/>
          <p:cNvSpPr txBox="1"/>
          <p:nvPr/>
        </p:nvSpPr>
        <p:spPr>
          <a:xfrm>
            <a:off x="-163237" y="1006413"/>
            <a:ext cx="11809137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3000"/>
              </a:spcBef>
              <a:spcAft>
                <a:spcPts val="600"/>
              </a:spcAft>
              <a:defRPr/>
            </a:pPr>
            <a:r>
              <a:rPr lang="ru-RU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СТРУКТУРА РАСШИРЕННОГО ЕКС В ТУРЦИИ</a:t>
            </a:r>
            <a:endParaRPr lang="en-US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06563" lvl="5" indent="-342900">
              <a:spcBef>
                <a:spcPts val="3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Охват</a:t>
            </a:r>
            <a:endParaRPr lang="en-US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06563" lvl="5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Переход к расширенному ЕКС</a:t>
            </a:r>
            <a:endParaRPr lang="en-US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06563" lvl="5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Ход внедрения расширенного ЕКС</a:t>
            </a:r>
            <a:endParaRPr lang="en-US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06563" lvl="5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Архитектура банковских операций</a:t>
            </a:r>
            <a:endParaRPr lang="tr-TR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06563" lvl="5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Структура бухгалтерского учета</a:t>
            </a:r>
            <a:endParaRPr lang="tr-TR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06563" lvl="5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Этапы процесса в рамках системы нового ЕКС</a:t>
            </a:r>
            <a:endParaRPr kumimoji="0" lang="tr-TR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58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901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507" y="1234679"/>
            <a:ext cx="7001569" cy="4565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>
                <a:latin typeface="Cambria" panose="02040503050406030204" pitchFamily="18" charset="0"/>
                <a:ea typeface="Cambria" panose="02040503050406030204" pitchFamily="18" charset="0"/>
              </a:rPr>
              <a:pPr/>
              <a:t>11</a:t>
            </a:fld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ctr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64169" y="179172"/>
            <a:ext cx="1026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Охват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нового расширенного ЕКС</a:t>
            </a:r>
            <a:endParaRPr lang="tr-TR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498159" y="1847654"/>
            <a:ext cx="7409412" cy="3579668"/>
          </a:xfrm>
          <a:prstGeom prst="roundRect">
            <a:avLst/>
          </a:prstGeom>
          <a:noFill/>
          <a:ln w="73025" cmpd="sng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FE34A5-9098-48EE-896C-22513CA72B1B}"/>
              </a:ext>
            </a:extLst>
          </p:cNvPr>
          <p:cNvSpPr txBox="1"/>
          <p:nvPr/>
        </p:nvSpPr>
        <p:spPr>
          <a:xfrm>
            <a:off x="348848" y="6413698"/>
            <a:ext cx="4149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latin typeface="Cambria" panose="02040503050406030204" pitchFamily="18" charset="0"/>
                <a:ea typeface="Cambria" panose="02040503050406030204" pitchFamily="18" charset="0"/>
              </a:rPr>
              <a:t>Источник</a:t>
            </a:r>
            <a:r>
              <a:rPr lang="tr-TR" sz="1600" b="1" i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tr-TR" sz="1600" i="1" dirty="0">
                <a:latin typeface="Cambria" panose="02040503050406030204" pitchFamily="18" charset="0"/>
                <a:ea typeface="Cambria" panose="02040503050406030204" pitchFamily="18" charset="0"/>
              </a:rPr>
              <a:t> Can (2018a)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8849" y="3523850"/>
            <a:ext cx="159049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≌ </a:t>
            </a:r>
            <a:r>
              <a:rPr lang="en-US" sz="1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70% </a:t>
            </a:r>
            <a:r>
              <a:rPr lang="ru-RU" sz="1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средств государственного сектора</a:t>
            </a:r>
            <a:endParaRPr lang="tr-TR" sz="1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915405" y="3757496"/>
            <a:ext cx="800803" cy="6569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57"/>
          <p:cNvSpPr/>
          <p:nvPr/>
        </p:nvSpPr>
        <p:spPr>
          <a:xfrm>
            <a:off x="2716208" y="2442830"/>
            <a:ext cx="80920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defRPr/>
            </a:pPr>
            <a:r>
              <a:rPr lang="en-US" sz="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9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57"/>
          <p:cNvSpPr/>
          <p:nvPr/>
        </p:nvSpPr>
        <p:spPr>
          <a:xfrm>
            <a:off x="4312097" y="2333973"/>
            <a:ext cx="80920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defRPr/>
            </a:pPr>
            <a:r>
              <a:rPr lang="en-US" sz="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9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57"/>
          <p:cNvSpPr/>
          <p:nvPr/>
        </p:nvSpPr>
        <p:spPr>
          <a:xfrm>
            <a:off x="7135808" y="2346888"/>
            <a:ext cx="80920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defRPr/>
            </a:pPr>
            <a:r>
              <a:rPr lang="en-US" sz="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9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Rectangle 57"/>
          <p:cNvSpPr/>
          <p:nvPr/>
        </p:nvSpPr>
        <p:spPr>
          <a:xfrm>
            <a:off x="3907492" y="3517282"/>
            <a:ext cx="8092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defRPr/>
            </a:pP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3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Rectangle 57"/>
          <p:cNvSpPr/>
          <p:nvPr/>
        </p:nvSpPr>
        <p:spPr>
          <a:xfrm>
            <a:off x="3907492" y="4118523"/>
            <a:ext cx="8092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defRPr/>
            </a:pP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3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57"/>
          <p:cNvSpPr/>
          <p:nvPr/>
        </p:nvSpPr>
        <p:spPr>
          <a:xfrm>
            <a:off x="3907492" y="4811883"/>
            <a:ext cx="8092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defRPr/>
            </a:pP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3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Multiply 60"/>
          <p:cNvSpPr/>
          <p:nvPr/>
        </p:nvSpPr>
        <p:spPr>
          <a:xfrm>
            <a:off x="5976621" y="2333973"/>
            <a:ext cx="452488" cy="464482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900"/>
          </a:p>
        </p:txBody>
      </p:sp>
      <p:sp>
        <p:nvSpPr>
          <p:cNvPr id="22" name="Multiply 60"/>
          <p:cNvSpPr/>
          <p:nvPr/>
        </p:nvSpPr>
        <p:spPr>
          <a:xfrm>
            <a:off x="8610600" y="1331411"/>
            <a:ext cx="452488" cy="464482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900"/>
          </a:p>
        </p:txBody>
      </p:sp>
      <p:sp>
        <p:nvSpPr>
          <p:cNvPr id="23" name="Multiply 60"/>
          <p:cNvSpPr/>
          <p:nvPr/>
        </p:nvSpPr>
        <p:spPr>
          <a:xfrm>
            <a:off x="8747521" y="2487588"/>
            <a:ext cx="452488" cy="464482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900"/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FC6E6CAF-DE27-A7C3-6D4D-DD4DC161F993}"/>
              </a:ext>
            </a:extLst>
          </p:cNvPr>
          <p:cNvSpPr txBox="1"/>
          <p:nvPr/>
        </p:nvSpPr>
        <p:spPr>
          <a:xfrm>
            <a:off x="5360983" y="1335100"/>
            <a:ext cx="1617333" cy="460793"/>
          </a:xfrm>
          <a:prstGeom prst="rect">
            <a:avLst/>
          </a:prstGeom>
          <a:solidFill>
            <a:srgbClr val="02345E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900">
                <a:solidFill>
                  <a:schemeClr val="bg1"/>
                </a:solidFill>
                <a:ea typeface="Cambria" panose="02040503050406030204" pitchFamily="18" charset="0"/>
              </a:rPr>
              <a:t>ГОСУДАРСТВЕННЫЙ СЕКТОР</a:t>
            </a:r>
            <a:endParaRPr lang="tr-TR" sz="900" dirty="0">
              <a:solidFill>
                <a:schemeClr val="bg1"/>
              </a:solidFill>
              <a:ea typeface="Cambria" panose="02040503050406030204" pitchFamily="18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F9574E60-FC2A-BAEB-0E4A-3EF68024C847}"/>
              </a:ext>
            </a:extLst>
          </p:cNvPr>
          <p:cNvSpPr txBox="1"/>
          <p:nvPr/>
        </p:nvSpPr>
        <p:spPr>
          <a:xfrm>
            <a:off x="3116090" y="1959906"/>
            <a:ext cx="1239598" cy="460793"/>
          </a:xfrm>
          <a:prstGeom prst="rect">
            <a:avLst/>
          </a:prstGeom>
          <a:solidFill>
            <a:srgbClr val="0276C9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900">
                <a:solidFill>
                  <a:schemeClr val="bg1"/>
                </a:solidFill>
                <a:ea typeface="Cambria" panose="02040503050406030204" pitchFamily="18" charset="0"/>
              </a:rPr>
              <a:t>ОРГАНЫ ГОСУДАРСТВЕННОГО УПРАВЛЕНИЯ</a:t>
            </a:r>
            <a:endParaRPr lang="tr-TR" sz="900" dirty="0">
              <a:solidFill>
                <a:schemeClr val="bg1"/>
              </a:solidFill>
              <a:ea typeface="Cambria" panose="02040503050406030204" pitchFamily="18" charset="0"/>
            </a:endParaRPr>
          </a:p>
        </p:txBody>
      </p:sp>
      <p:sp>
        <p:nvSpPr>
          <p:cNvPr id="25" name="TextBox 11">
            <a:extLst>
              <a:ext uri="{FF2B5EF4-FFF2-40B4-BE49-F238E27FC236}">
                <a16:creationId xmlns:a16="http://schemas.microsoft.com/office/drawing/2014/main" id="{EC874537-D144-0CBC-A2CE-E09CE10FC95B}"/>
              </a:ext>
            </a:extLst>
          </p:cNvPr>
          <p:cNvSpPr txBox="1"/>
          <p:nvPr/>
        </p:nvSpPr>
        <p:spPr>
          <a:xfrm>
            <a:off x="8208672" y="1959906"/>
            <a:ext cx="1239598" cy="460793"/>
          </a:xfrm>
          <a:prstGeom prst="rect">
            <a:avLst/>
          </a:prstGeom>
          <a:solidFill>
            <a:srgbClr val="0276C9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900">
                <a:solidFill>
                  <a:schemeClr val="bg1"/>
                </a:solidFill>
                <a:ea typeface="Cambria" panose="02040503050406030204" pitchFamily="18" charset="0"/>
              </a:rPr>
              <a:t>ГОСУДАРСТВЕННЫЕ ПРЕДПРИЯТИЯ</a:t>
            </a:r>
            <a:endParaRPr lang="tr-TR" sz="900" dirty="0">
              <a:solidFill>
                <a:schemeClr val="bg1"/>
              </a:solidFill>
              <a:ea typeface="Cambria" panose="02040503050406030204" pitchFamily="18" charset="0"/>
            </a:endParaRPr>
          </a:p>
        </p:txBody>
      </p:sp>
      <p:sp>
        <p:nvSpPr>
          <p:cNvPr id="26" name="TextBox 11">
            <a:extLst>
              <a:ext uri="{FF2B5EF4-FFF2-40B4-BE49-F238E27FC236}">
                <a16:creationId xmlns:a16="http://schemas.microsoft.com/office/drawing/2014/main" id="{AB1CB0B5-C6E1-F5F8-9AB5-20A38E7A9575}"/>
              </a:ext>
            </a:extLst>
          </p:cNvPr>
          <p:cNvSpPr txBox="1"/>
          <p:nvPr/>
        </p:nvSpPr>
        <p:spPr>
          <a:xfrm>
            <a:off x="2945946" y="3566978"/>
            <a:ext cx="1069164" cy="385462"/>
          </a:xfrm>
          <a:prstGeom prst="rect">
            <a:avLst/>
          </a:prstGeom>
          <a:solidFill>
            <a:srgbClr val="A9813A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900">
                <a:solidFill>
                  <a:schemeClr val="bg1"/>
                </a:solidFill>
                <a:ea typeface="Cambria" panose="02040503050406030204" pitchFamily="18" charset="0"/>
              </a:rPr>
              <a:t>УЧРЕЖДЕНИЯ ОБЩЕГО БЮДЖЕТА (Часть I)</a:t>
            </a:r>
            <a:endParaRPr lang="tr-TR" sz="900" dirty="0">
              <a:solidFill>
                <a:schemeClr val="bg1"/>
              </a:solidFill>
              <a:ea typeface="Cambria" panose="02040503050406030204" pitchFamily="18" charset="0"/>
            </a:endParaRPr>
          </a:p>
        </p:txBody>
      </p:sp>
      <p:sp>
        <p:nvSpPr>
          <p:cNvPr id="27" name="TextBox 11">
            <a:extLst>
              <a:ext uri="{FF2B5EF4-FFF2-40B4-BE49-F238E27FC236}">
                <a16:creationId xmlns:a16="http://schemas.microsoft.com/office/drawing/2014/main" id="{AD5B7D14-24CF-98C4-230B-45E5F6FD5E55}"/>
              </a:ext>
            </a:extLst>
          </p:cNvPr>
          <p:cNvSpPr txBox="1"/>
          <p:nvPr/>
        </p:nvSpPr>
        <p:spPr>
          <a:xfrm>
            <a:off x="4150136" y="2900551"/>
            <a:ext cx="1047506" cy="385462"/>
          </a:xfrm>
          <a:prstGeom prst="rect">
            <a:avLst/>
          </a:prstGeom>
          <a:solidFill>
            <a:srgbClr val="02345E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900">
                <a:solidFill>
                  <a:schemeClr val="bg1"/>
                </a:solidFill>
                <a:ea typeface="Cambria" panose="02040503050406030204" pitchFamily="18" charset="0"/>
              </a:rPr>
              <a:t>ОРГАНИЗАЦИИ СОЦИАЛЬНОГО ОБЕСПЕЧЕНИЯ</a:t>
            </a:r>
            <a:endParaRPr lang="tr-TR" sz="900" dirty="0">
              <a:solidFill>
                <a:schemeClr val="bg1"/>
              </a:solidFill>
              <a:ea typeface="Cambria" panose="02040503050406030204" pitchFamily="18" charset="0"/>
            </a:endParaRP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F3559F6C-945F-9AD1-215B-F748844C2318}"/>
              </a:ext>
            </a:extLst>
          </p:cNvPr>
          <p:cNvSpPr txBox="1"/>
          <p:nvPr/>
        </p:nvSpPr>
        <p:spPr>
          <a:xfrm>
            <a:off x="5572247" y="2900551"/>
            <a:ext cx="1047506" cy="385462"/>
          </a:xfrm>
          <a:prstGeom prst="rect">
            <a:avLst/>
          </a:prstGeom>
          <a:solidFill>
            <a:srgbClr val="283C0A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900">
                <a:solidFill>
                  <a:schemeClr val="bg1"/>
                </a:solidFill>
                <a:ea typeface="Cambria" panose="02040503050406030204" pitchFamily="18" charset="0"/>
              </a:rPr>
              <a:t>ОМСУ</a:t>
            </a:r>
            <a:endParaRPr lang="tr-TR" sz="900" dirty="0">
              <a:solidFill>
                <a:schemeClr val="bg1"/>
              </a:solidFill>
              <a:ea typeface="Cambria" panose="02040503050406030204" pitchFamily="18" charset="0"/>
            </a:endParaRP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62CF5C4D-B22E-C29A-3379-483779550C93}"/>
              </a:ext>
            </a:extLst>
          </p:cNvPr>
          <p:cNvSpPr txBox="1"/>
          <p:nvPr/>
        </p:nvSpPr>
        <p:spPr>
          <a:xfrm>
            <a:off x="6896854" y="2928829"/>
            <a:ext cx="1047506" cy="330009"/>
          </a:xfrm>
          <a:prstGeom prst="rect">
            <a:avLst/>
          </a:prstGeom>
          <a:solidFill>
            <a:srgbClr val="545038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900">
                <a:solidFill>
                  <a:schemeClr val="bg1"/>
                </a:solidFill>
                <a:ea typeface="Cambria" panose="02040503050406030204" pitchFamily="18" charset="0"/>
              </a:rPr>
              <a:t>ФОНДЫ</a:t>
            </a:r>
            <a:endParaRPr lang="tr-TR" sz="900" dirty="0">
              <a:solidFill>
                <a:schemeClr val="bg1"/>
              </a:solidFill>
              <a:ea typeface="Cambria" panose="02040503050406030204" pitchFamily="18" charset="0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1770482E-0B40-3ED5-25F0-E66094A05764}"/>
              </a:ext>
            </a:extLst>
          </p:cNvPr>
          <p:cNvSpPr txBox="1"/>
          <p:nvPr/>
        </p:nvSpPr>
        <p:spPr>
          <a:xfrm>
            <a:off x="8207339" y="2900551"/>
            <a:ext cx="1115415" cy="385462"/>
          </a:xfrm>
          <a:prstGeom prst="rect">
            <a:avLst/>
          </a:prstGeom>
          <a:solidFill>
            <a:srgbClr val="624E28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900">
                <a:solidFill>
                  <a:schemeClr val="bg1"/>
                </a:solidFill>
                <a:ea typeface="Cambria" panose="02040503050406030204" pitchFamily="18" charset="0"/>
              </a:rPr>
              <a:t>ВОЗОБНОВЛЯЕМЫЕ ФОНДЫ</a:t>
            </a:r>
            <a:endParaRPr lang="tr-TR" sz="900" dirty="0">
              <a:solidFill>
                <a:schemeClr val="bg1"/>
              </a:solidFill>
              <a:ea typeface="Cambria" panose="02040503050406030204" pitchFamily="18" charset="0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5A5B88DF-6A2B-FD62-4627-948B888ABF2D}"/>
              </a:ext>
            </a:extLst>
          </p:cNvPr>
          <p:cNvSpPr/>
          <p:nvPr/>
        </p:nvSpPr>
        <p:spPr>
          <a:xfrm>
            <a:off x="2880783" y="3450167"/>
            <a:ext cx="1221317" cy="607484"/>
          </a:xfrm>
          <a:prstGeom prst="ellipse">
            <a:avLst/>
          </a:prstGeom>
          <a:noFill/>
          <a:ln w="76200">
            <a:solidFill>
              <a:srgbClr val="66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EC5853DD-8443-CFE7-3C5B-C53ABB8FE529}"/>
              </a:ext>
            </a:extLst>
          </p:cNvPr>
          <p:cNvSpPr txBox="1"/>
          <p:nvPr/>
        </p:nvSpPr>
        <p:spPr>
          <a:xfrm>
            <a:off x="3002006" y="4257668"/>
            <a:ext cx="1013104" cy="385462"/>
          </a:xfrm>
          <a:prstGeom prst="rect">
            <a:avLst/>
          </a:prstGeom>
          <a:solidFill>
            <a:srgbClr val="A9813A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900">
                <a:solidFill>
                  <a:schemeClr val="bg1"/>
                </a:solidFill>
                <a:ea typeface="Cambria" panose="02040503050406030204" pitchFamily="18" charset="0"/>
              </a:rPr>
              <a:t>ОСОБЫЕ БЮДЖЕТНЫЕ ОРГАНИЗАЦИИ (Часть II)</a:t>
            </a:r>
            <a:endParaRPr lang="tr-TR" sz="900" dirty="0">
              <a:solidFill>
                <a:schemeClr val="bg1"/>
              </a:solidFill>
              <a:ea typeface="Cambria" panose="02040503050406030204" pitchFamily="18" charset="0"/>
            </a:endParaRP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8AF70231-ADC6-4A73-381F-726B6BCF0888}"/>
              </a:ext>
            </a:extLst>
          </p:cNvPr>
          <p:cNvSpPr txBox="1"/>
          <p:nvPr/>
        </p:nvSpPr>
        <p:spPr>
          <a:xfrm>
            <a:off x="2678107" y="2900551"/>
            <a:ext cx="1182227" cy="385462"/>
          </a:xfrm>
          <a:prstGeom prst="rect">
            <a:avLst/>
          </a:prstGeom>
          <a:solidFill>
            <a:srgbClr val="703202"/>
          </a:solidFill>
          <a:ln>
            <a:solidFill>
              <a:srgbClr val="703202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900">
                <a:solidFill>
                  <a:schemeClr val="bg1"/>
                </a:solidFill>
                <a:ea typeface="Cambria" panose="02040503050406030204" pitchFamily="18" charset="0"/>
              </a:rPr>
              <a:t>ЦЕНТРАЛЬНОЕ ПРАВИТЕЛЬСТВО</a:t>
            </a:r>
            <a:endParaRPr lang="tr-TR" sz="900" dirty="0">
              <a:solidFill>
                <a:schemeClr val="bg1"/>
              </a:solidFill>
              <a:ea typeface="Cambria" panose="02040503050406030204" pitchFamily="18" charset="0"/>
            </a:endParaRPr>
          </a:p>
        </p:txBody>
      </p:sp>
      <p:sp>
        <p:nvSpPr>
          <p:cNvPr id="34" name="TextBox 11">
            <a:extLst>
              <a:ext uri="{FF2B5EF4-FFF2-40B4-BE49-F238E27FC236}">
                <a16:creationId xmlns:a16="http://schemas.microsoft.com/office/drawing/2014/main" id="{D51EA816-2B53-4D84-556D-A5B34EA9BE08}"/>
              </a:ext>
            </a:extLst>
          </p:cNvPr>
          <p:cNvSpPr txBox="1"/>
          <p:nvPr/>
        </p:nvSpPr>
        <p:spPr>
          <a:xfrm>
            <a:off x="3021056" y="4925133"/>
            <a:ext cx="1013104" cy="385462"/>
          </a:xfrm>
          <a:prstGeom prst="rect">
            <a:avLst/>
          </a:prstGeom>
          <a:solidFill>
            <a:srgbClr val="A9813A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900">
                <a:solidFill>
                  <a:schemeClr val="bg1"/>
                </a:solidFill>
                <a:ea typeface="Cambria" panose="02040503050406030204" pitchFamily="18" charset="0"/>
              </a:rPr>
              <a:t>НАДЗОРНЫЕ И РЕГУЛИРУЮЩИЕ ОРГАНЫ (Часть III]</a:t>
            </a:r>
            <a:endParaRPr lang="tr-TR" sz="900" dirty="0">
              <a:solidFill>
                <a:schemeClr val="bg1"/>
              </a:solidFill>
              <a:ea typeface="Cambria" panose="02040503050406030204" pitchFamily="18" charset="0"/>
            </a:endParaRPr>
          </a:p>
        </p:txBody>
      </p:sp>
      <p:sp>
        <p:nvSpPr>
          <p:cNvPr id="35" name="TextBox 11">
            <a:extLst>
              <a:ext uri="{FF2B5EF4-FFF2-40B4-BE49-F238E27FC236}">
                <a16:creationId xmlns:a16="http://schemas.microsoft.com/office/drawing/2014/main" id="{322D86FE-6A5C-419B-2B9B-AAB00679F173}"/>
              </a:ext>
            </a:extLst>
          </p:cNvPr>
          <p:cNvSpPr txBox="1"/>
          <p:nvPr/>
        </p:nvSpPr>
        <p:spPr>
          <a:xfrm>
            <a:off x="5882665" y="3566978"/>
            <a:ext cx="1047506" cy="385462"/>
          </a:xfrm>
          <a:prstGeom prst="rect">
            <a:avLst/>
          </a:prstGeom>
          <a:solidFill>
            <a:srgbClr val="02B954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900">
                <a:solidFill>
                  <a:schemeClr val="bg1"/>
                </a:solidFill>
                <a:ea typeface="Cambria" panose="02040503050406030204" pitchFamily="18" charset="0"/>
              </a:rPr>
              <a:t>МУНИЦИПАЛИТЕТЫ</a:t>
            </a:r>
            <a:endParaRPr lang="tr-TR" sz="900" dirty="0">
              <a:solidFill>
                <a:schemeClr val="bg1"/>
              </a:solidFill>
              <a:ea typeface="Cambria" panose="02040503050406030204" pitchFamily="18" charset="0"/>
            </a:endParaRPr>
          </a:p>
        </p:txBody>
      </p:sp>
      <p:sp>
        <p:nvSpPr>
          <p:cNvPr id="36" name="TextBox 11">
            <a:extLst>
              <a:ext uri="{FF2B5EF4-FFF2-40B4-BE49-F238E27FC236}">
                <a16:creationId xmlns:a16="http://schemas.microsoft.com/office/drawing/2014/main" id="{132268E2-F6ED-D29C-2843-B12A704B19E7}"/>
              </a:ext>
            </a:extLst>
          </p:cNvPr>
          <p:cNvSpPr txBox="1"/>
          <p:nvPr/>
        </p:nvSpPr>
        <p:spPr>
          <a:xfrm>
            <a:off x="5882665" y="4247672"/>
            <a:ext cx="1047506" cy="385462"/>
          </a:xfrm>
          <a:prstGeom prst="rect">
            <a:avLst/>
          </a:prstGeom>
          <a:solidFill>
            <a:srgbClr val="02B954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900">
                <a:solidFill>
                  <a:schemeClr val="bg1"/>
                </a:solidFill>
                <a:ea typeface="Cambria" panose="02040503050406030204" pitchFamily="18" charset="0"/>
              </a:rPr>
              <a:t>ОРГАНЫ ГОСУДАРСТВЕННОГО УПРАВЛЕНИЯ В ПРОВИНЦИЯХ</a:t>
            </a:r>
            <a:endParaRPr lang="tr-TR" sz="900" dirty="0">
              <a:solidFill>
                <a:schemeClr val="bg1"/>
              </a:solidFill>
              <a:ea typeface="Cambria" panose="02040503050406030204" pitchFamily="18" charset="0"/>
            </a:endParaRPr>
          </a:p>
        </p:txBody>
      </p:sp>
      <p:sp>
        <p:nvSpPr>
          <p:cNvPr id="37" name="TextBox 11">
            <a:extLst>
              <a:ext uri="{FF2B5EF4-FFF2-40B4-BE49-F238E27FC236}">
                <a16:creationId xmlns:a16="http://schemas.microsoft.com/office/drawing/2014/main" id="{358ACA7A-2292-2BC5-51D5-15A2DCA382B5}"/>
              </a:ext>
            </a:extLst>
          </p:cNvPr>
          <p:cNvSpPr txBox="1"/>
          <p:nvPr/>
        </p:nvSpPr>
        <p:spPr>
          <a:xfrm>
            <a:off x="5882665" y="4927241"/>
            <a:ext cx="1047506" cy="385462"/>
          </a:xfrm>
          <a:prstGeom prst="rect">
            <a:avLst/>
          </a:prstGeom>
          <a:solidFill>
            <a:srgbClr val="02B954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900">
                <a:solidFill>
                  <a:schemeClr val="bg1"/>
                </a:solidFill>
                <a:ea typeface="Cambria" panose="02040503050406030204" pitchFamily="18" charset="0"/>
              </a:rPr>
              <a:t>ДЕРЕВНИ</a:t>
            </a:r>
            <a:endParaRPr lang="tr-TR" sz="900" dirty="0">
              <a:solidFill>
                <a:schemeClr val="bg1"/>
              </a:solidFill>
              <a:ea typeface="Cambria" panose="02040503050406030204" pitchFamily="18" charset="0"/>
            </a:endParaRPr>
          </a:p>
        </p:txBody>
      </p:sp>
      <p:sp>
        <p:nvSpPr>
          <p:cNvPr id="38" name="TextBox 11">
            <a:extLst>
              <a:ext uri="{FF2B5EF4-FFF2-40B4-BE49-F238E27FC236}">
                <a16:creationId xmlns:a16="http://schemas.microsoft.com/office/drawing/2014/main" id="{79F94D4D-878E-CDBA-BF88-6B411BA94C0D}"/>
              </a:ext>
            </a:extLst>
          </p:cNvPr>
          <p:cNvSpPr txBox="1"/>
          <p:nvPr/>
        </p:nvSpPr>
        <p:spPr>
          <a:xfrm>
            <a:off x="3033289" y="5483853"/>
            <a:ext cx="3573763" cy="2755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ru-RU" sz="1200">
                <a:solidFill>
                  <a:srgbClr val="663300"/>
                </a:solidFill>
                <a:ea typeface="Cambria" panose="02040503050406030204" pitchFamily="18" charset="0"/>
              </a:rPr>
              <a:t>Кружком обозначен охват ЕКС в Турции </a:t>
            </a:r>
            <a:endParaRPr lang="tr-TR" sz="1200" dirty="0">
              <a:solidFill>
                <a:srgbClr val="663300"/>
              </a:solidFill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75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>
                <a:latin typeface="Cambria" panose="02040503050406030204" pitchFamily="18" charset="0"/>
                <a:ea typeface="Cambria" panose="02040503050406030204" pitchFamily="18" charset="0"/>
              </a:rPr>
              <a:pPr/>
              <a:t>12</a:t>
            </a:fld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681661"/>
              </p:ext>
            </p:extLst>
          </p:nvPr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ctr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64169" y="179172"/>
            <a:ext cx="1026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Переход к расширенному ЕКС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627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gray">
          <a:xfrm>
            <a:off x="4568224" y="3166973"/>
            <a:ext cx="2178440" cy="1615721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gray">
          <a:xfrm>
            <a:off x="2624008" y="3164908"/>
            <a:ext cx="1915021" cy="1617788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gray">
          <a:xfrm>
            <a:off x="767723" y="3164907"/>
            <a:ext cx="1827090" cy="1617788"/>
          </a:xfrm>
          <a:prstGeom prst="rect">
            <a:avLst/>
          </a:prstGeom>
          <a:solidFill>
            <a:srgbClr val="6699FF"/>
          </a:soli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2594814" y="1607771"/>
            <a:ext cx="7133648" cy="1074738"/>
          </a:xfrm>
          <a:prstGeom prst="roundRect">
            <a:avLst>
              <a:gd name="adj" fmla="val 50000"/>
            </a:avLst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 33"/>
          <p:cNvSpPr>
            <a:spLocks noChangeArrowheads="1"/>
          </p:cNvSpPr>
          <p:nvPr/>
        </p:nvSpPr>
        <p:spPr bwMode="auto">
          <a:xfrm>
            <a:off x="2619803" y="1810971"/>
            <a:ext cx="710865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Планирование и осуществление постепенного расширения</a:t>
            </a:r>
            <a:endParaRPr lang="tr-TR" altLang="en-US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Расширенный ЕКС охватывает большинство государственных организаций</a:t>
            </a:r>
            <a:endParaRPr lang="tr-TR" altLang="en-US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6" name="Text Box 35"/>
          <p:cNvSpPr txBox="1">
            <a:spLocks noChangeArrowheads="1"/>
          </p:cNvSpPr>
          <p:nvPr/>
        </p:nvSpPr>
        <p:spPr bwMode="white">
          <a:xfrm>
            <a:off x="2623837" y="3188967"/>
            <a:ext cx="199254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Особые бюджетные организации (Часть</a:t>
            </a:r>
            <a:r>
              <a:rPr lang="tr-TR" sz="120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I)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Регулирующие и надзорные органы</a:t>
            </a:r>
            <a:r>
              <a:rPr lang="tr-TR" sz="120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(</a:t>
            </a:r>
            <a:r>
              <a:rPr lang="ru-RU" sz="120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Часть</a:t>
            </a:r>
            <a:r>
              <a:rPr lang="tr-TR" sz="120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I)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Внебюджетные фонды</a:t>
            </a:r>
            <a:r>
              <a:rPr lang="tr-TR" sz="120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(</a:t>
            </a:r>
            <a:r>
              <a:rPr lang="ru-RU" sz="120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Часть</a:t>
            </a:r>
            <a:r>
              <a:rPr lang="tr-TR" sz="120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II)</a:t>
            </a:r>
            <a:endParaRPr lang="en-US" sz="1200" b="1" dirty="0">
              <a:solidFill>
                <a:srgbClr val="FEFFFF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white">
          <a:xfrm>
            <a:off x="764093" y="3188967"/>
            <a:ext cx="1964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Внебюджетный фонд (эксперимент)</a:t>
            </a:r>
            <a:endParaRPr lang="en-US" sz="1200" b="1" dirty="0">
              <a:solidFill>
                <a:srgbClr val="FEFFFF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gray">
          <a:xfrm>
            <a:off x="3371031" y="1444259"/>
            <a:ext cx="5414963" cy="366712"/>
          </a:xfrm>
          <a:prstGeom prst="roundRect">
            <a:avLst>
              <a:gd name="adj" fmla="val 50000"/>
            </a:avLst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 949"/>
          <p:cNvSpPr>
            <a:spLocks noChangeArrowheads="1"/>
          </p:cNvSpPr>
          <p:nvPr/>
        </p:nvSpPr>
        <p:spPr bwMode="gray">
          <a:xfrm>
            <a:off x="4374355" y="1382874"/>
            <a:ext cx="36572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en-US" sz="2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Расширение охвата</a:t>
            </a:r>
            <a:endParaRPr lang="en-US" altLang="en-US" sz="2400" b="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gray">
          <a:xfrm>
            <a:off x="754145" y="2813121"/>
            <a:ext cx="10812544" cy="474900"/>
          </a:xfrm>
          <a:prstGeom prst="rightArrow">
            <a:avLst>
              <a:gd name="adj1" fmla="val 54565"/>
              <a:gd name="adj2" fmla="val 53298"/>
            </a:avLst>
          </a:prstGeom>
          <a:solidFill>
            <a:srgbClr val="BFBFBF"/>
          </a:solidFill>
          <a:ln w="1905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black">
          <a:xfrm>
            <a:off x="764093" y="2912894"/>
            <a:ext cx="23605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tr-TR" altLang="en-US" sz="1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2018</a:t>
            </a:r>
            <a:endParaRPr lang="en-US" altLang="en-US" sz="1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black">
          <a:xfrm>
            <a:off x="2619803" y="2905258"/>
            <a:ext cx="14636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tr-TR" altLang="en-US" sz="1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2019</a:t>
            </a:r>
            <a:endParaRPr lang="en-US" altLang="en-US" sz="1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4558000" y="2896682"/>
            <a:ext cx="6711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tr-TR" altLang="en-US" sz="1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2020</a:t>
            </a:r>
            <a:endParaRPr lang="en-US" altLang="en-US" sz="1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4" name="Text Box 35"/>
          <p:cNvSpPr txBox="1">
            <a:spLocks noChangeArrowheads="1"/>
          </p:cNvSpPr>
          <p:nvPr/>
        </p:nvSpPr>
        <p:spPr bwMode="white">
          <a:xfrm>
            <a:off x="4562179" y="3179979"/>
            <a:ext cx="215617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Особые бюджетные организации (Часть</a:t>
            </a:r>
            <a:r>
              <a:rPr lang="tr-TR" sz="120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II)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Специальные счета</a:t>
            </a:r>
            <a:endParaRPr lang="tr-TR" sz="1200" b="1" dirty="0">
              <a:solidFill>
                <a:srgbClr val="FEFFFF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Агентства развития</a:t>
            </a:r>
            <a:endParaRPr lang="tr-TR" sz="1200" b="1" dirty="0">
              <a:solidFill>
                <a:srgbClr val="FEFFFF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Университеты</a:t>
            </a:r>
            <a:r>
              <a:rPr lang="tr-TR" sz="120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(</a:t>
            </a:r>
            <a:r>
              <a:rPr lang="ru-RU" sz="120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Часть</a:t>
            </a:r>
            <a:r>
              <a:rPr lang="tr-TR" sz="120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I)</a:t>
            </a: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black">
          <a:xfrm>
            <a:off x="6695149" y="2900255"/>
            <a:ext cx="6711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tr-TR" altLang="en-US" sz="1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2021</a:t>
            </a:r>
            <a:endParaRPr lang="en-US" altLang="en-US" sz="1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gray">
          <a:xfrm>
            <a:off x="6775858" y="3184755"/>
            <a:ext cx="2256861" cy="1597939"/>
          </a:xfrm>
          <a:prstGeom prst="rect">
            <a:avLst/>
          </a:prstGeom>
          <a:solidFill>
            <a:srgbClr val="333399">
              <a:lumMod val="60000"/>
              <a:lumOff val="40000"/>
            </a:srgbClr>
          </a:solidFill>
          <a:ln>
            <a:noFill/>
          </a:ln>
          <a:effectLst/>
        </p:spPr>
        <p:txBody>
          <a:bodyPr rot="10800000"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 Box 35"/>
          <p:cNvSpPr txBox="1">
            <a:spLocks noChangeArrowheads="1"/>
          </p:cNvSpPr>
          <p:nvPr/>
        </p:nvSpPr>
        <p:spPr bwMode="white">
          <a:xfrm>
            <a:off x="6760358" y="3170113"/>
            <a:ext cx="2393069" cy="146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105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Внебюджетные фонды (Часть</a:t>
            </a:r>
            <a:r>
              <a:rPr lang="tr-TR" sz="105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III)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105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Регулирующие и надзорные органы (Часть</a:t>
            </a:r>
            <a:r>
              <a:rPr lang="tr-TR" sz="105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II)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105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Университеты</a:t>
            </a:r>
            <a:r>
              <a:rPr lang="tr-TR" sz="105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(</a:t>
            </a:r>
            <a:r>
              <a:rPr lang="ru-RU" sz="105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Часть </a:t>
            </a:r>
            <a:r>
              <a:rPr lang="tr-TR" sz="105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II)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105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Прочие органы государственного управления</a:t>
            </a:r>
            <a:endParaRPr lang="tr-TR" sz="1050" b="1" dirty="0">
              <a:solidFill>
                <a:srgbClr val="FEFFFF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black">
          <a:xfrm>
            <a:off x="8957303" y="2888617"/>
            <a:ext cx="6711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tr-TR" altLang="en-US" sz="1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202</a:t>
            </a:r>
            <a:r>
              <a:rPr lang="en-US" altLang="en-US" sz="1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gray">
          <a:xfrm>
            <a:off x="9048917" y="3182872"/>
            <a:ext cx="2256861" cy="15979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rot="10800000"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white">
          <a:xfrm>
            <a:off x="9015427" y="3196394"/>
            <a:ext cx="2256861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Организации социального обеспечения</a:t>
            </a:r>
            <a:endParaRPr lang="en-US" sz="1200" b="1" dirty="0">
              <a:solidFill>
                <a:srgbClr val="FEFFFF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Прочие органы государственного управления</a:t>
            </a:r>
            <a:r>
              <a:rPr lang="en-US" sz="120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(</a:t>
            </a:r>
            <a:r>
              <a:rPr lang="ru-RU" sz="120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Часть</a:t>
            </a:r>
            <a:r>
              <a:rPr lang="en-US" sz="120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II)</a:t>
            </a:r>
            <a:endParaRPr lang="tr-TR" sz="1600" b="1" dirty="0">
              <a:solidFill>
                <a:srgbClr val="FEFFFF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tr-TR" sz="1600" b="1" dirty="0">
              <a:solidFill>
                <a:srgbClr val="FEFFFF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87FE34A5-9098-48EE-896C-22513CA72B1B}"/>
              </a:ext>
            </a:extLst>
          </p:cNvPr>
          <p:cNvSpPr txBox="1"/>
          <p:nvPr/>
        </p:nvSpPr>
        <p:spPr>
          <a:xfrm>
            <a:off x="348848" y="6413698"/>
            <a:ext cx="4149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latin typeface="Cambria" panose="02040503050406030204" pitchFamily="18" charset="0"/>
                <a:ea typeface="Cambria" panose="02040503050406030204" pitchFamily="18" charset="0"/>
              </a:rPr>
              <a:t>Источник</a:t>
            </a:r>
            <a:r>
              <a:rPr lang="tr-TR" sz="1600" b="1" i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tr-TR" sz="1600" i="1" dirty="0">
                <a:latin typeface="Cambria" panose="02040503050406030204" pitchFamily="18" charset="0"/>
                <a:ea typeface="Cambria" panose="02040503050406030204" pitchFamily="18" charset="0"/>
              </a:rPr>
              <a:t> Can (2019)</a:t>
            </a:r>
          </a:p>
        </p:txBody>
      </p:sp>
    </p:spTree>
    <p:extLst>
      <p:ext uri="{BB962C8B-B14F-4D97-AF65-F5344CB8AC3E}">
        <p14:creationId xmlns:p14="http://schemas.microsoft.com/office/powerpoint/2010/main" val="4126113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>
                <a:latin typeface="Cambria" panose="02040503050406030204" pitchFamily="18" charset="0"/>
                <a:ea typeface="Cambria" panose="02040503050406030204" pitchFamily="18" charset="0"/>
              </a:rPr>
              <a:pPr/>
              <a:t>13</a:t>
            </a:fld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ctr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64169" y="179172"/>
            <a:ext cx="1026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Ход внедрения системы ЕКС в Турции </a:t>
            </a:r>
            <a:endParaRPr lang="tr-TR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210252"/>
              </p:ext>
            </p:extLst>
          </p:nvPr>
        </p:nvGraphicFramePr>
        <p:xfrm>
          <a:off x="2613156" y="1075070"/>
          <a:ext cx="6965688" cy="5555028"/>
        </p:xfrm>
        <a:graphic>
          <a:graphicData uri="http://schemas.openxmlformats.org/drawingml/2006/table">
            <a:tbl>
              <a:tblPr/>
              <a:tblGrid>
                <a:gridCol w="1589826">
                  <a:extLst>
                    <a:ext uri="{9D8B030D-6E8A-4147-A177-3AD203B41FA5}">
                      <a16:colId xmlns:a16="http://schemas.microsoft.com/office/drawing/2014/main" val="1625247374"/>
                    </a:ext>
                  </a:extLst>
                </a:gridCol>
                <a:gridCol w="2038500">
                  <a:extLst>
                    <a:ext uri="{9D8B030D-6E8A-4147-A177-3AD203B41FA5}">
                      <a16:colId xmlns:a16="http://schemas.microsoft.com/office/drawing/2014/main" val="1802341680"/>
                    </a:ext>
                  </a:extLst>
                </a:gridCol>
                <a:gridCol w="2221021">
                  <a:extLst>
                    <a:ext uri="{9D8B030D-6E8A-4147-A177-3AD203B41FA5}">
                      <a16:colId xmlns:a16="http://schemas.microsoft.com/office/drawing/2014/main" val="3677006809"/>
                    </a:ext>
                  </a:extLst>
                </a:gridCol>
                <a:gridCol w="1116341">
                  <a:extLst>
                    <a:ext uri="{9D8B030D-6E8A-4147-A177-3AD203B41FA5}">
                      <a16:colId xmlns:a16="http://schemas.microsoft.com/office/drawing/2014/main" val="4181393893"/>
                    </a:ext>
                  </a:extLst>
                </a:gridCol>
              </a:tblGrid>
              <a:tr h="49577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Целевые значения показателей Стратегической</a:t>
                      </a:r>
                      <a:r>
                        <a:rPr lang="ru-RU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программы на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2018</a:t>
                      </a:r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</a:t>
                      </a:r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2023</a:t>
                      </a: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657837"/>
                  </a:ext>
                </a:extLst>
              </a:tr>
              <a:tr h="6181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Год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Целевые показатели</a:t>
                      </a:r>
                      <a:r>
                        <a:rPr lang="ru-RU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</a:t>
                      </a:r>
                      <a:r>
                        <a:rPr lang="ru-RU" sz="1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нараст</a:t>
                      </a:r>
                      <a:r>
                        <a:rPr lang="ru-RU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 итогом)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Фактическое</a:t>
                      </a:r>
                      <a:r>
                        <a:rPr lang="ru-RU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исполнение (</a:t>
                      </a:r>
                      <a:r>
                        <a:rPr lang="ru-RU" sz="1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нараст</a:t>
                      </a:r>
                      <a:r>
                        <a:rPr lang="ru-RU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 итогом)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Статус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4563441"/>
                  </a:ext>
                </a:extLst>
              </a:tr>
              <a:tr h="6012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2018</a:t>
                      </a: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9544947"/>
                  </a:ext>
                </a:extLst>
              </a:tr>
              <a:tr h="6012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2019</a:t>
                      </a: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</a:t>
                      </a: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40</a:t>
                      </a: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6620370"/>
                  </a:ext>
                </a:extLst>
              </a:tr>
              <a:tr h="6012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2020</a:t>
                      </a: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65</a:t>
                      </a: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106</a:t>
                      </a: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084312"/>
                  </a:ext>
                </a:extLst>
              </a:tr>
              <a:tr h="6012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2021</a:t>
                      </a: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135</a:t>
                      </a: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224</a:t>
                      </a: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0922573"/>
                  </a:ext>
                </a:extLst>
              </a:tr>
              <a:tr h="6012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2022</a:t>
                      </a: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200</a:t>
                      </a: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224</a:t>
                      </a: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8403081"/>
                  </a:ext>
                </a:extLst>
              </a:tr>
              <a:tr h="6012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2023</a:t>
                      </a: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230</a:t>
                      </a: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257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9885709"/>
                  </a:ext>
                </a:extLst>
              </a:tr>
              <a:tr h="283435">
                <a:tc gridSpan="3">
                  <a:txBody>
                    <a:bodyPr/>
                    <a:lstStyle/>
                    <a:p>
                      <a:pPr algn="l" fontAlgn="ctr"/>
                      <a:endParaRPr lang="en-US" sz="105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4" marR="8034" marT="80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4" marR="8034" marT="80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5562705"/>
                  </a:ext>
                </a:extLst>
              </a:tr>
              <a:tr h="276347">
                <a:tc gridSpan="3">
                  <a:txBody>
                    <a:bodyPr/>
                    <a:lstStyle/>
                    <a:p>
                      <a:pPr algn="l" fontAlgn="ctr"/>
                      <a:endParaRPr lang="en-US" sz="105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4" marR="8034" marT="80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4" marR="8034" marT="80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641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477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/>
              <a:pPr/>
              <a:t>14</a:t>
            </a:fld>
            <a:endParaRPr lang="tr-TR" dirty="0"/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ctr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25961" y="0"/>
            <a:ext cx="103018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Структура остатка средств на расширенном ЕКС,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по типам организаций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* </a:t>
            </a:r>
            <a:endParaRPr lang="tr-TR" sz="28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4649115"/>
              </p:ext>
            </p:extLst>
          </p:nvPr>
        </p:nvGraphicFramePr>
        <p:xfrm>
          <a:off x="-1200091" y="1005876"/>
          <a:ext cx="8134138" cy="5436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8063" y="6538912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*</a:t>
            </a:r>
            <a:r>
              <a:rPr lang="ru-RU" sz="1200" i="1" dirty="0">
                <a:latin typeface="Cambria" panose="02040503050406030204" pitchFamily="18" charset="0"/>
                <a:ea typeface="Cambria" panose="02040503050406030204" pitchFamily="18" charset="0"/>
              </a:rPr>
              <a:t>Но состоянию на сентябрь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2023</a:t>
            </a:r>
            <a:r>
              <a:rPr lang="ru-RU" sz="1200" i="1" dirty="0">
                <a:latin typeface="Cambria" panose="02040503050406030204" pitchFamily="18" charset="0"/>
                <a:ea typeface="Cambria" panose="02040503050406030204" pitchFamily="18" charset="0"/>
              </a:rPr>
              <a:t> г.</a:t>
            </a:r>
            <a:endParaRPr lang="tr-TR" sz="12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ABB7073A-68B0-02FF-3315-C102F1DD040A}"/>
              </a:ext>
            </a:extLst>
          </p:cNvPr>
          <p:cNvSpPr txBox="1"/>
          <p:nvPr/>
        </p:nvSpPr>
        <p:spPr>
          <a:xfrm>
            <a:off x="1536701" y="4206107"/>
            <a:ext cx="4127500" cy="215136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180000"/>
              </a:lnSpc>
            </a:pPr>
            <a:r>
              <a:rPr lang="ru-RU" sz="105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Специальные счета общего бюджета </a:t>
            </a:r>
          </a:p>
          <a:p>
            <a:pPr>
              <a:lnSpc>
                <a:spcPct val="180000"/>
              </a:lnSpc>
            </a:pPr>
            <a:r>
              <a:rPr lang="ru-RU" sz="105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Университеты</a:t>
            </a:r>
          </a:p>
          <a:p>
            <a:pPr>
              <a:lnSpc>
                <a:spcPct val="180000"/>
              </a:lnSpc>
            </a:pPr>
            <a:r>
              <a:rPr lang="ru-RU" sz="105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Особые бюджетные организации (кроме университетов)</a:t>
            </a:r>
          </a:p>
          <a:p>
            <a:pPr>
              <a:lnSpc>
                <a:spcPct val="180000"/>
              </a:lnSpc>
            </a:pPr>
            <a:r>
              <a:rPr lang="ru-RU" sz="105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Надзорные и регулирующие органы</a:t>
            </a:r>
          </a:p>
          <a:p>
            <a:pPr>
              <a:lnSpc>
                <a:spcPct val="180000"/>
              </a:lnSpc>
            </a:pPr>
            <a:r>
              <a:rPr lang="ru-RU" sz="105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Фонды</a:t>
            </a:r>
          </a:p>
          <a:p>
            <a:pPr>
              <a:lnSpc>
                <a:spcPct val="180000"/>
              </a:lnSpc>
            </a:pPr>
            <a:r>
              <a:rPr lang="ru-RU" sz="105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Агентства развития </a:t>
            </a:r>
          </a:p>
          <a:p>
            <a:pPr>
              <a:lnSpc>
                <a:spcPct val="180000"/>
              </a:lnSpc>
            </a:pPr>
            <a:r>
              <a:rPr lang="ru-RU" sz="105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Прочие органы государственного управления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A27B94A-ADF0-C212-B95B-77EB681142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690244"/>
              </p:ext>
            </p:extLst>
          </p:nvPr>
        </p:nvGraphicFramePr>
        <p:xfrm>
          <a:off x="5935809" y="1287223"/>
          <a:ext cx="5909382" cy="43513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0540">
                  <a:extLst>
                    <a:ext uri="{9D8B030D-6E8A-4147-A177-3AD203B41FA5}">
                      <a16:colId xmlns:a16="http://schemas.microsoft.com/office/drawing/2014/main" val="2332942762"/>
                    </a:ext>
                  </a:extLst>
                </a:gridCol>
                <a:gridCol w="4337050">
                  <a:extLst>
                    <a:ext uri="{9D8B030D-6E8A-4147-A177-3AD203B41FA5}">
                      <a16:colId xmlns:a16="http://schemas.microsoft.com/office/drawing/2014/main" val="2176402283"/>
                    </a:ext>
                  </a:extLst>
                </a:gridCol>
                <a:gridCol w="1151792">
                  <a:extLst>
                    <a:ext uri="{9D8B030D-6E8A-4147-A177-3AD203B41FA5}">
                      <a16:colId xmlns:a16="http://schemas.microsoft.com/office/drawing/2014/main" val="2916259426"/>
                    </a:ext>
                  </a:extLst>
                </a:gridCol>
              </a:tblGrid>
              <a:tr h="331902">
                <a:tc rowSpan="2" gridSpan="2"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Общая институциональная структура расширенного ЕКС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31.10.2023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906" marR="590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594919"/>
                  </a:ext>
                </a:extLst>
              </a:tr>
              <a:tr h="325996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Итого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335917"/>
                  </a:ext>
                </a:extLst>
              </a:tr>
              <a:tr h="325996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0"/>
                        </a:spcBef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Итого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spcBef>
                          <a:spcPts val="0"/>
                        </a:spcBef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257</a:t>
                      </a:r>
                      <a:endParaRPr lang="ru-RU" sz="1100" b="1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21053"/>
                  </a:ext>
                </a:extLst>
              </a:tr>
              <a:tr h="325996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0"/>
                        </a:spcBef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СПЕЦИАЛЬНЫЕ СЧЕТА ОБЩЕГО БЮДЖЕТА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053430"/>
                  </a:ext>
                </a:extLst>
              </a:tr>
              <a:tr h="32304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0"/>
                        </a:spcBef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ОСОБЫЕ БЮДЖЕТНЫЕ ОРГАНИЗАЦИИ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spcBef>
                          <a:spcPts val="0"/>
                        </a:spcBef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174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99044"/>
                  </a:ext>
                </a:extLst>
              </a:tr>
              <a:tr h="325996">
                <a:tc rowSpan="2"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spcBef>
                          <a:spcPts val="0"/>
                        </a:spcBef>
                      </a:pPr>
                      <a:r>
                        <a:rPr lang="ru-RU" sz="1100" b="0" i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Университеты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spcBef>
                          <a:spcPts val="0"/>
                        </a:spcBef>
                      </a:pPr>
                      <a:r>
                        <a:rPr lang="en-US" sz="1100" b="0" i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127</a:t>
                      </a:r>
                      <a:endParaRPr lang="ru-RU" sz="1100" b="0" i="1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278970"/>
                  </a:ext>
                </a:extLst>
              </a:tr>
              <a:tr h="3259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r">
                        <a:spcBef>
                          <a:spcPts val="0"/>
                        </a:spcBef>
                      </a:pPr>
                      <a:r>
                        <a:rPr lang="ru-RU" sz="1100" b="0" i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Прочие особые бюджетные организации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spcBef>
                          <a:spcPts val="0"/>
                        </a:spcBef>
                      </a:pPr>
                      <a:r>
                        <a:rPr lang="en-US" sz="1100" b="0" i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47</a:t>
                      </a:r>
                      <a:endParaRPr lang="ru-RU" sz="1100" b="0" i="1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756613"/>
                  </a:ext>
                </a:extLst>
              </a:tr>
              <a:tr h="325996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0"/>
                        </a:spcBef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ПРОЧИЕ ОРГАНЫ ГОСУДАРСТВЕННОГО УПРАВЛЕНИЯ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895966"/>
                  </a:ext>
                </a:extLst>
              </a:tr>
              <a:tr h="325996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0"/>
                        </a:spcBef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НАДЗОРНЫЕ И РЕГУЛИРУЮЩИЕ ОРГАНЫ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59212"/>
                  </a:ext>
                </a:extLst>
              </a:tr>
              <a:tr h="325996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0"/>
                        </a:spcBef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ФОНДЫ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213836"/>
                  </a:ext>
                </a:extLst>
              </a:tr>
              <a:tr h="325996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0"/>
                        </a:spcBef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АГЕНТСТВА РАЗВИТИЯ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26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120857"/>
                  </a:ext>
                </a:extLst>
              </a:tr>
              <a:tr h="43348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0"/>
                        </a:spcBef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ДИРЕКТОРАТ ИНВЕСТИЦИЙ, МОНИТОРИНГА И КООРДИНАЦИИ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05327"/>
                  </a:ext>
                </a:extLst>
              </a:tr>
              <a:tr h="328949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0"/>
                        </a:spcBef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ОРГАНИЗАЦИИ СОЦИАЛЬНОГО ОБЕСПЕЧЕНИЯ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937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6278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yagram 10"/>
          <p:cNvGraphicFramePr/>
          <p:nvPr>
            <p:extLst>
              <p:ext uri="{D42A27DB-BD31-4B8C-83A1-F6EECF244321}">
                <p14:modId xmlns:p14="http://schemas.microsoft.com/office/powerpoint/2010/main" val="538841534"/>
              </p:ext>
            </p:extLst>
          </p:nvPr>
        </p:nvGraphicFramePr>
        <p:xfrm>
          <a:off x="310292" y="902568"/>
          <a:ext cx="4827766" cy="5182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1451355284"/>
              </p:ext>
            </p:extLst>
          </p:nvPr>
        </p:nvGraphicFramePr>
        <p:xfrm>
          <a:off x="5395396" y="864218"/>
          <a:ext cx="6158175" cy="5221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>
                <a:latin typeface="Cambria" panose="02040503050406030204" pitchFamily="18" charset="0"/>
                <a:ea typeface="Cambria" panose="02040503050406030204" pitchFamily="18" charset="0"/>
              </a:rPr>
              <a:pPr/>
              <a:t>15</a:t>
            </a:fld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409715"/>
              </p:ext>
            </p:extLst>
          </p:nvPr>
        </p:nvGraphicFramePr>
        <p:xfrm>
          <a:off x="0" y="-221578"/>
          <a:ext cx="12192000" cy="1019864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019864">
                <a:tc>
                  <a:txBody>
                    <a:bodyPr/>
                    <a:lstStyle/>
                    <a:p>
                      <a:pPr algn="ctr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64169" y="179172"/>
            <a:ext cx="1026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Банковские счета </a:t>
            </a:r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системе расширенного ЕКС</a:t>
            </a:r>
            <a:endParaRPr lang="tr-TR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15782"/>
            <a:ext cx="725377" cy="7290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FE34A5-9098-48EE-896C-22513CA72B1B}"/>
              </a:ext>
            </a:extLst>
          </p:cNvPr>
          <p:cNvSpPr txBox="1"/>
          <p:nvPr/>
        </p:nvSpPr>
        <p:spPr>
          <a:xfrm>
            <a:off x="52953" y="6413698"/>
            <a:ext cx="4149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Источник</a:t>
            </a:r>
            <a:r>
              <a:rPr lang="tr-TR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tr-TR" sz="1400" i="1" dirty="0">
                <a:latin typeface="Cambria" panose="02040503050406030204" pitchFamily="18" charset="0"/>
                <a:ea typeface="Cambria" panose="02040503050406030204" pitchFamily="18" charset="0"/>
              </a:rPr>
              <a:t> Can (2019)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625" y="1081087"/>
            <a:ext cx="12096750" cy="4695825"/>
          </a:xfrm>
          <a:prstGeom prst="rect">
            <a:avLst/>
          </a:prstGeom>
          <a:gradFill flip="none" rotWithShape="1">
            <a:gsLst>
              <a:gs pos="0">
                <a:srgbClr val="F7F2CF"/>
              </a:gs>
              <a:gs pos="100000">
                <a:srgbClr val="D0CBB1"/>
              </a:gs>
            </a:gsLst>
            <a:lin ang="5400000" scaled="1"/>
            <a:tileRect/>
          </a:gradFill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511DB74B-4AEF-2774-8400-1A3258E085D5}"/>
              </a:ext>
            </a:extLst>
          </p:cNvPr>
          <p:cNvSpPr/>
          <p:nvPr/>
        </p:nvSpPr>
        <p:spPr>
          <a:xfrm>
            <a:off x="146050" y="1199036"/>
            <a:ext cx="1257300" cy="1328264"/>
          </a:xfrm>
          <a:prstGeom prst="roundRect">
            <a:avLst>
              <a:gd name="adj" fmla="val 8586"/>
            </a:avLst>
          </a:prstGeom>
          <a:gradFill flip="none" rotWithShape="1">
            <a:gsLst>
              <a:gs pos="0">
                <a:srgbClr val="F7F2CF"/>
              </a:gs>
              <a:gs pos="100000">
                <a:srgbClr val="D0CBB1"/>
              </a:gs>
            </a:gsLst>
            <a:lin ang="5400000" scaled="1"/>
            <a:tileRect/>
          </a:gra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1300">
                <a:latin typeface="Arial Narrow" panose="020B0606020202030204" pitchFamily="34" charset="0"/>
              </a:rPr>
              <a:t>Срочный депозитный счет (государственные банки)</a:t>
            </a:r>
            <a:endParaRPr lang="tr-TR" sz="130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06EB70C-05F5-22F3-C6C9-D1618EF2F4AD}"/>
              </a:ext>
            </a:extLst>
          </p:cNvPr>
          <p:cNvSpPr/>
          <p:nvPr/>
        </p:nvSpPr>
        <p:spPr>
          <a:xfrm>
            <a:off x="10515600" y="1414935"/>
            <a:ext cx="1333500" cy="877415"/>
          </a:xfrm>
          <a:prstGeom prst="roundRect">
            <a:avLst>
              <a:gd name="adj" fmla="val 8586"/>
            </a:avLst>
          </a:prstGeom>
          <a:gradFill flip="none" rotWithShape="1">
            <a:gsLst>
              <a:gs pos="0">
                <a:srgbClr val="F7F2CF"/>
              </a:gs>
              <a:gs pos="100000">
                <a:srgbClr val="D0CBB1"/>
              </a:gs>
            </a:gsLst>
            <a:lin ang="5400000" scaled="1"/>
            <a:tileRect/>
          </a:gra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1300">
                <a:latin typeface="Arial Narrow" panose="020B0606020202030204" pitchFamily="34" charset="0"/>
              </a:rPr>
              <a:t>Срочный депозитный счет (государственные банки)</a:t>
            </a:r>
            <a:endParaRPr lang="tr-TR" sz="1300"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BF63A88F-D12B-7381-D69B-B732E48FDCD6}"/>
              </a:ext>
            </a:extLst>
          </p:cNvPr>
          <p:cNvSpPr/>
          <p:nvPr/>
        </p:nvSpPr>
        <p:spPr>
          <a:xfrm>
            <a:off x="1720900" y="1186335"/>
            <a:ext cx="2628850" cy="1175865"/>
          </a:xfrm>
          <a:prstGeom prst="roundRect">
            <a:avLst>
              <a:gd name="adj" fmla="val 13986"/>
            </a:avLst>
          </a:prstGeom>
          <a:gradFill flip="none" rotWithShape="1">
            <a:gsLst>
              <a:gs pos="0">
                <a:srgbClr val="52BDC5"/>
              </a:gs>
              <a:gs pos="100000">
                <a:srgbClr val="439091"/>
              </a:gs>
            </a:gsLst>
            <a:lin ang="5400000" scaled="1"/>
            <a:tileRect/>
          </a:gra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1300">
                <a:solidFill>
                  <a:schemeClr val="bg1"/>
                </a:solidFill>
                <a:latin typeface="Arial Narrow" panose="020B0606020202030204" pitchFamily="34" charset="0"/>
              </a:rPr>
              <a:t>ЕКС</a:t>
            </a:r>
            <a:endParaRPr lang="tr-TR" sz="13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53160CE6-66E9-A321-5142-FFBDB06EDBF0}"/>
              </a:ext>
            </a:extLst>
          </p:cNvPr>
          <p:cNvSpPr/>
          <p:nvPr/>
        </p:nvSpPr>
        <p:spPr>
          <a:xfrm>
            <a:off x="819200" y="3025799"/>
            <a:ext cx="1619200" cy="1175865"/>
          </a:xfrm>
          <a:prstGeom prst="roundRect">
            <a:avLst>
              <a:gd name="adj" fmla="val 13986"/>
            </a:avLst>
          </a:prstGeom>
          <a:gradFill flip="none" rotWithShape="1">
            <a:gsLst>
              <a:gs pos="0">
                <a:srgbClr val="52BDC5"/>
              </a:gs>
              <a:gs pos="100000">
                <a:srgbClr val="439091"/>
              </a:gs>
            </a:gsLst>
            <a:lin ang="5400000" scaled="1"/>
            <a:tileRect/>
          </a:gra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1300">
                <a:solidFill>
                  <a:schemeClr val="bg1"/>
                </a:solidFill>
                <a:latin typeface="Arial Narrow" panose="020B0606020202030204" pitchFamily="34" charset="0"/>
              </a:rPr>
              <a:t>Платежный счет ЕКС</a:t>
            </a:r>
            <a:endParaRPr lang="tr-TR" sz="13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FF69FE8-7905-4C63-BA2C-7D57F798ED7A}"/>
              </a:ext>
            </a:extLst>
          </p:cNvPr>
          <p:cNvSpPr/>
          <p:nvPr/>
        </p:nvSpPr>
        <p:spPr>
          <a:xfrm>
            <a:off x="2689388" y="3025799"/>
            <a:ext cx="1619200" cy="1175865"/>
          </a:xfrm>
          <a:prstGeom prst="roundRect">
            <a:avLst>
              <a:gd name="adj" fmla="val 13986"/>
            </a:avLst>
          </a:prstGeom>
          <a:gradFill flip="none" rotWithShape="1">
            <a:gsLst>
              <a:gs pos="0">
                <a:srgbClr val="52BDC5"/>
              </a:gs>
              <a:gs pos="100000">
                <a:srgbClr val="439091"/>
              </a:gs>
            </a:gsLst>
            <a:lin ang="5400000" scaled="1"/>
            <a:tileRect/>
          </a:gra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1300">
                <a:solidFill>
                  <a:schemeClr val="bg1"/>
                </a:solidFill>
                <a:latin typeface="Arial Narrow" panose="020B0606020202030204" pitchFamily="34" charset="0"/>
              </a:rPr>
              <a:t>Счет инкассо ЕКС</a:t>
            </a:r>
            <a:endParaRPr lang="tr-TR" sz="13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D0A43759-FA65-1504-5BEB-49AE6422B1FD}"/>
              </a:ext>
            </a:extLst>
          </p:cNvPr>
          <p:cNvSpPr/>
          <p:nvPr/>
        </p:nvSpPr>
        <p:spPr>
          <a:xfrm>
            <a:off x="1174800" y="4700163"/>
            <a:ext cx="920700" cy="1014837"/>
          </a:xfrm>
          <a:prstGeom prst="roundRect">
            <a:avLst>
              <a:gd name="adj" fmla="val 13986"/>
            </a:avLst>
          </a:prstGeom>
          <a:gradFill flip="none" rotWithShape="1">
            <a:gsLst>
              <a:gs pos="0">
                <a:srgbClr val="52BDC5"/>
              </a:gs>
              <a:gs pos="100000">
                <a:srgbClr val="439091"/>
              </a:gs>
            </a:gsLst>
            <a:lin ang="5400000" scaled="1"/>
            <a:tileRect/>
          </a:gra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1100">
                <a:solidFill>
                  <a:schemeClr val="bg1"/>
                </a:solidFill>
                <a:latin typeface="Arial Narrow" panose="020B0606020202030204" pitchFamily="34" charset="0"/>
              </a:rPr>
              <a:t>Учетные подразделения</a:t>
            </a:r>
            <a:endParaRPr lang="tr-TR" sz="11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0EA3CCE5-76F0-FB84-0CA3-C31D80E3A28E}"/>
              </a:ext>
            </a:extLst>
          </p:cNvPr>
          <p:cNvSpPr/>
          <p:nvPr/>
        </p:nvSpPr>
        <p:spPr>
          <a:xfrm>
            <a:off x="2562275" y="4700163"/>
            <a:ext cx="920700" cy="1014837"/>
          </a:xfrm>
          <a:prstGeom prst="roundRect">
            <a:avLst>
              <a:gd name="adj" fmla="val 13986"/>
            </a:avLst>
          </a:prstGeom>
          <a:gradFill flip="none" rotWithShape="1">
            <a:gsLst>
              <a:gs pos="0">
                <a:srgbClr val="52BDC5"/>
              </a:gs>
              <a:gs pos="100000">
                <a:srgbClr val="439091"/>
              </a:gs>
            </a:gsLst>
            <a:lin ang="5400000" scaled="1"/>
            <a:tileRect/>
          </a:gra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1100">
                <a:solidFill>
                  <a:schemeClr val="bg1"/>
                </a:solidFill>
                <a:latin typeface="Arial Narrow" panose="020B0606020202030204" pitchFamily="34" charset="0"/>
              </a:rPr>
              <a:t>Учетные подразделения</a:t>
            </a:r>
            <a:endParaRPr lang="tr-TR" sz="11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134A4BB1-E275-7118-F678-1C6887094F8E}"/>
              </a:ext>
            </a:extLst>
          </p:cNvPr>
          <p:cNvSpPr/>
          <p:nvPr/>
        </p:nvSpPr>
        <p:spPr>
          <a:xfrm>
            <a:off x="3514800" y="4700163"/>
            <a:ext cx="920700" cy="1014837"/>
          </a:xfrm>
          <a:prstGeom prst="roundRect">
            <a:avLst>
              <a:gd name="adj" fmla="val 13986"/>
            </a:avLst>
          </a:prstGeom>
          <a:gradFill flip="none" rotWithShape="1">
            <a:gsLst>
              <a:gs pos="0">
                <a:srgbClr val="52BDC5"/>
              </a:gs>
              <a:gs pos="100000">
                <a:srgbClr val="439091"/>
              </a:gs>
            </a:gsLst>
            <a:lin ang="5400000" scaled="1"/>
            <a:tileRect/>
          </a:gra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1100">
                <a:solidFill>
                  <a:schemeClr val="bg1"/>
                </a:solidFill>
                <a:latin typeface="Arial Narrow" panose="020B0606020202030204" pitchFamily="34" charset="0"/>
              </a:rPr>
              <a:t>Налоговые органы</a:t>
            </a:r>
            <a:endParaRPr lang="tr-TR" sz="11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7DC48D98-1920-754A-D34D-C952D752626B}"/>
              </a:ext>
            </a:extLst>
          </p:cNvPr>
          <p:cNvSpPr/>
          <p:nvPr/>
        </p:nvSpPr>
        <p:spPr>
          <a:xfrm>
            <a:off x="6872854" y="1186335"/>
            <a:ext cx="2628850" cy="1175865"/>
          </a:xfrm>
          <a:prstGeom prst="roundRect">
            <a:avLst>
              <a:gd name="adj" fmla="val 13986"/>
            </a:avLst>
          </a:prstGeom>
          <a:gradFill flip="none" rotWithShape="1">
            <a:gsLst>
              <a:gs pos="0">
                <a:srgbClr val="F4875B"/>
              </a:gs>
              <a:gs pos="100000">
                <a:srgbClr val="C46D4A"/>
              </a:gs>
            </a:gsLst>
            <a:lin ang="5400000" scaled="1"/>
            <a:tileRect/>
          </a:gra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1300">
                <a:solidFill>
                  <a:schemeClr val="bg1"/>
                </a:solidFill>
                <a:latin typeface="Arial Narrow" panose="020B0606020202030204" pitchFamily="34" charset="0"/>
              </a:rPr>
              <a:t>Новый ЕКС</a:t>
            </a:r>
            <a:endParaRPr lang="tr-TR" sz="13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11CBDD98-DDA1-271E-6F72-793D94F03174}"/>
              </a:ext>
            </a:extLst>
          </p:cNvPr>
          <p:cNvSpPr/>
          <p:nvPr/>
        </p:nvSpPr>
        <p:spPr>
          <a:xfrm>
            <a:off x="6000800" y="3025799"/>
            <a:ext cx="1022300" cy="1196951"/>
          </a:xfrm>
          <a:prstGeom prst="roundRect">
            <a:avLst>
              <a:gd name="adj" fmla="val 13986"/>
            </a:avLst>
          </a:prstGeom>
          <a:gradFill flip="none" rotWithShape="1">
            <a:gsLst>
              <a:gs pos="0">
                <a:srgbClr val="F4875B"/>
              </a:gs>
              <a:gs pos="100000">
                <a:srgbClr val="C46D4A"/>
              </a:gs>
            </a:gsLst>
            <a:lin ang="5400000" scaled="1"/>
            <a:tileRect/>
          </a:gra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1300">
                <a:solidFill>
                  <a:schemeClr val="bg1"/>
                </a:solidFill>
                <a:latin typeface="Arial Narrow" panose="020B0606020202030204" pitchFamily="34" charset="0"/>
              </a:rPr>
              <a:t>Платежный счет нового ЕКС</a:t>
            </a:r>
            <a:endParaRPr lang="tr-TR" sz="13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0B6BF9E3-83F8-C2F4-6AFE-B11A443D3ABE}"/>
              </a:ext>
            </a:extLst>
          </p:cNvPr>
          <p:cNvSpPr/>
          <p:nvPr/>
        </p:nvSpPr>
        <p:spPr>
          <a:xfrm>
            <a:off x="7103604" y="3025799"/>
            <a:ext cx="1022300" cy="1196951"/>
          </a:xfrm>
          <a:prstGeom prst="roundRect">
            <a:avLst>
              <a:gd name="adj" fmla="val 13986"/>
            </a:avLst>
          </a:prstGeom>
          <a:gradFill flip="none" rotWithShape="1">
            <a:gsLst>
              <a:gs pos="0">
                <a:srgbClr val="F4875B"/>
              </a:gs>
              <a:gs pos="100000">
                <a:srgbClr val="C46D4A"/>
              </a:gs>
            </a:gsLst>
            <a:lin ang="5400000" scaled="1"/>
            <a:tileRect/>
          </a:gra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1300">
                <a:solidFill>
                  <a:schemeClr val="bg1"/>
                </a:solidFill>
                <a:latin typeface="Arial Narrow" panose="020B0606020202030204" pitchFamily="34" charset="0"/>
              </a:rPr>
              <a:t>Счет инкассо нового ЕКС</a:t>
            </a:r>
            <a:endParaRPr lang="tr-TR" sz="13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83A78F9B-6CA1-F786-A848-39AA4192730A}"/>
              </a:ext>
            </a:extLst>
          </p:cNvPr>
          <p:cNvSpPr/>
          <p:nvPr/>
        </p:nvSpPr>
        <p:spPr>
          <a:xfrm>
            <a:off x="8213283" y="3025799"/>
            <a:ext cx="1022300" cy="1196951"/>
          </a:xfrm>
          <a:prstGeom prst="roundRect">
            <a:avLst>
              <a:gd name="adj" fmla="val 13986"/>
            </a:avLst>
          </a:prstGeom>
          <a:gradFill flip="none" rotWithShape="1">
            <a:gsLst>
              <a:gs pos="0">
                <a:srgbClr val="F4875B"/>
              </a:gs>
              <a:gs pos="100000">
                <a:srgbClr val="C46D4A"/>
              </a:gs>
            </a:gsLst>
            <a:lin ang="5400000" scaled="1"/>
            <a:tileRect/>
          </a:gra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1300">
                <a:solidFill>
                  <a:schemeClr val="bg1"/>
                </a:solidFill>
                <a:latin typeface="Arial Narrow" panose="020B0606020202030204" pitchFamily="34" charset="0"/>
              </a:rPr>
              <a:t>Платежный специальный счет нового ЕКС</a:t>
            </a:r>
            <a:endParaRPr lang="tr-TR" sz="13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5E0E4DB6-3B2C-8A03-3AE1-116BE9883AB8}"/>
              </a:ext>
            </a:extLst>
          </p:cNvPr>
          <p:cNvSpPr/>
          <p:nvPr/>
        </p:nvSpPr>
        <p:spPr>
          <a:xfrm>
            <a:off x="9357337" y="3025799"/>
            <a:ext cx="1022300" cy="1196951"/>
          </a:xfrm>
          <a:prstGeom prst="roundRect">
            <a:avLst>
              <a:gd name="adj" fmla="val 13986"/>
            </a:avLst>
          </a:prstGeom>
          <a:gradFill flip="none" rotWithShape="1">
            <a:gsLst>
              <a:gs pos="0">
                <a:srgbClr val="F4875B"/>
              </a:gs>
              <a:gs pos="100000">
                <a:srgbClr val="C46D4A"/>
              </a:gs>
            </a:gsLst>
            <a:lin ang="5400000" scaled="1"/>
            <a:tileRect/>
          </a:gra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1300" dirty="0">
                <a:solidFill>
                  <a:schemeClr val="bg1"/>
                </a:solidFill>
                <a:latin typeface="Arial Narrow" panose="020B0606020202030204" pitchFamily="34" charset="0"/>
              </a:rPr>
              <a:t>Специальный счет поступлений нового ЕКС</a:t>
            </a:r>
            <a:endParaRPr lang="tr-TR" sz="13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4A6D230D-FE11-F49B-BB85-F0BED76455D0}"/>
              </a:ext>
            </a:extLst>
          </p:cNvPr>
          <p:cNvSpPr/>
          <p:nvPr/>
        </p:nvSpPr>
        <p:spPr>
          <a:xfrm>
            <a:off x="5767043" y="4852072"/>
            <a:ext cx="1355652" cy="826834"/>
          </a:xfrm>
          <a:prstGeom prst="roundRect">
            <a:avLst>
              <a:gd name="adj" fmla="val 13986"/>
            </a:avLst>
          </a:prstGeom>
          <a:gradFill flip="none" rotWithShape="1">
            <a:gsLst>
              <a:gs pos="0">
                <a:srgbClr val="F4875B"/>
              </a:gs>
              <a:gs pos="100000">
                <a:srgbClr val="C46D4A"/>
              </a:gs>
            </a:gsLst>
            <a:lin ang="5400000" scaled="1"/>
            <a:tileRect/>
          </a:gra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1100">
                <a:solidFill>
                  <a:schemeClr val="bg1"/>
                </a:solidFill>
                <a:latin typeface="Arial Narrow" panose="020B0606020202030204" pitchFamily="34" charset="0"/>
              </a:rPr>
              <a:t>Платежный счет организации (</a:t>
            </a:r>
            <a:r>
              <a:rPr lang="de-DE" sz="1100">
                <a:solidFill>
                  <a:schemeClr val="bg1"/>
                </a:solidFill>
                <a:latin typeface="Arial Narrow" panose="020B0606020202030204" pitchFamily="34" charset="0"/>
              </a:rPr>
              <a:t>A)</a:t>
            </a:r>
            <a:endParaRPr lang="tr-TR" sz="11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2A772627-DF80-49EA-FC2B-C59DC6FC7810}"/>
              </a:ext>
            </a:extLst>
          </p:cNvPr>
          <p:cNvSpPr/>
          <p:nvPr/>
        </p:nvSpPr>
        <p:spPr>
          <a:xfrm>
            <a:off x="7162706" y="4852072"/>
            <a:ext cx="1335026" cy="826834"/>
          </a:xfrm>
          <a:prstGeom prst="roundRect">
            <a:avLst>
              <a:gd name="adj" fmla="val 13986"/>
            </a:avLst>
          </a:prstGeom>
          <a:gradFill flip="none" rotWithShape="1">
            <a:gsLst>
              <a:gs pos="0">
                <a:srgbClr val="F4875B"/>
              </a:gs>
              <a:gs pos="100000">
                <a:srgbClr val="C46D4A"/>
              </a:gs>
            </a:gsLst>
            <a:lin ang="5400000" scaled="1"/>
            <a:tileRect/>
          </a:gra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1100">
                <a:solidFill>
                  <a:schemeClr val="bg1"/>
                </a:solidFill>
                <a:latin typeface="Arial Narrow" panose="020B0606020202030204" pitchFamily="34" charset="0"/>
              </a:rPr>
              <a:t>Платежный счет организации (</a:t>
            </a:r>
            <a:r>
              <a:rPr lang="de-DE" sz="1100">
                <a:solidFill>
                  <a:schemeClr val="bg1"/>
                </a:solidFill>
                <a:latin typeface="Arial Narrow" panose="020B0606020202030204" pitchFamily="34" charset="0"/>
              </a:rPr>
              <a:t>A)</a:t>
            </a:r>
            <a:endParaRPr lang="tr-TR" sz="11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0DF8F2C7-A8C1-DF72-9470-9D6C0095C1E7}"/>
              </a:ext>
            </a:extLst>
          </p:cNvPr>
          <p:cNvSpPr/>
          <p:nvPr/>
        </p:nvSpPr>
        <p:spPr>
          <a:xfrm>
            <a:off x="8526820" y="4543426"/>
            <a:ext cx="912813" cy="1128604"/>
          </a:xfrm>
          <a:prstGeom prst="roundRect">
            <a:avLst>
              <a:gd name="adj" fmla="val 13986"/>
            </a:avLst>
          </a:prstGeom>
          <a:gradFill flip="none" rotWithShape="1">
            <a:gsLst>
              <a:gs pos="0">
                <a:srgbClr val="F4875B"/>
              </a:gs>
              <a:gs pos="100000">
                <a:srgbClr val="C46D4A"/>
              </a:gs>
            </a:gsLst>
            <a:lin ang="5400000" scaled="1"/>
            <a:tileRect/>
          </a:gra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1100">
                <a:solidFill>
                  <a:schemeClr val="bg1"/>
                </a:solidFill>
                <a:latin typeface="Arial Narrow" panose="020B0606020202030204" pitchFamily="34" charset="0"/>
              </a:rPr>
              <a:t>Конкретный платежный счет организации (A)</a:t>
            </a:r>
            <a:endParaRPr lang="tr-TR" sz="11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3A6DB205-7605-4F6F-5CED-A8E25E9940C0}"/>
              </a:ext>
            </a:extLst>
          </p:cNvPr>
          <p:cNvSpPr/>
          <p:nvPr/>
        </p:nvSpPr>
        <p:spPr>
          <a:xfrm>
            <a:off x="9469463" y="4543426"/>
            <a:ext cx="912813" cy="1128604"/>
          </a:xfrm>
          <a:prstGeom prst="roundRect">
            <a:avLst>
              <a:gd name="adj" fmla="val 13986"/>
            </a:avLst>
          </a:prstGeom>
          <a:gradFill flip="none" rotWithShape="1">
            <a:gsLst>
              <a:gs pos="0">
                <a:srgbClr val="F4875B"/>
              </a:gs>
              <a:gs pos="100000">
                <a:srgbClr val="C46D4A"/>
              </a:gs>
            </a:gsLst>
            <a:lin ang="5400000" scaled="1"/>
            <a:tileRect/>
          </a:gra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Arial Narrow" panose="020B0606020202030204" pitchFamily="34" charset="0"/>
              </a:rPr>
              <a:t>Конкретный счет поступлений организации (А)</a:t>
            </a:r>
            <a:endParaRPr lang="tr-TR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7CD013E6-5ED4-CD83-43C4-D0DAAA104A1E}"/>
              </a:ext>
            </a:extLst>
          </p:cNvPr>
          <p:cNvSpPr/>
          <p:nvPr/>
        </p:nvSpPr>
        <p:spPr>
          <a:xfrm>
            <a:off x="10501391" y="3127376"/>
            <a:ext cx="744459" cy="450849"/>
          </a:xfrm>
          <a:prstGeom prst="roundRect">
            <a:avLst>
              <a:gd name="adj" fmla="val 16516"/>
            </a:avLst>
          </a:prstGeom>
          <a:solidFill>
            <a:srgbClr val="1A282F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1100">
                <a:solidFill>
                  <a:schemeClr val="bg1"/>
                </a:solidFill>
                <a:latin typeface="Arial Narrow" panose="020B0606020202030204" pitchFamily="34" charset="0"/>
              </a:rPr>
              <a:t>Владелец</a:t>
            </a:r>
            <a:endParaRPr lang="tr-TR" sz="11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935A29C9-628A-81BC-0FF5-DEC284E86D58}"/>
              </a:ext>
            </a:extLst>
          </p:cNvPr>
          <p:cNvSpPr/>
          <p:nvPr/>
        </p:nvSpPr>
        <p:spPr>
          <a:xfrm>
            <a:off x="11251744" y="3127376"/>
            <a:ext cx="778331" cy="450849"/>
          </a:xfrm>
          <a:prstGeom prst="roundRect">
            <a:avLst>
              <a:gd name="adj" fmla="val 16516"/>
            </a:avLst>
          </a:prstGeom>
          <a:solidFill>
            <a:srgbClr val="1A282F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1100">
                <a:solidFill>
                  <a:schemeClr val="bg1"/>
                </a:solidFill>
                <a:latin typeface="Arial Narrow" panose="020B0606020202030204" pitchFamily="34" charset="0"/>
              </a:rPr>
              <a:t>Казначейство</a:t>
            </a:r>
            <a:endParaRPr lang="tr-TR" sz="11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5AD9FD21-1421-DFB5-2FD4-758B7ADEAD3D}"/>
              </a:ext>
            </a:extLst>
          </p:cNvPr>
          <p:cNvSpPr/>
          <p:nvPr/>
        </p:nvSpPr>
        <p:spPr>
          <a:xfrm>
            <a:off x="10501391" y="3578226"/>
            <a:ext cx="744459" cy="450849"/>
          </a:xfrm>
          <a:prstGeom prst="roundRect">
            <a:avLst>
              <a:gd name="adj" fmla="val 16516"/>
            </a:avLst>
          </a:prstGeom>
          <a:solidFill>
            <a:srgbClr val="1A282F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1100">
                <a:solidFill>
                  <a:schemeClr val="bg1"/>
                </a:solidFill>
                <a:latin typeface="Arial Narrow" panose="020B0606020202030204" pitchFamily="34" charset="0"/>
              </a:rPr>
              <a:t>Счет</a:t>
            </a:r>
            <a:endParaRPr lang="tr-TR" sz="11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42C6A1D8-EB9F-4EA4-35AA-0475A0628282}"/>
              </a:ext>
            </a:extLst>
          </p:cNvPr>
          <p:cNvSpPr/>
          <p:nvPr/>
        </p:nvSpPr>
        <p:spPr>
          <a:xfrm>
            <a:off x="11251744" y="3578226"/>
            <a:ext cx="778331" cy="450849"/>
          </a:xfrm>
          <a:prstGeom prst="roundRect">
            <a:avLst>
              <a:gd name="adj" fmla="val 16516"/>
            </a:avLst>
          </a:prstGeom>
          <a:solidFill>
            <a:srgbClr val="1A282F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1100">
                <a:solidFill>
                  <a:schemeClr val="bg1"/>
                </a:solidFill>
                <a:latin typeface="Arial Narrow" panose="020B0606020202030204" pitchFamily="34" charset="0"/>
              </a:rPr>
              <a:t>ЦБ</a:t>
            </a:r>
            <a:endParaRPr lang="tr-TR" sz="11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E1341132-62F8-3602-973A-6926B139ED30}"/>
              </a:ext>
            </a:extLst>
          </p:cNvPr>
          <p:cNvSpPr/>
          <p:nvPr/>
        </p:nvSpPr>
        <p:spPr>
          <a:xfrm>
            <a:off x="10501391" y="4641851"/>
            <a:ext cx="744459" cy="450849"/>
          </a:xfrm>
          <a:prstGeom prst="roundRect">
            <a:avLst>
              <a:gd name="adj" fmla="val 16516"/>
            </a:avLst>
          </a:prstGeom>
          <a:solidFill>
            <a:srgbClr val="1A282F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1100">
                <a:solidFill>
                  <a:schemeClr val="bg1"/>
                </a:solidFill>
                <a:latin typeface="Arial Narrow" panose="020B0606020202030204" pitchFamily="34" charset="0"/>
              </a:rPr>
              <a:t>Прочие</a:t>
            </a:r>
            <a:endParaRPr lang="tr-TR" sz="11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15FE25E9-FBEF-8B7C-2EB1-410DE0631C8A}"/>
              </a:ext>
            </a:extLst>
          </p:cNvPr>
          <p:cNvSpPr/>
          <p:nvPr/>
        </p:nvSpPr>
        <p:spPr>
          <a:xfrm>
            <a:off x="11251744" y="4641851"/>
            <a:ext cx="787856" cy="450849"/>
          </a:xfrm>
          <a:prstGeom prst="roundRect">
            <a:avLst>
              <a:gd name="adj" fmla="val 16516"/>
            </a:avLst>
          </a:prstGeom>
          <a:solidFill>
            <a:srgbClr val="1A282F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1100">
                <a:solidFill>
                  <a:schemeClr val="bg1"/>
                </a:solidFill>
                <a:latin typeface="Arial Narrow" panose="020B0606020202030204" pitchFamily="34" charset="0"/>
              </a:rPr>
              <a:t>Организации</a:t>
            </a:r>
            <a:endParaRPr lang="tr-TR" sz="11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1A870A5B-1EFD-C371-D6F4-46FFCD07E093}"/>
              </a:ext>
            </a:extLst>
          </p:cNvPr>
          <p:cNvSpPr/>
          <p:nvPr/>
        </p:nvSpPr>
        <p:spPr>
          <a:xfrm>
            <a:off x="10501391" y="5099051"/>
            <a:ext cx="744459" cy="450849"/>
          </a:xfrm>
          <a:prstGeom prst="roundRect">
            <a:avLst>
              <a:gd name="adj" fmla="val 16516"/>
            </a:avLst>
          </a:prstGeom>
          <a:solidFill>
            <a:srgbClr val="1A282F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1100">
                <a:solidFill>
                  <a:schemeClr val="bg1"/>
                </a:solidFill>
                <a:latin typeface="Arial Narrow" panose="020B0606020202030204" pitchFamily="34" charset="0"/>
              </a:rPr>
              <a:t>Банк</a:t>
            </a:r>
            <a:endParaRPr lang="tr-TR" sz="11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B54CB42D-FD98-6ABF-547D-905A801BE7A4}"/>
              </a:ext>
            </a:extLst>
          </p:cNvPr>
          <p:cNvSpPr/>
          <p:nvPr/>
        </p:nvSpPr>
        <p:spPr>
          <a:xfrm>
            <a:off x="11251744" y="5099051"/>
            <a:ext cx="787856" cy="450849"/>
          </a:xfrm>
          <a:prstGeom prst="roundRect">
            <a:avLst>
              <a:gd name="adj" fmla="val 16516"/>
            </a:avLst>
          </a:prstGeom>
          <a:solidFill>
            <a:srgbClr val="1A282F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100">
                <a:solidFill>
                  <a:schemeClr val="bg1"/>
                </a:solidFill>
                <a:latin typeface="Arial Narrow" panose="020B0606020202030204" pitchFamily="34" charset="0"/>
              </a:rPr>
              <a:t>Ziraat Bnk. </a:t>
            </a:r>
            <a:r>
              <a:rPr lang="ru-RU" sz="1100">
                <a:solidFill>
                  <a:schemeClr val="bg1"/>
                </a:solidFill>
                <a:latin typeface="Arial Narrow" panose="020B0606020202030204" pitchFamily="34" charset="0"/>
              </a:rPr>
              <a:t>и ЦБ</a:t>
            </a:r>
            <a:endParaRPr lang="tr-TR" sz="11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601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144802"/>
              </p:ext>
            </p:extLst>
          </p:nvPr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ctr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>
                <a:latin typeface="Cambria" panose="02040503050406030204" pitchFamily="18" charset="0"/>
                <a:ea typeface="Cambria" panose="02040503050406030204" pitchFamily="18" charset="0"/>
              </a:rPr>
              <a:pPr/>
              <a:t>16</a:t>
            </a:fld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sp>
        <p:nvSpPr>
          <p:cNvPr id="80" name="Content Placeholder 2"/>
          <p:cNvSpPr>
            <a:spLocks noGrp="1"/>
          </p:cNvSpPr>
          <p:nvPr>
            <p:ph idx="1"/>
          </p:nvPr>
        </p:nvSpPr>
        <p:spPr>
          <a:xfrm>
            <a:off x="282804" y="902568"/>
            <a:ext cx="11419521" cy="5386778"/>
          </a:xfrm>
        </p:spPr>
        <p:txBody>
          <a:bodyPr/>
          <a:lstStyle/>
          <a:p>
            <a:r>
              <a:rPr lang="ru-RU" sz="1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Все платежи, поступления, взаимная дебиторская и кредиторская задолженность отражаются в системе бухгалтерского учета</a:t>
            </a:r>
            <a:r>
              <a:rPr lang="en-US" sz="1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.</a:t>
            </a:r>
          </a:p>
          <a:p>
            <a:r>
              <a:rPr lang="ru-RU" sz="1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Размер взаимной дебиторской и кредиторской задолженности является предельным значением для платежей, и поэтому он служит контрольным параметром для системы</a:t>
            </a:r>
            <a:r>
              <a:rPr lang="en-US" sz="1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964169" y="179172"/>
            <a:ext cx="1026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Интеграция с системой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бухгалтерского учета</a:t>
            </a:r>
            <a:endParaRPr lang="tr-TR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60" y="2095437"/>
            <a:ext cx="11211065" cy="3881159"/>
          </a:xfrm>
          <a:prstGeom prst="rect">
            <a:avLst/>
          </a:prstGeom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87FE34A5-9098-48EE-896C-22513CA72B1B}"/>
              </a:ext>
            </a:extLst>
          </p:cNvPr>
          <p:cNvSpPr txBox="1"/>
          <p:nvPr/>
        </p:nvSpPr>
        <p:spPr>
          <a:xfrm>
            <a:off x="282804" y="6413698"/>
            <a:ext cx="4149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latin typeface="Cambria" panose="02040503050406030204" pitchFamily="18" charset="0"/>
                <a:ea typeface="Cambria" panose="02040503050406030204" pitchFamily="18" charset="0"/>
              </a:rPr>
              <a:t>Источник</a:t>
            </a:r>
            <a:r>
              <a:rPr lang="tr-TR" b="1" i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tr-TR" i="1" dirty="0">
                <a:latin typeface="Cambria" panose="02040503050406030204" pitchFamily="18" charset="0"/>
                <a:ea typeface="Cambria" panose="02040503050406030204" pitchFamily="18" charset="0"/>
              </a:rPr>
              <a:t> Can (2020)</a:t>
            </a: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6EBFC036-CD7C-E827-34E4-09C3F3DC4FA6}"/>
              </a:ext>
            </a:extLst>
          </p:cNvPr>
          <p:cNvSpPr txBox="1"/>
          <p:nvPr/>
        </p:nvSpPr>
        <p:spPr>
          <a:xfrm>
            <a:off x="642154" y="2217765"/>
            <a:ext cx="4914096" cy="328586"/>
          </a:xfrm>
          <a:prstGeom prst="rect">
            <a:avLst/>
          </a:prstGeom>
          <a:solidFill>
            <a:srgbClr val="D5A683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b="1">
                <a:latin typeface="Arial Narrow" panose="020B0606020202030204" pitchFamily="34" charset="0"/>
                <a:ea typeface="Cambria" panose="02040503050406030204" pitchFamily="18" charset="0"/>
              </a:rPr>
              <a:t>Организации </a:t>
            </a:r>
            <a:endParaRPr lang="tr-TR" b="1" dirty="0">
              <a:latin typeface="Arial Narrow" panose="020B0606020202030204" pitchFamily="34" charset="0"/>
              <a:ea typeface="Cambria" panose="02040503050406030204" pitchFamily="18" charset="0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9F432402-0AC8-1B46-5888-984C670DE774}"/>
              </a:ext>
            </a:extLst>
          </p:cNvPr>
          <p:cNvSpPr txBox="1"/>
          <p:nvPr/>
        </p:nvSpPr>
        <p:spPr>
          <a:xfrm>
            <a:off x="699304" y="2668678"/>
            <a:ext cx="4787096" cy="519021"/>
          </a:xfrm>
          <a:prstGeom prst="rect">
            <a:avLst/>
          </a:prstGeom>
          <a:solidFill>
            <a:srgbClr val="DFBCA2"/>
          </a:solidFill>
        </p:spPr>
        <p:txBody>
          <a:bodyPr wrap="square" lIns="0" tIns="0" rIns="0" bIns="0" rtlCol="0" anchor="ctr">
            <a:noAutofit/>
          </a:bodyPr>
          <a:lstStyle/>
          <a:p>
            <a:r>
              <a:rPr lang="ru-RU">
                <a:latin typeface="Arial Narrow" panose="020B0606020202030204" pitchFamily="34" charset="0"/>
                <a:ea typeface="Cambria" panose="02040503050406030204" pitchFamily="18" charset="0"/>
              </a:rPr>
              <a:t>135 – Дебиторская задолженность нового ЕКС</a:t>
            </a:r>
            <a:endParaRPr lang="tr-TR" dirty="0">
              <a:latin typeface="Arial Narrow" panose="020B0606020202030204" pitchFamily="34" charset="0"/>
              <a:ea typeface="Cambria" panose="02040503050406030204" pitchFamily="18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7614CB9B-5ED4-B9E2-BD49-CDADE8C5D976}"/>
              </a:ext>
            </a:extLst>
          </p:cNvPr>
          <p:cNvSpPr txBox="1"/>
          <p:nvPr/>
        </p:nvSpPr>
        <p:spPr>
          <a:xfrm>
            <a:off x="699304" y="3322726"/>
            <a:ext cx="4787096" cy="1515972"/>
          </a:xfrm>
          <a:prstGeom prst="rect">
            <a:avLst/>
          </a:prstGeom>
          <a:solidFill>
            <a:srgbClr val="EAD2C1"/>
          </a:solidFill>
        </p:spPr>
        <p:txBody>
          <a:bodyPr wrap="square" lIns="0" tIns="0" rIns="0" bIns="0" rtlCol="0" anchor="ctr">
            <a:noAutofit/>
          </a:bodyPr>
          <a:lstStyle/>
          <a:p>
            <a:r>
              <a:rPr lang="ru-RU" dirty="0">
                <a:latin typeface="Arial Narrow" panose="020B0606020202030204" pitchFamily="34" charset="0"/>
                <a:ea typeface="Cambria" panose="02040503050406030204" pitchFamily="18" charset="0"/>
              </a:rPr>
              <a:t>+ Текущие финансовые средства</a:t>
            </a:r>
          </a:p>
          <a:p>
            <a:r>
              <a:rPr lang="ru-RU" dirty="0">
                <a:latin typeface="Arial Narrow" panose="020B0606020202030204" pitchFamily="34" charset="0"/>
                <a:ea typeface="Cambria" panose="02040503050406030204" pitchFamily="18" charset="0"/>
              </a:rPr>
              <a:t>+ Поступления </a:t>
            </a:r>
          </a:p>
          <a:p>
            <a:r>
              <a:rPr lang="ru-RU" dirty="0">
                <a:latin typeface="Arial Narrow" panose="020B0606020202030204" pitchFamily="34" charset="0"/>
                <a:ea typeface="Cambria" panose="02040503050406030204" pitchFamily="18" charset="0"/>
              </a:rPr>
              <a:t>+ Трансферты из общего бюджета</a:t>
            </a:r>
          </a:p>
          <a:p>
            <a:r>
              <a:rPr lang="ru-RU" dirty="0">
                <a:latin typeface="Arial Narrow" panose="020B0606020202030204" pitchFamily="34" charset="0"/>
                <a:ea typeface="Cambria" panose="02040503050406030204" pitchFamily="18" charset="0"/>
              </a:rPr>
              <a:t>   - Платежи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943B62E6-EF84-6F14-8322-1EFB59007155}"/>
              </a:ext>
            </a:extLst>
          </p:cNvPr>
          <p:cNvSpPr txBox="1"/>
          <p:nvPr/>
        </p:nvSpPr>
        <p:spPr>
          <a:xfrm>
            <a:off x="699304" y="4985658"/>
            <a:ext cx="4787096" cy="84364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r>
              <a:rPr lang="ru-RU">
                <a:latin typeface="Arial Narrow" panose="020B0606020202030204" pitchFamily="34" charset="0"/>
                <a:ea typeface="Cambria" panose="02040503050406030204" pitchFamily="18" charset="0"/>
              </a:rPr>
              <a:t>135.01 – Бюджетные счета</a:t>
            </a:r>
          </a:p>
          <a:p>
            <a:r>
              <a:rPr lang="ru-RU">
                <a:latin typeface="Arial Narrow" panose="020B0606020202030204" pitchFamily="34" charset="0"/>
                <a:ea typeface="Cambria" panose="02040503050406030204" pitchFamily="18" charset="0"/>
              </a:rPr>
              <a:t>135.02 – Специальные счета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4F351155-8943-196E-999B-E41AC81945F7}"/>
              </a:ext>
            </a:extLst>
          </p:cNvPr>
          <p:cNvSpPr txBox="1"/>
          <p:nvPr/>
        </p:nvSpPr>
        <p:spPr>
          <a:xfrm>
            <a:off x="6673852" y="2210685"/>
            <a:ext cx="4914096" cy="328586"/>
          </a:xfrm>
          <a:prstGeom prst="rect">
            <a:avLst/>
          </a:prstGeom>
          <a:solidFill>
            <a:srgbClr val="DA8893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b="1">
                <a:latin typeface="Arial Narrow" panose="020B0606020202030204" pitchFamily="34" charset="0"/>
                <a:ea typeface="Cambria" panose="02040503050406030204" pitchFamily="18" charset="0"/>
              </a:rPr>
              <a:t>Министерство казначейства и финансов </a:t>
            </a:r>
            <a:endParaRPr lang="tr-TR" b="1" dirty="0">
              <a:latin typeface="Arial Narrow" panose="020B0606020202030204" pitchFamily="34" charset="0"/>
              <a:ea typeface="Cambria" panose="02040503050406030204" pitchFamily="18" charset="0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BB54018C-DB6A-A9F9-3816-AE04657E4664}"/>
              </a:ext>
            </a:extLst>
          </p:cNvPr>
          <p:cNvSpPr txBox="1"/>
          <p:nvPr/>
        </p:nvSpPr>
        <p:spPr>
          <a:xfrm>
            <a:off x="6731002" y="2668678"/>
            <a:ext cx="4787096" cy="519021"/>
          </a:xfrm>
          <a:prstGeom prst="rect">
            <a:avLst/>
          </a:prstGeom>
          <a:solidFill>
            <a:srgbClr val="DEA3AB"/>
          </a:solidFill>
        </p:spPr>
        <p:txBody>
          <a:bodyPr wrap="square" lIns="0" tIns="0" rIns="0" bIns="0" rtlCol="0" anchor="ctr">
            <a:noAutofit/>
          </a:bodyPr>
          <a:lstStyle/>
          <a:p>
            <a:r>
              <a:rPr lang="ru-RU">
                <a:latin typeface="Arial Narrow" panose="020B0606020202030204" pitchFamily="34" charset="0"/>
                <a:ea typeface="Cambria" panose="02040503050406030204" pitchFamily="18" charset="0"/>
              </a:rPr>
              <a:t>335 – Кредиторская задолженность нового ЕКС</a:t>
            </a:r>
            <a:endParaRPr lang="tr-TR" dirty="0">
              <a:latin typeface="Arial Narrow" panose="020B0606020202030204" pitchFamily="34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D57774-EA1D-3F45-80BA-164921CCF8FD}"/>
              </a:ext>
            </a:extLst>
          </p:cNvPr>
          <p:cNvSpPr txBox="1"/>
          <p:nvPr/>
        </p:nvSpPr>
        <p:spPr>
          <a:xfrm>
            <a:off x="6731002" y="3322726"/>
            <a:ext cx="4787096" cy="1515972"/>
          </a:xfrm>
          <a:prstGeom prst="rect">
            <a:avLst/>
          </a:prstGeom>
          <a:solidFill>
            <a:srgbClr val="E9C2C7"/>
          </a:solidFill>
        </p:spPr>
        <p:txBody>
          <a:bodyPr wrap="square" lIns="0" tIns="0" rIns="0" bIns="0" rtlCol="0" anchor="ctr">
            <a:noAutofit/>
          </a:bodyPr>
          <a:lstStyle/>
          <a:p>
            <a:r>
              <a:rPr lang="ru-RU" dirty="0">
                <a:latin typeface="Arial Narrow" panose="020B0606020202030204" pitchFamily="34" charset="0"/>
                <a:ea typeface="Cambria" panose="02040503050406030204" pitchFamily="18" charset="0"/>
              </a:rPr>
              <a:t>+ Текущие финансовые средства</a:t>
            </a:r>
          </a:p>
          <a:p>
            <a:r>
              <a:rPr lang="ru-RU" dirty="0">
                <a:latin typeface="Arial Narrow" panose="020B0606020202030204" pitchFamily="34" charset="0"/>
                <a:ea typeface="Cambria" panose="02040503050406030204" pitchFamily="18" charset="0"/>
              </a:rPr>
              <a:t>+ Поступления </a:t>
            </a:r>
          </a:p>
          <a:p>
            <a:r>
              <a:rPr lang="ru-RU" dirty="0">
                <a:latin typeface="Arial Narrow" panose="020B0606020202030204" pitchFamily="34" charset="0"/>
                <a:ea typeface="Cambria" panose="02040503050406030204" pitchFamily="18" charset="0"/>
              </a:rPr>
              <a:t>+ Трансферты из общего бюджета</a:t>
            </a:r>
          </a:p>
          <a:p>
            <a:r>
              <a:rPr lang="ru-RU" dirty="0">
                <a:latin typeface="Arial Narrow" panose="020B0606020202030204" pitchFamily="34" charset="0"/>
                <a:ea typeface="Cambria" panose="02040503050406030204" pitchFamily="18" charset="0"/>
              </a:rPr>
              <a:t>   - Платежи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93E6D8DB-67FB-1C73-81BE-0908BD4521D6}"/>
              </a:ext>
            </a:extLst>
          </p:cNvPr>
          <p:cNvSpPr txBox="1"/>
          <p:nvPr/>
        </p:nvSpPr>
        <p:spPr>
          <a:xfrm>
            <a:off x="6731002" y="4985658"/>
            <a:ext cx="4787096" cy="84364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r>
              <a:rPr lang="ru-RU">
                <a:latin typeface="Arial Narrow" panose="020B0606020202030204" pitchFamily="34" charset="0"/>
                <a:ea typeface="Cambria" panose="02040503050406030204" pitchFamily="18" charset="0"/>
              </a:rPr>
              <a:t>335.01 – Бюджетные счета</a:t>
            </a:r>
          </a:p>
          <a:p>
            <a:r>
              <a:rPr lang="ru-RU">
                <a:latin typeface="Arial Narrow" panose="020B0606020202030204" pitchFamily="34" charset="0"/>
                <a:ea typeface="Cambria" panose="02040503050406030204" pitchFamily="18" charset="0"/>
              </a:rPr>
              <a:t>335.02 – Специальные счета</a:t>
            </a:r>
          </a:p>
        </p:txBody>
      </p:sp>
    </p:spTree>
    <p:extLst>
      <p:ext uri="{BB962C8B-B14F-4D97-AF65-F5344CB8AC3E}">
        <p14:creationId xmlns:p14="http://schemas.microsoft.com/office/powerpoint/2010/main" val="1823409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/>
              <a:pPr/>
              <a:t>17</a:t>
            </a:fld>
            <a:endParaRPr lang="tr-TR" dirty="0"/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ctr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4169" y="179172"/>
            <a:ext cx="1026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Этапы процесса</a:t>
            </a:r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в системе нового ЕКС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I</a:t>
            </a:r>
            <a:endParaRPr lang="tr-TR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460" y="1129909"/>
            <a:ext cx="10887075" cy="5343525"/>
          </a:xfrm>
          <a:prstGeom prst="rect">
            <a:avLst/>
          </a:prstGeom>
        </p:spPr>
      </p:pic>
      <p:sp>
        <p:nvSpPr>
          <p:cNvPr id="16" name="Sol Ok 3"/>
          <p:cNvSpPr/>
          <p:nvPr/>
        </p:nvSpPr>
        <p:spPr>
          <a:xfrm rot="18704381">
            <a:off x="4724412" y="2380621"/>
            <a:ext cx="426720" cy="3681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Sol Ok 3"/>
          <p:cNvSpPr/>
          <p:nvPr/>
        </p:nvSpPr>
        <p:spPr>
          <a:xfrm rot="14857366">
            <a:off x="4006906" y="4498448"/>
            <a:ext cx="426720" cy="3681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Sol Ok 3"/>
          <p:cNvSpPr/>
          <p:nvPr/>
        </p:nvSpPr>
        <p:spPr>
          <a:xfrm rot="10800000">
            <a:off x="5882639" y="5878621"/>
            <a:ext cx="426720" cy="3681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Sol Ok 3"/>
          <p:cNvSpPr/>
          <p:nvPr/>
        </p:nvSpPr>
        <p:spPr>
          <a:xfrm rot="6887459">
            <a:off x="7701708" y="4501959"/>
            <a:ext cx="426720" cy="3681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Sol Ok 3"/>
          <p:cNvSpPr/>
          <p:nvPr/>
        </p:nvSpPr>
        <p:spPr>
          <a:xfrm rot="2862654">
            <a:off x="7283381" y="2463336"/>
            <a:ext cx="448888" cy="2985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2F050F1F-27B1-1E36-446F-BFE6E0B13122}"/>
              </a:ext>
            </a:extLst>
          </p:cNvPr>
          <p:cNvSpPr txBox="1"/>
          <p:nvPr/>
        </p:nvSpPr>
        <p:spPr>
          <a:xfrm>
            <a:off x="3928122" y="1117209"/>
            <a:ext cx="3126728" cy="81954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marL="177800" indent="-177800"/>
            <a:r>
              <a:rPr lang="ru-RU" sz="1400" dirty="0">
                <a:latin typeface="Arial Narrow" panose="020B0606020202030204" pitchFamily="34" charset="0"/>
                <a:ea typeface="Cambria" panose="02040503050406030204" pitchFamily="18" charset="0"/>
              </a:rPr>
              <a:t>1.	Учреждения ежедневно вводят ежемесячные прогнозы потоков денежных средств и поступлений на два последующих месяца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0781C9DF-5E48-1566-ADDF-F61F524A3287}"/>
              </a:ext>
            </a:extLst>
          </p:cNvPr>
          <p:cNvSpPr txBox="1"/>
          <p:nvPr/>
        </p:nvSpPr>
        <p:spPr>
          <a:xfrm>
            <a:off x="1051560" y="2954432"/>
            <a:ext cx="2860040" cy="79375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marL="177800" indent="-177800"/>
            <a:r>
              <a:rPr lang="ru-RU" sz="1400" dirty="0">
                <a:latin typeface="Arial Narrow" panose="020B0606020202030204" pitchFamily="34" charset="0"/>
                <a:ea typeface="Cambria" panose="02040503050406030204" pitchFamily="18" charset="0"/>
              </a:rPr>
              <a:t>2.	Помесячное программирование денежных средств может осуществляться ежедневно с помощью модуля программирования.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6689DEAF-85E1-393D-5514-A558F778F149}"/>
              </a:ext>
            </a:extLst>
          </p:cNvPr>
          <p:cNvSpPr txBox="1"/>
          <p:nvPr/>
        </p:nvSpPr>
        <p:spPr>
          <a:xfrm>
            <a:off x="1267460" y="5126132"/>
            <a:ext cx="3126728" cy="79375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marL="177800" indent="-177800"/>
            <a:r>
              <a:rPr lang="ru-RU" sz="1400">
                <a:latin typeface="Arial Narrow" panose="020B0606020202030204" pitchFamily="34" charset="0"/>
                <a:ea typeface="Cambria" panose="02040503050406030204" pitchFamily="18" charset="0"/>
              </a:rPr>
              <a:t>3.	Ежедневные кассовые требования предъявляются учреждениями до 10:30, опоздания не допускаются.</a:t>
            </a: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380F3E95-4265-8838-A7F8-016E3CF61933}"/>
              </a:ext>
            </a:extLst>
          </p:cNvPr>
          <p:cNvSpPr txBox="1"/>
          <p:nvPr/>
        </p:nvSpPr>
        <p:spPr>
          <a:xfrm>
            <a:off x="7974103" y="1789851"/>
            <a:ext cx="3126728" cy="1645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marL="177800" indent="-177800"/>
            <a:r>
              <a:rPr lang="ru-RU" sz="1400" dirty="0">
                <a:latin typeface="Arial Narrow" panose="020B0606020202030204" pitchFamily="34" charset="0"/>
                <a:ea typeface="Cambria" panose="02040503050406030204" pitchFamily="18" charset="0"/>
              </a:rPr>
              <a:t>5.	Передача бухгалтерской отчетности в Новую государственную информационную систему бухгалтерского учета через веб-сервисы.</a:t>
            </a:r>
            <a:br>
              <a:rPr lang="ru-RU" sz="1400" dirty="0">
                <a:latin typeface="Arial Narrow" panose="020B0606020202030204" pitchFamily="34" charset="0"/>
                <a:ea typeface="Cambria" panose="02040503050406030204" pitchFamily="18" charset="0"/>
              </a:rPr>
            </a:br>
            <a:br>
              <a:rPr lang="ru-RU" sz="1400" dirty="0">
                <a:latin typeface="Arial Narrow" panose="020B0606020202030204" pitchFamily="34" charset="0"/>
                <a:ea typeface="Cambria" panose="02040503050406030204" pitchFamily="18" charset="0"/>
              </a:rPr>
            </a:br>
            <a:r>
              <a:rPr lang="ru-RU" sz="1400" dirty="0">
                <a:latin typeface="Arial Narrow" panose="020B0606020202030204" pitchFamily="34" charset="0"/>
                <a:ea typeface="Cambria" panose="02040503050406030204" pitchFamily="18" charset="0"/>
              </a:rPr>
              <a:t>Учет долгов и поступлений осуществляется через систему HMBS в связи с обнулением остатка.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4CD37B7D-E55C-233F-3A09-281E82FE0B38}"/>
              </a:ext>
            </a:extLst>
          </p:cNvPr>
          <p:cNvSpPr txBox="1"/>
          <p:nvPr/>
        </p:nvSpPr>
        <p:spPr>
          <a:xfrm>
            <a:off x="7955053" y="4131773"/>
            <a:ext cx="306297" cy="27512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marL="177800" indent="-177800"/>
            <a:endParaRPr lang="ru-RU" sz="1300">
              <a:latin typeface="Arial Narrow" panose="020B0606020202030204" pitchFamily="34" charset="0"/>
              <a:ea typeface="Cambria" panose="02040503050406030204" pitchFamily="18" charset="0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4277A620-964A-2FF4-9FBE-B6A3B84EC557}"/>
              </a:ext>
            </a:extLst>
          </p:cNvPr>
          <p:cNvSpPr txBox="1"/>
          <p:nvPr/>
        </p:nvSpPr>
        <p:spPr>
          <a:xfrm>
            <a:off x="8151903" y="4036523"/>
            <a:ext cx="3126728" cy="209600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marL="177800" indent="-177800"/>
            <a:r>
              <a:rPr lang="ru-RU" sz="1400" dirty="0">
                <a:latin typeface="Arial Narrow" panose="020B0606020202030204" pitchFamily="34" charset="0"/>
                <a:ea typeface="Cambria" panose="02040503050406030204" pitchFamily="18" charset="0"/>
              </a:rPr>
              <a:t>4.	Ежедневные кассовые требования собираются через Единую информационную систему казначейства. Для определения предельного уровня платежей нет необходимости собирать данные по бюджету/резерву ликвидности в связи с обнулением остатка. Платежные поручения создаются посредством информационных систем казначейства (HMBS)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374E1DDB-47C0-F0A5-A541-68900B480383}"/>
              </a:ext>
            </a:extLst>
          </p:cNvPr>
          <p:cNvSpPr/>
          <p:nvPr/>
        </p:nvSpPr>
        <p:spPr>
          <a:xfrm>
            <a:off x="5414787" y="2143094"/>
            <a:ext cx="1399001" cy="1399001"/>
          </a:xfrm>
          <a:prstGeom prst="ellipse">
            <a:avLst/>
          </a:prstGeom>
          <a:solidFill>
            <a:srgbClr val="D9E4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Ежемесяч-ный</a:t>
            </a:r>
            <a:r>
              <a:rPr lang="ru-RU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 прогноз притоков и поступлений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04F98E32-1CE2-9826-2CB6-1FE235B8C088}"/>
              </a:ext>
            </a:extLst>
          </p:cNvPr>
          <p:cNvSpPr/>
          <p:nvPr/>
        </p:nvSpPr>
        <p:spPr>
          <a:xfrm>
            <a:off x="6566023" y="3016202"/>
            <a:ext cx="1399001" cy="1399001"/>
          </a:xfrm>
          <a:prstGeom prst="ellipse">
            <a:avLst/>
          </a:prstGeom>
          <a:solidFill>
            <a:srgbClr val="DD59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>
                <a:solidFill>
                  <a:schemeClr val="tx1"/>
                </a:solidFill>
                <a:latin typeface="Arial Narrow" panose="020B0606020202030204" pitchFamily="34" charset="0"/>
              </a:rPr>
              <a:t>Перевод и учет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00FEC76A-9D56-5260-7AD8-084FCE05786B}"/>
              </a:ext>
            </a:extLst>
          </p:cNvPr>
          <p:cNvSpPr/>
          <p:nvPr/>
        </p:nvSpPr>
        <p:spPr>
          <a:xfrm>
            <a:off x="6108823" y="4432252"/>
            <a:ext cx="1399001" cy="1399001"/>
          </a:xfrm>
          <a:prstGeom prst="ellipse">
            <a:avLst/>
          </a:prstGeom>
          <a:solidFill>
            <a:srgbClr val="DDAD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>
                <a:solidFill>
                  <a:schemeClr val="tx1"/>
                </a:solidFill>
                <a:latin typeface="Arial Narrow" panose="020B0606020202030204" pitchFamily="34" charset="0"/>
              </a:rPr>
              <a:t>Ежедневное планирова-ние ликвидности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9E9437E6-925D-06CE-83DC-C63DDD166695}"/>
              </a:ext>
            </a:extLst>
          </p:cNvPr>
          <p:cNvSpPr/>
          <p:nvPr/>
        </p:nvSpPr>
        <p:spPr>
          <a:xfrm>
            <a:off x="4610223" y="4432252"/>
            <a:ext cx="1399001" cy="1399001"/>
          </a:xfrm>
          <a:prstGeom prst="ellipse">
            <a:avLst/>
          </a:prstGeom>
          <a:solidFill>
            <a:srgbClr val="E3D3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>
                <a:solidFill>
                  <a:schemeClr val="tx1"/>
                </a:solidFill>
                <a:latin typeface="Arial Narrow" panose="020B0606020202030204" pitchFamily="34" charset="0"/>
              </a:rPr>
              <a:t>Ежедневные кассовые требования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1D22AF58-055A-8061-0D9C-486C21DA00AC}"/>
              </a:ext>
            </a:extLst>
          </p:cNvPr>
          <p:cNvSpPr/>
          <p:nvPr/>
        </p:nvSpPr>
        <p:spPr>
          <a:xfrm>
            <a:off x="4146673" y="3016202"/>
            <a:ext cx="1399001" cy="1399001"/>
          </a:xfrm>
          <a:prstGeom prst="ellipse">
            <a:avLst/>
          </a:prstGeom>
          <a:solidFill>
            <a:srgbClr val="A3CA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Помесячное </a:t>
            </a:r>
            <a:r>
              <a:rPr lang="ru-RU" sz="14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программи-рование</a:t>
            </a:r>
            <a:r>
              <a:rPr lang="ru-RU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 ликвидности</a:t>
            </a:r>
          </a:p>
        </p:txBody>
      </p:sp>
    </p:spTree>
    <p:extLst>
      <p:ext uri="{BB962C8B-B14F-4D97-AF65-F5344CB8AC3E}">
        <p14:creationId xmlns:p14="http://schemas.microsoft.com/office/powerpoint/2010/main" val="274249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ctr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pic>
        <p:nvPicPr>
          <p:cNvPr id="11" name="Resim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70" y="1103142"/>
            <a:ext cx="10389630" cy="541957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>
          <a:xfrm>
            <a:off x="8559011" y="615759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/>
              <a:pPr/>
              <a:t>18</a:t>
            </a:fld>
            <a:endParaRPr lang="tr-TR" dirty="0"/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87FE34A5-9098-48EE-896C-22513CA72B1B}"/>
              </a:ext>
            </a:extLst>
          </p:cNvPr>
          <p:cNvSpPr txBox="1"/>
          <p:nvPr/>
        </p:nvSpPr>
        <p:spPr>
          <a:xfrm>
            <a:off x="78063" y="6565886"/>
            <a:ext cx="4149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Source:</a:t>
            </a:r>
            <a:r>
              <a:rPr lang="tr-TR" sz="1400" i="1" dirty="0">
                <a:latin typeface="Cambria" panose="02040503050406030204" pitchFamily="18" charset="0"/>
                <a:ea typeface="Cambria" panose="02040503050406030204" pitchFamily="18" charset="0"/>
              </a:rPr>
              <a:t> Can (2020)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4169" y="179172"/>
            <a:ext cx="1026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Этапы процесса</a:t>
            </a:r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в системе нового ЕКС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II</a:t>
            </a:r>
            <a:endParaRPr lang="tr-TR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Sol Ok 3">
            <a:hlinkClick r:id="rId6" action="ppaction://hlinksldjump"/>
          </p:cNvPr>
          <p:cNvSpPr/>
          <p:nvPr/>
        </p:nvSpPr>
        <p:spPr>
          <a:xfrm rot="10800000">
            <a:off x="10400247" y="5572749"/>
            <a:ext cx="665648" cy="584846"/>
          </a:xfrm>
          <a:prstGeom prst="lef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A806E4D8-D4E4-1C01-C35F-B5C890991711}"/>
              </a:ext>
            </a:extLst>
          </p:cNvPr>
          <p:cNvSpPr txBox="1"/>
          <p:nvPr/>
        </p:nvSpPr>
        <p:spPr>
          <a:xfrm>
            <a:off x="1483360" y="2738532"/>
            <a:ext cx="1710690" cy="29676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r>
              <a:rPr lang="ru-RU" sz="1200" b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Организации</a:t>
            </a: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98A3C2D7-B74F-799F-00C0-6FDF9F86B347}"/>
              </a:ext>
            </a:extLst>
          </p:cNvPr>
          <p:cNvSpPr txBox="1"/>
          <p:nvPr/>
        </p:nvSpPr>
        <p:spPr>
          <a:xfrm>
            <a:off x="1756410" y="3304117"/>
            <a:ext cx="1513840" cy="49741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ru-RU" sz="9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Прогноз и данные кассовых требований</a:t>
            </a:r>
          </a:p>
          <a:p>
            <a:pPr>
              <a:lnSpc>
                <a:spcPct val="80000"/>
              </a:lnSpc>
            </a:pPr>
            <a:r>
              <a:rPr lang="ru-RU" sz="9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(ежемес., ежедневно)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4AD80090-6517-8519-DA36-C7EBB003D306}"/>
              </a:ext>
            </a:extLst>
          </p:cNvPr>
          <p:cNvSpPr txBox="1"/>
          <p:nvPr/>
        </p:nvSpPr>
        <p:spPr>
          <a:xfrm>
            <a:off x="1756410" y="4032888"/>
            <a:ext cx="1513840" cy="3517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ru-RU" sz="9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Запрограммированные / Утвержденные кассовые требования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0EABAF4B-9972-D903-5456-E1D6C3EAB3A1}"/>
              </a:ext>
            </a:extLst>
          </p:cNvPr>
          <p:cNvSpPr txBox="1"/>
          <p:nvPr/>
        </p:nvSpPr>
        <p:spPr>
          <a:xfrm>
            <a:off x="6673427" y="1121398"/>
            <a:ext cx="1710690" cy="29676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r>
              <a:rPr lang="ru-RU" sz="1200" b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Казначейство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4AE57F20-3123-D1F0-1C65-92CF7A571275}"/>
              </a:ext>
            </a:extLst>
          </p:cNvPr>
          <p:cNvSpPr txBox="1"/>
          <p:nvPr/>
        </p:nvSpPr>
        <p:spPr>
          <a:xfrm>
            <a:off x="6815244" y="1648668"/>
            <a:ext cx="1630256" cy="3156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ru-RU" sz="9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Прогнозы и запросы организаций</a:t>
            </a: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AE50DF1F-225D-3D66-B5E8-4AF3643E3C90}"/>
              </a:ext>
            </a:extLst>
          </p:cNvPr>
          <p:cNvSpPr txBox="1"/>
          <p:nvPr/>
        </p:nvSpPr>
        <p:spPr>
          <a:xfrm>
            <a:off x="6815244" y="2292135"/>
            <a:ext cx="1630256" cy="3156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ru-RU" sz="9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Утвержденные кассовые требования</a:t>
            </a: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62920085-5E34-30D3-521D-2DD7C627320B}"/>
              </a:ext>
            </a:extLst>
          </p:cNvPr>
          <p:cNvSpPr txBox="1"/>
          <p:nvPr/>
        </p:nvSpPr>
        <p:spPr>
          <a:xfrm rot="455969">
            <a:off x="5363209" y="3644901"/>
            <a:ext cx="2430357" cy="20743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ru-RU" sz="9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Данные и информация о сверке</a:t>
            </a: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6878A90E-C29E-667E-7B7C-DC951E1AE612}"/>
              </a:ext>
            </a:extLst>
          </p:cNvPr>
          <p:cNvSpPr txBox="1"/>
          <p:nvPr/>
        </p:nvSpPr>
        <p:spPr>
          <a:xfrm rot="1206260">
            <a:off x="4689242" y="4126004"/>
            <a:ext cx="2041947" cy="20743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ru-RU" sz="9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Платежные поручения</a:t>
            </a: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6D1424E3-0BA5-79F4-9853-A453BB0B050E}"/>
              </a:ext>
            </a:extLst>
          </p:cNvPr>
          <p:cNvSpPr txBox="1"/>
          <p:nvPr/>
        </p:nvSpPr>
        <p:spPr>
          <a:xfrm rot="1286450">
            <a:off x="4355908" y="4392613"/>
            <a:ext cx="1445099" cy="36073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ru-RU" sz="9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Данные о сверке по платежам</a:t>
            </a:r>
          </a:p>
        </p:txBody>
      </p:sp>
      <p:sp>
        <p:nvSpPr>
          <p:cNvPr id="22" name="TextBox 11">
            <a:extLst>
              <a:ext uri="{FF2B5EF4-FFF2-40B4-BE49-F238E27FC236}">
                <a16:creationId xmlns:a16="http://schemas.microsoft.com/office/drawing/2014/main" id="{E276D535-B7B9-E191-A38E-68978C122784}"/>
              </a:ext>
            </a:extLst>
          </p:cNvPr>
          <p:cNvSpPr txBox="1"/>
          <p:nvPr/>
        </p:nvSpPr>
        <p:spPr>
          <a:xfrm rot="3949563">
            <a:off x="9630047" y="2824922"/>
            <a:ext cx="1076647" cy="5409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80000"/>
              </a:lnSpc>
            </a:pPr>
            <a:endParaRPr lang="ru-RU" sz="90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id="{18556611-186D-AECE-9980-C3DB07DB4493}"/>
              </a:ext>
            </a:extLst>
          </p:cNvPr>
          <p:cNvSpPr txBox="1"/>
          <p:nvPr/>
        </p:nvSpPr>
        <p:spPr>
          <a:xfrm rot="3949563">
            <a:off x="9283407" y="2877179"/>
            <a:ext cx="1003285" cy="5409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ru-RU" sz="9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Данные сверки по платежам и поступлениям</a:t>
            </a:r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06EBA88E-87D1-2EA5-EBF0-E0712BC4E26A}"/>
              </a:ext>
            </a:extLst>
          </p:cNvPr>
          <p:cNvSpPr txBox="1"/>
          <p:nvPr/>
        </p:nvSpPr>
        <p:spPr>
          <a:xfrm rot="3949563">
            <a:off x="8643689" y="2922591"/>
            <a:ext cx="770374" cy="48197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ru-RU" sz="9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Платежные поручения</a:t>
            </a:r>
          </a:p>
        </p:txBody>
      </p:sp>
      <p:sp>
        <p:nvSpPr>
          <p:cNvPr id="24" name="TextBox 11">
            <a:extLst>
              <a:ext uri="{FF2B5EF4-FFF2-40B4-BE49-F238E27FC236}">
                <a16:creationId xmlns:a16="http://schemas.microsoft.com/office/drawing/2014/main" id="{A99C5CEA-D28E-910A-0E98-3B144CED06AA}"/>
              </a:ext>
            </a:extLst>
          </p:cNvPr>
          <p:cNvSpPr txBox="1"/>
          <p:nvPr/>
        </p:nvSpPr>
        <p:spPr>
          <a:xfrm rot="21219946">
            <a:off x="4534935" y="5372602"/>
            <a:ext cx="1464533" cy="2512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ru-RU" sz="9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Осуществление платежей</a:t>
            </a:r>
          </a:p>
        </p:txBody>
      </p:sp>
      <p:sp>
        <p:nvSpPr>
          <p:cNvPr id="25" name="TextBox 11">
            <a:extLst>
              <a:ext uri="{FF2B5EF4-FFF2-40B4-BE49-F238E27FC236}">
                <a16:creationId xmlns:a16="http://schemas.microsoft.com/office/drawing/2014/main" id="{416D324B-2602-8E9A-D1F4-D7B42DF51F90}"/>
              </a:ext>
            </a:extLst>
          </p:cNvPr>
          <p:cNvSpPr txBox="1"/>
          <p:nvPr/>
        </p:nvSpPr>
        <p:spPr>
          <a:xfrm>
            <a:off x="3267710" y="6238454"/>
            <a:ext cx="940223" cy="13694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70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Поставщик</a:t>
            </a:r>
          </a:p>
        </p:txBody>
      </p:sp>
      <p:sp>
        <p:nvSpPr>
          <p:cNvPr id="26" name="TextBox 11">
            <a:extLst>
              <a:ext uri="{FF2B5EF4-FFF2-40B4-BE49-F238E27FC236}">
                <a16:creationId xmlns:a16="http://schemas.microsoft.com/office/drawing/2014/main" id="{031522D5-CF65-04C4-40EA-9438A485D880}"/>
              </a:ext>
            </a:extLst>
          </p:cNvPr>
          <p:cNvSpPr txBox="1"/>
          <p:nvPr/>
        </p:nvSpPr>
        <p:spPr>
          <a:xfrm>
            <a:off x="8952288" y="4639581"/>
            <a:ext cx="1710690" cy="29676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r>
              <a:rPr lang="ru-RU" sz="1200" b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Центральный банк</a:t>
            </a:r>
            <a:endParaRPr lang="de-DE" sz="1200" b="1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7" name="TextBox 11">
            <a:extLst>
              <a:ext uri="{FF2B5EF4-FFF2-40B4-BE49-F238E27FC236}">
                <a16:creationId xmlns:a16="http://schemas.microsoft.com/office/drawing/2014/main" id="{48EA3260-F5E5-F58E-D28A-D49B77CBBE18}"/>
              </a:ext>
            </a:extLst>
          </p:cNvPr>
          <p:cNvSpPr txBox="1"/>
          <p:nvPr/>
        </p:nvSpPr>
        <p:spPr>
          <a:xfrm>
            <a:off x="6940595" y="6079251"/>
            <a:ext cx="1710690" cy="29676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r>
              <a:rPr lang="de-DE" sz="1200" b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Ziraat Bank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654C0602-B077-E453-9EA4-EEA5B40710B5}"/>
              </a:ext>
            </a:extLst>
          </p:cNvPr>
          <p:cNvSpPr txBox="1"/>
          <p:nvPr/>
        </p:nvSpPr>
        <p:spPr>
          <a:xfrm rot="19805186">
            <a:off x="8679084" y="5159177"/>
            <a:ext cx="723344" cy="29811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ru-RU" sz="9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Перевод средств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D5E1D1A0-1C74-B6F1-2C58-6134E9173F29}"/>
              </a:ext>
            </a:extLst>
          </p:cNvPr>
          <p:cNvSpPr txBox="1"/>
          <p:nvPr/>
        </p:nvSpPr>
        <p:spPr>
          <a:xfrm rot="19805186">
            <a:off x="8742423" y="5443529"/>
            <a:ext cx="940807" cy="1430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ru-RU" sz="9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Перевод средств</a:t>
            </a:r>
          </a:p>
        </p:txBody>
      </p:sp>
    </p:spTree>
    <p:extLst>
      <p:ext uri="{BB962C8B-B14F-4D97-AF65-F5344CB8AC3E}">
        <p14:creationId xmlns:p14="http://schemas.microsoft.com/office/powerpoint/2010/main" val="1657484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ctr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/>
              <a:pPr/>
              <a:t>19</a:t>
            </a:fld>
            <a:endParaRPr lang="tr-TR" dirty="0"/>
          </a:p>
        </p:txBody>
      </p:sp>
      <p:sp>
        <p:nvSpPr>
          <p:cNvPr id="6" name="Metin kutusu 1"/>
          <p:cNvSpPr txBox="1"/>
          <p:nvPr/>
        </p:nvSpPr>
        <p:spPr>
          <a:xfrm>
            <a:off x="906780" y="2661722"/>
            <a:ext cx="10378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ПРЕИМУЩЕСТВА РАСШИРЕННОГО ЕКС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73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/>
              <a:pPr/>
              <a:t>2</a:t>
            </a:fld>
            <a:endParaRPr lang="tr-TR" dirty="0"/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ctr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6" name="Metin kutusu 1"/>
          <p:cNvSpPr txBox="1"/>
          <p:nvPr/>
        </p:nvSpPr>
        <p:spPr>
          <a:xfrm>
            <a:off x="624840" y="1021081"/>
            <a:ext cx="10244265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1800"/>
              </a:spcBef>
              <a:spcAft>
                <a:spcPts val="600"/>
              </a:spcAft>
              <a:defRPr/>
            </a:pPr>
            <a:r>
              <a:rPr lang="ru-RU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План выступления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0100" lvl="1" indent="-342900" algn="just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Система единого казначейского счета (ЕКС)</a:t>
            </a:r>
            <a:endParaRPr lang="en-US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Структура системы ЕКС в Турции </a:t>
            </a:r>
            <a:endParaRPr lang="tr-TR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Структура системы расширенного ЕКС в Турции</a:t>
            </a:r>
            <a:endParaRPr lang="tr-TR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Преимущества расширенного ЕКС</a:t>
            </a:r>
            <a:endParaRPr lang="tr-TR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30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/>
              <a:pPr/>
              <a:t>20</a:t>
            </a:fld>
            <a:endParaRPr lang="tr-TR" dirty="0"/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ctr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4169" y="179172"/>
            <a:ext cx="1026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Преимущества системы расширенного ЕКС</a:t>
            </a:r>
            <a:r>
              <a:rPr lang="tr-TR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I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64169" y="3552614"/>
            <a:ext cx="1407780" cy="9006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Матрица расходов Фридмана</a:t>
            </a:r>
            <a:endParaRPr lang="en-US" sz="17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449" y="1536637"/>
            <a:ext cx="8336280" cy="4689158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6305954" y="2726362"/>
            <a:ext cx="2026920" cy="144780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Aşağı Bükülü Ok 20"/>
          <p:cNvSpPr/>
          <p:nvPr/>
        </p:nvSpPr>
        <p:spPr>
          <a:xfrm flipH="1">
            <a:off x="3620197" y="2179877"/>
            <a:ext cx="3169267" cy="731520"/>
          </a:xfrm>
          <a:prstGeom prst="curved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2815771" y="2970760"/>
            <a:ext cx="1872343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Условие оптимальности</a:t>
            </a:r>
            <a:endParaRPr lang="tr-TR" dirty="0"/>
          </a:p>
        </p:txBody>
      </p:sp>
      <p:sp>
        <p:nvSpPr>
          <p:cNvPr id="23" name="Metin kutusu 1"/>
          <p:cNvSpPr txBox="1"/>
          <p:nvPr/>
        </p:nvSpPr>
        <p:spPr>
          <a:xfrm>
            <a:off x="255584" y="847855"/>
            <a:ext cx="11321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Объединение действий всех субъектов для достижения единой цели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Sol Ayraç 16"/>
          <p:cNvSpPr/>
          <p:nvPr/>
        </p:nvSpPr>
        <p:spPr>
          <a:xfrm>
            <a:off x="2280920" y="2037080"/>
            <a:ext cx="813781" cy="3870960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66B58FB9-7230-C7BF-2195-7E6CCD3B4C23}"/>
              </a:ext>
            </a:extLst>
          </p:cNvPr>
          <p:cNvSpPr txBox="1"/>
          <p:nvPr/>
        </p:nvSpPr>
        <p:spPr>
          <a:xfrm>
            <a:off x="3251200" y="3976292"/>
            <a:ext cx="1863863" cy="5830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ru-RU" sz="1600" b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ЧЬИ ДЕНЬГИ ТРАТЯТСЯ</a:t>
            </a: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DDF93F43-9745-9EBB-F104-84284986D9B1}"/>
              </a:ext>
            </a:extLst>
          </p:cNvPr>
          <p:cNvSpPr txBox="1"/>
          <p:nvPr/>
        </p:nvSpPr>
        <p:spPr>
          <a:xfrm>
            <a:off x="5194300" y="3321050"/>
            <a:ext cx="975239" cy="20901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ru-RU" sz="140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СВОИ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282E40EA-2B42-7EB7-6FA4-3102C3E6931B}"/>
              </a:ext>
            </a:extLst>
          </p:cNvPr>
          <p:cNvSpPr txBox="1"/>
          <p:nvPr/>
        </p:nvSpPr>
        <p:spPr>
          <a:xfrm>
            <a:off x="5080697" y="4846585"/>
            <a:ext cx="1123253" cy="49045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ru-RU" sz="140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КОГО-ТО ДРУГОГО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35D464FA-90D0-EDAE-56B6-1BA292624B74}"/>
              </a:ext>
            </a:extLst>
          </p:cNvPr>
          <p:cNvSpPr txBox="1"/>
          <p:nvPr/>
        </p:nvSpPr>
        <p:spPr>
          <a:xfrm>
            <a:off x="6111990" y="1707995"/>
            <a:ext cx="4409960" cy="25415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1600" b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НА КОГО ТРАТЯТСЯ ДЕНЬГИ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C14C4AEE-5E6C-2342-0CB6-D2F7985BD7E2}"/>
              </a:ext>
            </a:extLst>
          </p:cNvPr>
          <p:cNvSpPr txBox="1"/>
          <p:nvPr/>
        </p:nvSpPr>
        <p:spPr>
          <a:xfrm>
            <a:off x="6700229" y="2375664"/>
            <a:ext cx="1249971" cy="20901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140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НА СЕБЯ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B70DD1-82BE-460F-6900-CF53B5B96E5B}"/>
              </a:ext>
            </a:extLst>
          </p:cNvPr>
          <p:cNvSpPr txBox="1"/>
          <p:nvPr/>
        </p:nvSpPr>
        <p:spPr>
          <a:xfrm>
            <a:off x="8423650" y="2375664"/>
            <a:ext cx="2036070" cy="20901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140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НА КОГО-ТО ДРУГОГО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817EEF-757B-BEAD-F76C-73D7BCB87CCF}"/>
              </a:ext>
            </a:extLst>
          </p:cNvPr>
          <p:cNvSpPr txBox="1"/>
          <p:nvPr/>
        </p:nvSpPr>
        <p:spPr>
          <a:xfrm>
            <a:off x="6553200" y="3085406"/>
            <a:ext cx="1539240" cy="775393"/>
          </a:xfrm>
          <a:prstGeom prst="rect">
            <a:avLst/>
          </a:prstGeom>
          <a:solidFill>
            <a:srgbClr val="7DD95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1400">
                <a:ea typeface="Cambria" panose="02040503050406030204" pitchFamily="18" charset="0"/>
                <a:cs typeface="Arial" panose="020B0604020202020204" pitchFamily="34" charset="0"/>
              </a:rPr>
              <a:t>Максимизировать ценность при минимальных затратах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752761-BB4A-D158-E918-49CCDD045AEC}"/>
              </a:ext>
            </a:extLst>
          </p:cNvPr>
          <p:cNvSpPr txBox="1"/>
          <p:nvPr/>
        </p:nvSpPr>
        <p:spPr>
          <a:xfrm>
            <a:off x="8672065" y="2844800"/>
            <a:ext cx="1539240" cy="1249680"/>
          </a:xfrm>
          <a:prstGeom prst="rect">
            <a:avLst/>
          </a:prstGeom>
          <a:solidFill>
            <a:srgbClr val="FFDE59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1400">
                <a:ea typeface="Cambria" panose="02040503050406030204" pitchFamily="18" charset="0"/>
                <a:cs typeface="Arial" panose="020B0604020202020204" pitchFamily="34" charset="0"/>
              </a:rPr>
              <a:t>Минимизировать затраты: не обращать внимания на ценность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08D7C6-8D1A-6D97-B6E4-51A4A69F50EA}"/>
              </a:ext>
            </a:extLst>
          </p:cNvPr>
          <p:cNvSpPr txBox="1"/>
          <p:nvPr/>
        </p:nvSpPr>
        <p:spPr>
          <a:xfrm>
            <a:off x="8672065" y="4498251"/>
            <a:ext cx="1539240" cy="1249680"/>
          </a:xfrm>
          <a:prstGeom prst="rect">
            <a:avLst/>
          </a:prstGeom>
          <a:solidFill>
            <a:srgbClr val="FD565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1400">
                <a:ea typeface="Cambria" panose="02040503050406030204" pitchFamily="18" charset="0"/>
                <a:cs typeface="Arial" panose="020B0604020202020204" pitchFamily="34" charset="0"/>
              </a:rPr>
              <a:t>Не обращать внимания ни на затраты, ни на ценность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5A1550-78AD-DC20-1327-7E38AB8CB2F7}"/>
              </a:ext>
            </a:extLst>
          </p:cNvPr>
          <p:cNvSpPr txBox="1"/>
          <p:nvPr/>
        </p:nvSpPr>
        <p:spPr>
          <a:xfrm>
            <a:off x="6565034" y="4498251"/>
            <a:ext cx="1539240" cy="1249680"/>
          </a:xfrm>
          <a:prstGeom prst="rect">
            <a:avLst/>
          </a:prstGeom>
          <a:solidFill>
            <a:srgbClr val="FFDE59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1400">
                <a:ea typeface="Cambria" panose="02040503050406030204" pitchFamily="18" charset="0"/>
                <a:cs typeface="Arial" panose="020B0604020202020204" pitchFamily="34" charset="0"/>
              </a:rPr>
              <a:t>Максимизировать ценность; не обращать внимания на затраты</a:t>
            </a:r>
          </a:p>
        </p:txBody>
      </p:sp>
    </p:spTree>
    <p:extLst>
      <p:ext uri="{BB962C8B-B14F-4D97-AF65-F5344CB8AC3E}">
        <p14:creationId xmlns:p14="http://schemas.microsoft.com/office/powerpoint/2010/main" val="215038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>
                <a:latin typeface="Cambria" panose="02040503050406030204" pitchFamily="18" charset="0"/>
                <a:ea typeface="Cambria" panose="02040503050406030204" pitchFamily="18" charset="0"/>
              </a:rPr>
              <a:pPr/>
              <a:t>21</a:t>
            </a:fld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912552"/>
              </p:ext>
            </p:extLst>
          </p:nvPr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ctr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64169" y="179172"/>
            <a:ext cx="1026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Преимущества системы расширенного ЕКС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II</a:t>
            </a:r>
            <a:endParaRPr lang="tr-TR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sp>
        <p:nvSpPr>
          <p:cNvPr id="30" name="AutoShape 7"/>
          <p:cNvSpPr>
            <a:spLocks noChangeArrowheads="1"/>
          </p:cNvSpPr>
          <p:nvPr/>
        </p:nvSpPr>
        <p:spPr bwMode="ltGray">
          <a:xfrm>
            <a:off x="6155703" y="1805039"/>
            <a:ext cx="3624064" cy="1617662"/>
          </a:xfrm>
          <a:prstGeom prst="roundRect">
            <a:avLst>
              <a:gd name="adj" fmla="val 12699"/>
            </a:avLst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1F1F5C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Oval 8"/>
          <p:cNvSpPr>
            <a:spLocks noChangeArrowheads="1"/>
          </p:cNvSpPr>
          <p:nvPr/>
        </p:nvSpPr>
        <p:spPr bwMode="ltGray">
          <a:xfrm>
            <a:off x="6374009" y="1593901"/>
            <a:ext cx="477837" cy="487363"/>
          </a:xfrm>
          <a:prstGeom prst="ellipse">
            <a:avLst/>
          </a:prstGeom>
          <a:solidFill>
            <a:srgbClr val="FFFFFF"/>
          </a:solidFill>
          <a:ln w="76200">
            <a:solidFill>
              <a:srgbClr val="33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AutoShape 9"/>
          <p:cNvSpPr>
            <a:spLocks noChangeArrowheads="1"/>
          </p:cNvSpPr>
          <p:nvPr/>
        </p:nvSpPr>
        <p:spPr bwMode="ltGray">
          <a:xfrm>
            <a:off x="2545728" y="1805039"/>
            <a:ext cx="3381375" cy="1600200"/>
          </a:xfrm>
          <a:prstGeom prst="roundRect">
            <a:avLst>
              <a:gd name="adj" fmla="val 12699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Oval 10"/>
          <p:cNvSpPr>
            <a:spLocks noChangeArrowheads="1"/>
          </p:cNvSpPr>
          <p:nvPr/>
        </p:nvSpPr>
        <p:spPr bwMode="ltGray">
          <a:xfrm>
            <a:off x="2802903" y="1593901"/>
            <a:ext cx="477838" cy="487363"/>
          </a:xfrm>
          <a:prstGeom prst="ellipse">
            <a:avLst/>
          </a:prstGeom>
          <a:solidFill>
            <a:srgbClr val="FFFFFF"/>
          </a:solidFill>
          <a:ln w="76200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AutoShape 15"/>
          <p:cNvSpPr>
            <a:spLocks noChangeArrowheads="1"/>
          </p:cNvSpPr>
          <p:nvPr/>
        </p:nvSpPr>
        <p:spPr bwMode="gray">
          <a:xfrm>
            <a:off x="2655266" y="2233664"/>
            <a:ext cx="3146425" cy="10779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7" dist="17961" dir="13500000">
              <a:srgbClr val="9999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Text Box 18"/>
          <p:cNvSpPr txBox="1">
            <a:spLocks noChangeArrowheads="1"/>
          </p:cNvSpPr>
          <p:nvPr/>
        </p:nvSpPr>
        <p:spPr bwMode="black">
          <a:xfrm>
            <a:off x="3398217" y="1697044"/>
            <a:ext cx="27127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tr-TR" sz="1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Управление ликвидностью</a:t>
            </a:r>
            <a:endParaRPr lang="en-US" altLang="tr-TR" sz="1600" b="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gray">
          <a:xfrm>
            <a:off x="2640978" y="2248791"/>
            <a:ext cx="3160713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 sz="13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Обеспечение более эффективного использования государственных ресурсов за счет эффекта экономии от масштаба путем их объединения в единый пул</a:t>
            </a:r>
            <a:endParaRPr lang="en-US" altLang="tr-TR" sz="13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  <p:sp>
        <p:nvSpPr>
          <p:cNvPr id="37" name="AutoShape 21"/>
          <p:cNvSpPr>
            <a:spLocks noChangeArrowheads="1"/>
          </p:cNvSpPr>
          <p:nvPr/>
        </p:nvSpPr>
        <p:spPr bwMode="gray">
          <a:xfrm>
            <a:off x="6262066" y="2251126"/>
            <a:ext cx="3322637" cy="10731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7" dist="17961" dir="13500000">
              <a:srgbClr val="9999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Text Box 18"/>
          <p:cNvSpPr txBox="1">
            <a:spLocks noChangeArrowheads="1"/>
          </p:cNvSpPr>
          <p:nvPr/>
        </p:nvSpPr>
        <p:spPr bwMode="black">
          <a:xfrm>
            <a:off x="6799211" y="1777617"/>
            <a:ext cx="304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tr-TR" sz="18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Управление долгом</a:t>
            </a:r>
            <a:endParaRPr lang="en-US" altLang="tr-TR" sz="1800" b="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gray">
          <a:xfrm>
            <a:off x="6273179" y="2201973"/>
            <a:ext cx="321945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Сокращение и исключение неоправданных заимствований благодаря тому, что Казначейство может использовать значительный объем денежных средств</a:t>
            </a:r>
            <a:endParaRPr lang="en-US" altLang="tr-TR" sz="1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2879103" y="1632001"/>
            <a:ext cx="3369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r-TR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41" name="Text Box 25"/>
          <p:cNvSpPr txBox="1">
            <a:spLocks noChangeArrowheads="1"/>
          </p:cNvSpPr>
          <p:nvPr/>
        </p:nvSpPr>
        <p:spPr bwMode="auto">
          <a:xfrm>
            <a:off x="6441453" y="1632001"/>
            <a:ext cx="3369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r-TR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4571378" y="3755222"/>
            <a:ext cx="3551533" cy="1815367"/>
            <a:chOff x="962025" y="3988533"/>
            <a:chExt cx="3551533" cy="1815367"/>
          </a:xfrm>
        </p:grpSpPr>
        <p:sp>
          <p:nvSpPr>
            <p:cNvPr id="43" name="AutoShape 4"/>
            <p:cNvSpPr>
              <a:spLocks noChangeArrowheads="1"/>
            </p:cNvSpPr>
            <p:nvPr/>
          </p:nvSpPr>
          <p:spPr bwMode="ltGray">
            <a:xfrm>
              <a:off x="962025" y="4203700"/>
              <a:ext cx="3381375" cy="1600200"/>
            </a:xfrm>
            <a:prstGeom prst="roundRect">
              <a:avLst>
                <a:gd name="adj" fmla="val 12699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708688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" name="Oval 5"/>
            <p:cNvSpPr>
              <a:spLocks noChangeArrowheads="1"/>
            </p:cNvSpPr>
            <p:nvPr/>
          </p:nvSpPr>
          <p:spPr bwMode="ltGray">
            <a:xfrm>
              <a:off x="1217122" y="3988533"/>
              <a:ext cx="477838" cy="487363"/>
            </a:xfrm>
            <a:prstGeom prst="ellipse">
              <a:avLst/>
            </a:prstGeom>
            <a:solidFill>
              <a:srgbClr val="FFFFFF"/>
            </a:solidFill>
            <a:ln w="76200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" name="AutoShape 12"/>
            <p:cNvSpPr>
              <a:spLocks noChangeArrowheads="1"/>
            </p:cNvSpPr>
            <p:nvPr/>
          </p:nvSpPr>
          <p:spPr bwMode="gray">
            <a:xfrm>
              <a:off x="1071563" y="4632325"/>
              <a:ext cx="3146425" cy="107791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prstShdw prst="shdw17" dist="17961" dir="13500000">
                <a:srgbClr val="9999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99DEE7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" name="Text Box 18"/>
            <p:cNvSpPr txBox="1">
              <a:spLocks noChangeArrowheads="1"/>
            </p:cNvSpPr>
            <p:nvPr/>
          </p:nvSpPr>
          <p:spPr bwMode="black">
            <a:xfrm>
              <a:off x="1694960" y="4156605"/>
              <a:ext cx="281859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tr-TR" sz="1600" b="1" kern="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Вознаграждение</a:t>
              </a:r>
              <a:endParaRPr kumimoji="0" lang="en-US" altLang="tr-TR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endParaRPr>
            </a:p>
          </p:txBody>
        </p:sp>
        <p:sp>
          <p:nvSpPr>
            <p:cNvPr id="47" name="Text Box 9"/>
            <p:cNvSpPr txBox="1">
              <a:spLocks noChangeArrowheads="1"/>
            </p:cNvSpPr>
            <p:nvPr/>
          </p:nvSpPr>
          <p:spPr bwMode="gray">
            <a:xfrm>
              <a:off x="1071563" y="4622111"/>
              <a:ext cx="3079750" cy="1092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0" algn="just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r>
                <a:rPr lang="ru-RU" altLang="en-US" sz="13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itchFamily="34" charset="0"/>
                </a:rPr>
                <a:t>Обеспечение начисления </a:t>
              </a:r>
              <a:r>
                <a:rPr lang="ru-RU" altLang="en-US" sz="1300" kern="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itchFamily="34" charset="0"/>
                </a:rPr>
                <a:t>вознагражения</a:t>
              </a:r>
              <a:r>
                <a:rPr lang="ru-RU" altLang="en-US" sz="13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itchFamily="34" charset="0"/>
                </a:rPr>
                <a:t> за государственные ресурсы с применением соответствующих инструментов, дающих оптимальную доходность</a:t>
              </a:r>
              <a:endParaRPr kumimoji="0" lang="tr-TR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endParaRPr>
            </a:p>
          </p:txBody>
        </p:sp>
        <p:sp>
          <p:nvSpPr>
            <p:cNvPr id="48" name="Text Box 26"/>
            <p:cNvSpPr txBox="1">
              <a:spLocks noChangeArrowheads="1"/>
            </p:cNvSpPr>
            <p:nvPr/>
          </p:nvSpPr>
          <p:spPr bwMode="auto">
            <a:xfrm>
              <a:off x="1275012" y="4024559"/>
              <a:ext cx="33695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5928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>
                <a:latin typeface="Cambria" panose="02040503050406030204" pitchFamily="18" charset="0"/>
                <a:ea typeface="Cambria" panose="02040503050406030204" pitchFamily="18" charset="0"/>
              </a:rPr>
              <a:pPr/>
              <a:t>22</a:t>
            </a:fld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ctr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64169" y="179172"/>
            <a:ext cx="1026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Преимущества системы расширенного ЕКС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III</a:t>
            </a:r>
            <a:endParaRPr lang="tr-TR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sp>
        <p:nvSpPr>
          <p:cNvPr id="9" name="Metin kutusu 1"/>
          <p:cNvSpPr txBox="1"/>
          <p:nvPr/>
        </p:nvSpPr>
        <p:spPr>
          <a:xfrm>
            <a:off x="435204" y="969571"/>
            <a:ext cx="11321591" cy="59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5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Увеличение резерва ликвидности Казначейства</a:t>
            </a:r>
            <a:endParaRPr lang="en-US" sz="25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Metin kutusu 1"/>
          <p:cNvSpPr txBox="1"/>
          <p:nvPr/>
        </p:nvSpPr>
        <p:spPr>
          <a:xfrm>
            <a:off x="435203" y="1854230"/>
            <a:ext cx="11321591" cy="59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5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Доход в виде вознаграждения</a:t>
            </a:r>
            <a:r>
              <a:rPr lang="tr-TR" sz="25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ru-RU" sz="25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вклад в бюджет</a:t>
            </a:r>
            <a:endParaRPr lang="en-US" sz="25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Metin kutusu 1"/>
          <p:cNvSpPr txBox="1"/>
          <p:nvPr/>
        </p:nvSpPr>
        <p:spPr>
          <a:xfrm>
            <a:off x="462979" y="2789614"/>
            <a:ext cx="11321591" cy="59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5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Финансирование без затрат</a:t>
            </a:r>
            <a:endParaRPr lang="en-US" sz="25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ol Ok 3">
            <a:hlinkClick r:id="rId5" action="ppaction://hlinksldjump"/>
          </p:cNvPr>
          <p:cNvSpPr/>
          <p:nvPr/>
        </p:nvSpPr>
        <p:spPr>
          <a:xfrm>
            <a:off x="10473690" y="2063489"/>
            <a:ext cx="426720" cy="368191"/>
          </a:xfrm>
          <a:prstGeom prst="lef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Sol Ok 14">
            <a:hlinkClick r:id="rId6" action="ppaction://hlinksldjump"/>
          </p:cNvPr>
          <p:cNvSpPr/>
          <p:nvPr/>
        </p:nvSpPr>
        <p:spPr>
          <a:xfrm>
            <a:off x="8418286" y="1154656"/>
            <a:ext cx="493485" cy="368191"/>
          </a:xfrm>
          <a:prstGeom prst="lef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Metin kutusu 1"/>
          <p:cNvSpPr txBox="1"/>
          <p:nvPr/>
        </p:nvSpPr>
        <p:spPr>
          <a:xfrm>
            <a:off x="462979" y="3724998"/>
            <a:ext cx="1089082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5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Минимизация объема временно свободных средств; сокращение размера резерва ликвидности на непредвиденные обстоятельства</a:t>
            </a:r>
            <a:r>
              <a:rPr lang="tr-TR" sz="25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5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63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>
                <a:latin typeface="Cambria" panose="02040503050406030204" pitchFamily="18" charset="0"/>
                <a:ea typeface="Cambria" panose="02040503050406030204" pitchFamily="18" charset="0"/>
              </a:rPr>
              <a:pPr/>
              <a:t>23</a:t>
            </a:fld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ctr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64169" y="179172"/>
            <a:ext cx="1026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Преимущества системы расширенного ЕКС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IV</a:t>
            </a:r>
            <a:endParaRPr lang="tr-TR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sp>
        <p:nvSpPr>
          <p:cNvPr id="11" name="Metin kutusu 1"/>
          <p:cNvSpPr txBox="1"/>
          <p:nvPr/>
        </p:nvSpPr>
        <p:spPr>
          <a:xfrm>
            <a:off x="462978" y="1747872"/>
            <a:ext cx="10764853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Возможность свести государственные средства в единый пул и использовать их более эффективно благодаря экономии от масштабов</a:t>
            </a:r>
            <a:endParaRPr lang="en-US" sz="20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Metin kutusu 1"/>
          <p:cNvSpPr txBox="1"/>
          <p:nvPr/>
        </p:nvSpPr>
        <p:spPr>
          <a:xfrm>
            <a:off x="462978" y="3756090"/>
            <a:ext cx="11321591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Сокращение масштабов и избежание неоправданных заимствований для покрытия краткосрочного дефицита ликвидности</a:t>
            </a:r>
            <a:endParaRPr lang="tr-TR" sz="20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Metin kutusu 1"/>
          <p:cNvSpPr txBox="1"/>
          <p:nvPr/>
        </p:nvSpPr>
        <p:spPr>
          <a:xfrm>
            <a:off x="462980" y="969571"/>
            <a:ext cx="11321591" cy="49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Контроль за государственными средствами в реальном времени</a:t>
            </a:r>
            <a:endParaRPr lang="en-US" sz="20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Metin kutusu 1"/>
          <p:cNvSpPr txBox="1"/>
          <p:nvPr/>
        </p:nvSpPr>
        <p:spPr>
          <a:xfrm>
            <a:off x="462978" y="2918588"/>
            <a:ext cx="11321591" cy="49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Рост мотивации организаций к представлению реалистичных кассовых требований</a:t>
            </a:r>
            <a:r>
              <a:rPr lang="tr-TR" sz="2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7" name="Metin kutusu 1"/>
          <p:cNvSpPr txBox="1"/>
          <p:nvPr/>
        </p:nvSpPr>
        <p:spPr>
          <a:xfrm>
            <a:off x="462978" y="4771752"/>
            <a:ext cx="10890823" cy="142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Государственные организации получают возможность сосредоточиться на своих обязанностях вместо того, чтобы отслеживать свои денежные средства, а также сократить бюрократические процессы</a:t>
            </a:r>
            <a:endParaRPr lang="tr-TR" sz="20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99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9CDC8-B125-4FD5-A8BB-1FB4F2052004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ctr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25961" y="0"/>
            <a:ext cx="1022567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Остаток средств и количество организаций в системе расширенного ЕКС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graphicFrame>
        <p:nvGraphicFramePr>
          <p:cNvPr id="27" name="Chart 26"/>
          <p:cNvGraphicFramePr/>
          <p:nvPr/>
        </p:nvGraphicFramePr>
        <p:xfrm>
          <a:off x="847898" y="893077"/>
          <a:ext cx="10505902" cy="5828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Dikdörtgen 1"/>
          <p:cNvSpPr/>
          <p:nvPr/>
        </p:nvSpPr>
        <p:spPr>
          <a:xfrm>
            <a:off x="9455085" y="1381959"/>
            <a:ext cx="556181" cy="1638678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Sağ Ayraç 2"/>
          <p:cNvSpPr/>
          <p:nvPr/>
        </p:nvSpPr>
        <p:spPr>
          <a:xfrm rot="10800000">
            <a:off x="9251772" y="1381959"/>
            <a:ext cx="297581" cy="1638678"/>
          </a:xfrm>
          <a:prstGeom prst="rightBrace">
            <a:avLst>
              <a:gd name="adj1" fmla="val 8333"/>
              <a:gd name="adj2" fmla="val 4889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Yuvarlatılmış Dikdörtgen 3"/>
          <p:cNvSpPr/>
          <p:nvPr/>
        </p:nvSpPr>
        <p:spPr>
          <a:xfrm>
            <a:off x="7251700" y="1991230"/>
            <a:ext cx="2000073" cy="5157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Approximately 45 billion ₺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increase in balance.</a:t>
            </a:r>
            <a:endParaRPr kumimoji="0" lang="tr-TR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Sol Ok 14">
            <a:hlinkClick r:id="rId6" action="ppaction://hlinksldjump"/>
          </p:cNvPr>
          <p:cNvSpPr/>
          <p:nvPr/>
        </p:nvSpPr>
        <p:spPr>
          <a:xfrm>
            <a:off x="847898" y="6207558"/>
            <a:ext cx="426720" cy="368191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82256" y="2075688"/>
            <a:ext cx="1752600" cy="377952"/>
          </a:xfrm>
          <a:prstGeom prst="rect">
            <a:avLst/>
          </a:prstGeom>
          <a:solidFill>
            <a:srgbClr val="DEEBF7"/>
          </a:solidFill>
        </p:spPr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Увеличение сальдо примерно на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45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млрд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₺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991088" y="2075688"/>
            <a:ext cx="307848" cy="2764536"/>
          </a:xfrm>
          <a:prstGeom prst="rect">
            <a:avLst/>
          </a:prstGeom>
          <a:solidFill>
            <a:srgbClr val="FFFFFF"/>
          </a:solidFill>
        </p:spPr>
        <p:txBody>
          <a:bodyPr vert="vert270" wrap="none"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Количество государственных организаций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80872" y="2965704"/>
            <a:ext cx="307848" cy="819912"/>
          </a:xfrm>
          <a:prstGeom prst="rect">
            <a:avLst/>
          </a:prstGeom>
          <a:solidFill>
            <a:srgbClr val="FFFFFF"/>
          </a:solidFill>
        </p:spPr>
        <p:txBody>
          <a:bodyPr vert="vert270" wrap="none"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млрд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₺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881745" y="6356350"/>
            <a:ext cx="1943239" cy="27609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Остаток средств на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расширенном ЕКС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99760" y="6409091"/>
            <a:ext cx="4050792" cy="259933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Совокупное количество организаций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(правая ось)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314944" y="5895416"/>
            <a:ext cx="813816" cy="22801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(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сентябрь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595104" y="5893904"/>
            <a:ext cx="643128" cy="23257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(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октябрь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33036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9CDC8-B125-4FD5-A8BB-1FB4F2052004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ctr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47897" y="0"/>
            <a:ext cx="102529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Процентные доходы и количество организаций в расширенном ЕКС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graphicFrame>
        <p:nvGraphicFramePr>
          <p:cNvPr id="27" name="Chart 26"/>
          <p:cNvGraphicFramePr/>
          <p:nvPr/>
        </p:nvGraphicFramePr>
        <p:xfrm>
          <a:off x="410817" y="893077"/>
          <a:ext cx="11635413" cy="5828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Sol Ok 14">
            <a:hlinkClick r:id="rId6" action="ppaction://hlinksldjump"/>
          </p:cNvPr>
          <p:cNvSpPr/>
          <p:nvPr/>
        </p:nvSpPr>
        <p:spPr>
          <a:xfrm>
            <a:off x="847898" y="6207558"/>
            <a:ext cx="426720" cy="368191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8056" y="2965704"/>
            <a:ext cx="307848" cy="819912"/>
          </a:xfrm>
          <a:prstGeom prst="rect">
            <a:avLst/>
          </a:prstGeom>
          <a:solidFill>
            <a:srgbClr val="FFFFFF"/>
          </a:solidFill>
        </p:spPr>
        <p:txBody>
          <a:bodyPr vert="vert270" wrap="non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млрд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₺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646408" y="2075688"/>
            <a:ext cx="292608" cy="2764536"/>
          </a:xfrm>
          <a:prstGeom prst="rect">
            <a:avLst/>
          </a:prstGeom>
          <a:solidFill>
            <a:srgbClr val="FFFFFF"/>
          </a:solidFill>
        </p:spPr>
        <p:txBody>
          <a:bodyPr vert="vert270" wrap="non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Количество государственных организаций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280073" y="5943600"/>
            <a:ext cx="390974" cy="412749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(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октябрь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230582" y="6207558"/>
            <a:ext cx="3892850" cy="47061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Процентные доходы  на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расширенном ЕКС (совокупно)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34249" y="6308330"/>
            <a:ext cx="4136799" cy="36983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Совокупное количество организаций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(правая ось)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490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9CDC8-B125-4FD5-A8BB-1FB4F2052004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ctr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133004" y="0"/>
            <a:ext cx="123250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Динамика остатка средств на расширенном ЕКС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*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(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млн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₺)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307091" y="1040262"/>
          <a:ext cx="11884909" cy="5183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00214" y="6385023"/>
            <a:ext cx="5616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*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По состоянию на сентябрь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2023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г.</a:t>
            </a:r>
            <a:endParaRPr kumimoji="0" lang="tr-TR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73424" y="6065520"/>
            <a:ext cx="1078992" cy="11277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Ежедневный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остаток средств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76088" y="6056376"/>
            <a:ext cx="1639824" cy="13106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Среднегодовой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остаток средств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76160" y="6053328"/>
            <a:ext cx="1786128" cy="13106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Среднеквартальный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остаток средств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612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9CDC8-B125-4FD5-A8BB-1FB4F2052004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ctr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64169" y="179172"/>
            <a:ext cx="1026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Динамика платежей на расширенном ЕКС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* (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млн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₺)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5993" y="6413698"/>
            <a:ext cx="5616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*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По состоянию на сентябрь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2023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г.</a:t>
            </a:r>
            <a:endParaRPr kumimoji="0" lang="tr-TR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/>
        </p:nvGraphicFramePr>
        <p:xfrm>
          <a:off x="117953" y="1070572"/>
          <a:ext cx="11928278" cy="5285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233928" y="6126480"/>
            <a:ext cx="758952" cy="1005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Ежедневные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платежи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69536" y="6117336"/>
            <a:ext cx="1655064" cy="1158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Среднегодовое значение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ежедневных платежей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82968" y="6111240"/>
            <a:ext cx="2362200" cy="12801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Среднеквартальное значение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ежедневных платежей (правая ось)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1391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ctr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/>
              <a:pPr/>
              <a:t>28</a:t>
            </a:fld>
            <a:endParaRPr lang="tr-T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575711" y="4763880"/>
            <a:ext cx="565212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tr-TR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МИНИСТЕРСТВО КАЗНАЧЕЙСТВА И ФИНАНСОВ</a:t>
            </a:r>
            <a:endParaRPr lang="tr-TR" altLang="tr-TR" sz="2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ru-RU" altLang="tr-TR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Генеральный директорат государственных финансов</a:t>
            </a:r>
            <a:endParaRPr lang="tr-TR" altLang="tr-TR" b="1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20457" y="3755768"/>
            <a:ext cx="69880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tr-TR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Спасибо за внимание!</a:t>
            </a:r>
            <a:endParaRPr lang="tr-TR" altLang="tr-TR" sz="4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1255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>
                <a:latin typeface="Cambria" panose="02040503050406030204" pitchFamily="18" charset="0"/>
                <a:ea typeface="Cambria" panose="02040503050406030204" pitchFamily="18" charset="0"/>
              </a:rPr>
              <a:pPr/>
              <a:t>29</a:t>
            </a:fld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ctr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64169" y="179172"/>
            <a:ext cx="1026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Справочная литература</a:t>
            </a:r>
            <a:endParaRPr lang="tr-TR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sp>
        <p:nvSpPr>
          <p:cNvPr id="11" name="Metin kutusu 1"/>
          <p:cNvSpPr txBox="1"/>
          <p:nvPr/>
        </p:nvSpPr>
        <p:spPr>
          <a:xfrm>
            <a:off x="78063" y="969571"/>
            <a:ext cx="1186700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Can, B. (2020). 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Extended New Treasury Single Account: New Tool for Government Cash Management in Turkey</a:t>
            </a:r>
            <a:r>
              <a:rPr lang="ru-RU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ru-RU" sz="15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Расширенный новый единый казначейский счет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]. In: </a:t>
            </a:r>
            <a:r>
              <a:rPr lang="en-US" sz="1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Akdemir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T., </a:t>
            </a:r>
            <a:r>
              <a:rPr lang="en-US" sz="1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Kıral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H. (</a:t>
            </a:r>
            <a:r>
              <a:rPr lang="en-US" sz="1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eds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Public Financial Management Reforms in Turkey: Progress and Challenges, Volume 2. Accounting, Finance, Sustainability, Governance &amp; Fraud: Theory and Application. [</a:t>
            </a:r>
            <a:r>
              <a:rPr lang="ru-RU" sz="15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Реформы в области управления государственными финансами в Турции: прогресс и проблемы. Том 2. Бухгалтерский учет, финансы, устойчивость, управление и мошенничество: теория и практическое применение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r>
              <a:rPr lang="ru-RU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Springer, Singapore. 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https://doi.org/10.1007/978-981-15-4226-8_1</a:t>
            </a:r>
            <a:endParaRPr lang="tr-TR" sz="15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tr-TR" sz="15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tr-TR" sz="1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</a:t>
            </a:r>
            <a:r>
              <a:rPr lang="en-US" sz="1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B. (2019). 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“The Likely Impact of Extended Turkish Treasury Single Account System on Public Finance in Turkey”. [</a:t>
            </a:r>
            <a:r>
              <a:rPr lang="ru-RU" sz="15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Вероятные последствия внедрения системы расширенного ЕКС в Турции для системы государственных финансов Турции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r>
              <a:rPr lang="ru-RU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BDDK </a:t>
            </a:r>
            <a:r>
              <a:rPr lang="en-US" sz="1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Bankacılık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Finansal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Piyasalar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Dergisi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13 (2), 231-266. Retrieved from 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6"/>
              </a:rPr>
              <a:t>https://dergipark.org.tr/tr/pub/bddkdergisi/issue/57334/812487</a:t>
            </a:r>
            <a:endParaRPr lang="tr-TR" sz="15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tr-TR" sz="15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1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Can, B. (2019). </a:t>
            </a:r>
            <a:r>
              <a:rPr lang="tr-TR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“A New Extended Treasury Single Account”</a:t>
            </a:r>
            <a:r>
              <a:rPr lang="ru-RU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ru-RU" sz="15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Новый расширенный единый казначейский счет</a:t>
            </a:r>
            <a:r>
              <a:rPr lang="en-US" sz="15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r>
              <a:rPr lang="tr-TR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tr-TR" sz="1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Public</a:t>
            </a:r>
            <a:r>
              <a:rPr lang="tr-TR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1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Debt</a:t>
            </a:r>
            <a:r>
              <a:rPr lang="tr-TR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Management Report, 59 - 68. 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tr-TR" sz="15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Can, B. (2018). 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“The Impact of Expansion of Turkish Treasury Single Account System on Public Financial Management in Turkey” [</a:t>
            </a:r>
            <a:r>
              <a:rPr lang="ru-RU" sz="15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Влияние расширения системы ЕКС Турции на управление государственными финансами в Турции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] (Master Thesis,</a:t>
            </a:r>
            <a:r>
              <a:rPr lang="tr-TR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TOBB University of Economics and Technology)</a:t>
            </a:r>
            <a:r>
              <a:rPr lang="tr-TR" sz="15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tr-TR" sz="15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tr-TR" sz="17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580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/>
              <a:pPr/>
              <a:t>3</a:t>
            </a:fld>
            <a:endParaRPr lang="tr-TR" dirty="0"/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ctr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6" name="Metin kutusu 1"/>
          <p:cNvSpPr txBox="1"/>
          <p:nvPr/>
        </p:nvSpPr>
        <p:spPr>
          <a:xfrm>
            <a:off x="733000" y="1616013"/>
            <a:ext cx="97100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СИСТЕМА ЕДИНОГО КАЗНАЧЕЙСКОГО СЧЕТА (ЕКС)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>
              <a:spcBef>
                <a:spcPts val="600"/>
              </a:spcBef>
              <a:spcAft>
                <a:spcPts val="600"/>
              </a:spcAft>
              <a:defRPr/>
            </a:pPr>
            <a:endParaRPr lang="tr-TR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249363" lvl="5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Определение ЕКС</a:t>
            </a:r>
            <a:endParaRPr lang="tr-TR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98525" lvl="5" indent="3508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898525" algn="l"/>
              </a:tabLst>
              <a:defRPr/>
            </a:pPr>
            <a:r>
              <a:rPr lang="ru-RU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Характеристики полноценного ЕКС</a:t>
            </a:r>
            <a:endParaRPr kumimoji="0" lang="tr-TR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892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ctr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/>
              <a:pPr/>
              <a:t>30</a:t>
            </a:fld>
            <a:endParaRPr lang="tr-TR" dirty="0"/>
          </a:p>
        </p:txBody>
      </p:sp>
      <p:sp>
        <p:nvSpPr>
          <p:cNvPr id="6" name="Metin kutusu 1"/>
          <p:cNvSpPr txBox="1"/>
          <p:nvPr/>
        </p:nvSpPr>
        <p:spPr>
          <a:xfrm>
            <a:off x="906780" y="2661722"/>
            <a:ext cx="10378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ПРИЛОЖЕНИЕ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05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302923"/>
              </p:ext>
            </p:extLst>
          </p:nvPr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ctr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>
                <a:latin typeface="Cambria" panose="02040503050406030204" pitchFamily="18" charset="0"/>
                <a:ea typeface="Cambria" panose="02040503050406030204" pitchFamily="18" charset="0"/>
              </a:rPr>
              <a:pPr/>
              <a:t>31</a:t>
            </a:fld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104964"/>
            <a:ext cx="984021" cy="11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04964"/>
            <a:ext cx="984021" cy="11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621" y="3370906"/>
            <a:ext cx="984021" cy="11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5253" y="1412776"/>
            <a:ext cx="1933575" cy="482917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560074" y="1844824"/>
            <a:ext cx="1859798" cy="36587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52877" y="2276872"/>
            <a:ext cx="1859798" cy="36587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58989" y="2702268"/>
            <a:ext cx="1859798" cy="36587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52877" y="3099023"/>
            <a:ext cx="1859798" cy="271883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560074" y="3401790"/>
            <a:ext cx="1859798" cy="17698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559732" y="3636849"/>
            <a:ext cx="1859798" cy="238488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559732" y="3912421"/>
            <a:ext cx="1859798" cy="21753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559732" y="4167037"/>
            <a:ext cx="1859798" cy="242563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552877" y="4440718"/>
            <a:ext cx="1859798" cy="242563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557691" y="4732418"/>
            <a:ext cx="1859798" cy="242563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559732" y="5006652"/>
            <a:ext cx="1859798" cy="32859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555144" y="5366915"/>
            <a:ext cx="1859798" cy="29170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552877" y="5689071"/>
            <a:ext cx="1859798" cy="188206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559732" y="5935824"/>
            <a:ext cx="1859798" cy="22948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412675" y="2012834"/>
            <a:ext cx="439245" cy="265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411590" y="2444422"/>
            <a:ext cx="439245" cy="265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418787" y="2883878"/>
            <a:ext cx="439245" cy="265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409350" y="3236128"/>
            <a:ext cx="459213" cy="265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422495" y="3487254"/>
            <a:ext cx="439245" cy="265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429318" y="3755284"/>
            <a:ext cx="439245" cy="265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418787" y="4022341"/>
            <a:ext cx="439245" cy="265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429317" y="4272239"/>
            <a:ext cx="439245" cy="265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423615" y="4565742"/>
            <a:ext cx="439245" cy="265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417077" y="4857794"/>
            <a:ext cx="439245" cy="265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421907" y="5190195"/>
            <a:ext cx="439245" cy="265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423615" y="5509506"/>
            <a:ext cx="439245" cy="265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404014" y="5783174"/>
            <a:ext cx="439245" cy="265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418786" y="6043728"/>
            <a:ext cx="439245" cy="265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868562" y="4762119"/>
            <a:ext cx="2282286" cy="2154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Управление счетами пользователей</a:t>
            </a:r>
            <a:endParaRPr lang="tr-TR" sz="8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68562" y="1899210"/>
            <a:ext cx="2282286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Ежемесячный прогноз притока/оттока ликвидности</a:t>
            </a:r>
            <a:endParaRPr lang="tr-TR" sz="8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68562" y="2330542"/>
            <a:ext cx="2282286" cy="2154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Ежедневные кассовые требования</a:t>
            </a:r>
            <a:endParaRPr lang="tr-TR" sz="8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872212" y="2772209"/>
            <a:ext cx="2282286" cy="2154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Ежедневный отчет о кассовых требованиях</a:t>
            </a:r>
            <a:endParaRPr lang="tr-TR" sz="8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78261" y="3136111"/>
            <a:ext cx="2282286" cy="2154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Ежемесячный отчет о кассовых требованиях</a:t>
            </a:r>
            <a:endParaRPr lang="tr-TR" sz="8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72212" y="3393170"/>
            <a:ext cx="2493864" cy="2154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Ежедневное программирование ликвидности</a:t>
            </a:r>
            <a:endParaRPr lang="tr-TR" sz="8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66686" y="3650331"/>
            <a:ext cx="3135998" cy="2154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Программирование дополнительных кассовых требований</a:t>
            </a:r>
            <a:endParaRPr lang="tr-TR" sz="8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76097" y="3907492"/>
            <a:ext cx="2489979" cy="2154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Ежемесячное программирование ликвидности</a:t>
            </a:r>
            <a:endParaRPr lang="tr-TR" sz="8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76097" y="4466785"/>
            <a:ext cx="2282286" cy="2154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Коэффициенты</a:t>
            </a:r>
            <a:endParaRPr lang="tr-TR" sz="8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76097" y="4190221"/>
            <a:ext cx="2282286" cy="2154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Организации по группам</a:t>
            </a:r>
            <a:endParaRPr lang="tr-TR" sz="8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865355" y="5086104"/>
            <a:ext cx="2282286" cy="2154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Управление записями прогнозов</a:t>
            </a:r>
            <a:endParaRPr lang="tr-TR" sz="8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872212" y="5402045"/>
            <a:ext cx="2282286" cy="2154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Объявления</a:t>
            </a:r>
            <a:endParaRPr lang="tr-TR" sz="8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868430" y="5675452"/>
            <a:ext cx="3134254" cy="2154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Настройки окончания срока подачи кассовых требований</a:t>
            </a:r>
            <a:endParaRPr lang="tr-TR" sz="8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872212" y="5966236"/>
            <a:ext cx="2282286" cy="2154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Контактная информация</a:t>
            </a:r>
            <a:endParaRPr lang="tr-TR" sz="8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925961" y="-32740"/>
            <a:ext cx="103018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Информационная система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расширенного единого казначейского счета -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endParaRPr lang="tr-TR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6" name="Sol Ok 14">
            <a:hlinkClick r:id="rId7" action="ppaction://hlinksldjump"/>
          </p:cNvPr>
          <p:cNvSpPr/>
          <p:nvPr/>
        </p:nvSpPr>
        <p:spPr>
          <a:xfrm>
            <a:off x="78063" y="6353284"/>
            <a:ext cx="426720" cy="368191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827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584317"/>
              </p:ext>
            </p:extLst>
          </p:nvPr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ctr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>
                <a:latin typeface="Cambria" panose="02040503050406030204" pitchFamily="18" charset="0"/>
                <a:ea typeface="Cambria" panose="02040503050406030204" pitchFamily="18" charset="0"/>
              </a:rPr>
              <a:pPr/>
              <a:t>32</a:t>
            </a:fld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5961" y="0"/>
            <a:ext cx="103018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Информационная система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расширенного единого казначейского счета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II</a:t>
            </a:r>
            <a:endParaRPr lang="tr-TR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186" y="3068048"/>
            <a:ext cx="1245578" cy="14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010" y="3068048"/>
            <a:ext cx="1245578" cy="14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919" y="3333990"/>
            <a:ext cx="1245578" cy="14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185" y="3333425"/>
            <a:ext cx="1245578" cy="14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826" y="1603812"/>
            <a:ext cx="10471975" cy="461807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2360923" y="3995037"/>
            <a:ext cx="1943896" cy="148194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304819" y="3995037"/>
            <a:ext cx="1914108" cy="148194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332870" y="5476979"/>
            <a:ext cx="0" cy="53010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6218927" y="4485069"/>
            <a:ext cx="4659605" cy="494434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218927" y="4995533"/>
            <a:ext cx="4659605" cy="481446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8616311" y="5476979"/>
            <a:ext cx="0" cy="1012895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8610599" y="3512907"/>
            <a:ext cx="977" cy="972162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99195" y="6007085"/>
            <a:ext cx="146735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Поступления на ЕКС в пользу организаций</a:t>
            </a:r>
            <a:r>
              <a:rPr lang="tr-TR" sz="1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27076" y="3227893"/>
            <a:ext cx="3646455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Ежедневный запрос денежных средств на бюджетные счета</a:t>
            </a:r>
            <a:endParaRPr lang="tr-TR" sz="1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220703" y="1021474"/>
            <a:ext cx="8229600" cy="334934"/>
          </a:xfrm>
        </p:spPr>
        <p:txBody>
          <a:bodyPr>
            <a:normAutofit/>
          </a:bodyPr>
          <a:lstStyle/>
          <a:p>
            <a:r>
              <a:rPr lang="ru-RU" sz="1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Копия экрана с </a:t>
            </a:r>
            <a:r>
              <a:rPr lang="ru-RU" sz="17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ежедневным</a:t>
            </a:r>
            <a:r>
              <a:rPr lang="ru-RU" sz="1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запросом денежных средств</a:t>
            </a:r>
            <a:endParaRPr lang="en-US" sz="17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57200" y="6481806"/>
            <a:ext cx="4421331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Ежедневное кассовое требование для специальных счетов</a:t>
            </a:r>
            <a:endParaRPr lang="tr-TR" sz="1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27757" y="6007085"/>
            <a:ext cx="1468232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Платежи, причитающиеся организациям с ЕКС</a:t>
            </a:r>
            <a:endParaRPr lang="tr-TR" sz="1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cxnSp>
        <p:nvCxnSpPr>
          <p:cNvPr id="20" name="Straight Arrow Connector 19"/>
          <p:cNvCxnSpPr>
            <a:endCxn id="26" idx="0"/>
          </p:cNvCxnSpPr>
          <p:nvPr/>
        </p:nvCxnSpPr>
        <p:spPr>
          <a:xfrm>
            <a:off x="5261873" y="5476979"/>
            <a:ext cx="0" cy="53010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ol Ok 14">
            <a:hlinkClick r:id="rId7" action="ppaction://hlinksldjump"/>
          </p:cNvPr>
          <p:cNvSpPr/>
          <p:nvPr/>
        </p:nvSpPr>
        <p:spPr>
          <a:xfrm>
            <a:off x="78063" y="6390614"/>
            <a:ext cx="426720" cy="368191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589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  <p:bldP spid="22" grpId="0" animBg="1"/>
      <p:bldP spid="25" grpId="0" animBg="1"/>
      <p:bldP spid="27" grpId="0" animBg="1"/>
      <p:bldP spid="29" grpId="0" animBg="1"/>
      <p:bldP spid="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190935"/>
              </p:ext>
            </p:extLst>
          </p:nvPr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ctr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>
                <a:latin typeface="Cambria" panose="02040503050406030204" pitchFamily="18" charset="0"/>
                <a:ea typeface="Cambria" panose="02040503050406030204" pitchFamily="18" charset="0"/>
              </a:rPr>
              <a:pPr/>
              <a:t>33</a:t>
            </a:fld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5961" y="0"/>
            <a:ext cx="103018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Информационная система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расширенного единого казначейского счета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I</a:t>
            </a:r>
            <a:r>
              <a:rPr lang="tr-TR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II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3" y="2839184"/>
            <a:ext cx="854943" cy="9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2" y="2367734"/>
            <a:ext cx="854943" cy="9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738" y="3303838"/>
            <a:ext cx="854943" cy="9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1" y="3735886"/>
            <a:ext cx="854943" cy="9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0" y="4239942"/>
            <a:ext cx="854943" cy="9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29" y="4671990"/>
            <a:ext cx="854943" cy="9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28" y="5106388"/>
            <a:ext cx="854943" cy="12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27" y="5608094"/>
            <a:ext cx="854943" cy="9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153" y="2839184"/>
            <a:ext cx="854943" cy="9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265" y="2839184"/>
            <a:ext cx="854943" cy="9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131" y="2368664"/>
            <a:ext cx="854943" cy="9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264" y="2368664"/>
            <a:ext cx="854943" cy="9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081" y="3303838"/>
            <a:ext cx="854943" cy="9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394" y="3303838"/>
            <a:ext cx="854943" cy="9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886" y="4221822"/>
            <a:ext cx="854943" cy="9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394" y="4232860"/>
            <a:ext cx="854943" cy="9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152" y="4671990"/>
            <a:ext cx="854943" cy="9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393" y="4671990"/>
            <a:ext cx="854943" cy="9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886" y="5129072"/>
            <a:ext cx="854943" cy="9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395" y="5129072"/>
            <a:ext cx="854943" cy="9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885" y="5608094"/>
            <a:ext cx="854943" cy="9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392" y="5610723"/>
            <a:ext cx="854943" cy="9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980" y="1312397"/>
            <a:ext cx="10066760" cy="4646798"/>
          </a:xfrm>
          <a:prstGeom prst="rect">
            <a:avLst/>
          </a:prstGeom>
        </p:spPr>
      </p:pic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233901" y="962684"/>
            <a:ext cx="8229600" cy="334934"/>
          </a:xfrm>
        </p:spPr>
        <p:txBody>
          <a:bodyPr>
            <a:noAutofit/>
          </a:bodyPr>
          <a:lstStyle/>
          <a:p>
            <a:r>
              <a:rPr lang="ru-RU" sz="1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Копия экрана </a:t>
            </a:r>
            <a:r>
              <a:rPr lang="ru-RU" sz="17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ежедневного</a:t>
            </a:r>
            <a:r>
              <a:rPr lang="en-US" sz="17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программирования Казначейства</a:t>
            </a:r>
            <a:endParaRPr lang="en-US" sz="17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799252" y="2403311"/>
            <a:ext cx="2005184" cy="3555021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817905" y="5958332"/>
            <a:ext cx="0" cy="30020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892591" y="6265030"/>
            <a:ext cx="1850628" cy="4154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Список государственных организаций</a:t>
            </a:r>
            <a:endParaRPr lang="tr-TR" sz="105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820483" y="1787521"/>
            <a:ext cx="2275517" cy="615791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099234" y="2214039"/>
            <a:ext cx="1383786" cy="3745155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499067" y="2212564"/>
            <a:ext cx="1329543" cy="3746629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8839574" y="2211645"/>
            <a:ext cx="1529911" cy="374754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9592441" y="5962050"/>
            <a:ext cx="0" cy="30020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8205435" y="5958333"/>
            <a:ext cx="1016" cy="15310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4958241" y="1620027"/>
            <a:ext cx="0" cy="16749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321934" y="1360688"/>
            <a:ext cx="3654951" cy="2539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Коэффициенты, применяемые к кассовым требованиям</a:t>
            </a:r>
            <a:endParaRPr lang="tr-TR" sz="105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761872" y="6258533"/>
            <a:ext cx="2380259" cy="4154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Остаток средств соответствующих организаций</a:t>
            </a:r>
            <a:endParaRPr lang="tr-TR" sz="105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259837" y="6111433"/>
            <a:ext cx="1708837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Ежедневные запрашиваемые суммы соответствующих  организаций</a:t>
            </a:r>
            <a:endParaRPr lang="tr-TR" sz="105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062977" y="6258286"/>
            <a:ext cx="1997934" cy="5770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Ежедневно программируемые Казначейством суммы</a:t>
            </a:r>
            <a:endParaRPr lang="tr-TR" sz="105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6774970" y="5959192"/>
            <a:ext cx="0" cy="30020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Sol Ok 14">
            <a:hlinkClick r:id="rId7" action="ppaction://hlinksldjump"/>
          </p:cNvPr>
          <p:cNvSpPr/>
          <p:nvPr/>
        </p:nvSpPr>
        <p:spPr>
          <a:xfrm>
            <a:off x="78063" y="6365505"/>
            <a:ext cx="426720" cy="368191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879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216898"/>
              </p:ext>
            </p:extLst>
          </p:nvPr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ctr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>
                <a:latin typeface="Cambria" panose="02040503050406030204" pitchFamily="18" charset="0"/>
                <a:ea typeface="Cambria" panose="02040503050406030204" pitchFamily="18" charset="0"/>
              </a:rPr>
              <a:pPr/>
              <a:t>34</a:t>
            </a:fld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7898" y="-87920"/>
            <a:ext cx="103799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Информационная система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расширенного единого казначейского счета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I</a:t>
            </a:r>
            <a:r>
              <a:rPr lang="tr-TR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415" y="4148154"/>
            <a:ext cx="984021" cy="11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407" y="4652210"/>
            <a:ext cx="984021" cy="11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552" y="4112518"/>
            <a:ext cx="4842284" cy="11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551" y="4600681"/>
            <a:ext cx="4842284" cy="11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906" y="1668232"/>
            <a:ext cx="11666665" cy="4232954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2079045" y="4404196"/>
            <a:ext cx="3209392" cy="59165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079045" y="3763437"/>
            <a:ext cx="3209392" cy="625605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5288437" y="4976740"/>
            <a:ext cx="735163" cy="73124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253321" y="2999163"/>
            <a:ext cx="842679" cy="78814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475428" y="5711079"/>
            <a:ext cx="3028308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Ежедневные прогнозы оттока средств</a:t>
            </a:r>
            <a:endParaRPr lang="tr-TR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381000" y="1094690"/>
            <a:ext cx="8229600" cy="334934"/>
          </a:xfrm>
        </p:spPr>
        <p:txBody>
          <a:bodyPr>
            <a:normAutofit fontScale="85000" lnSpcReduction="10000"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Копия экрана </a:t>
            </a:r>
            <a:r>
              <a:rPr lang="ru-RU" sz="17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 ежемесячным</a:t>
            </a:r>
            <a:r>
              <a:rPr lang="en-US" sz="1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прогнозом притока/оттока денежных средств организаций</a:t>
            </a:r>
            <a:endParaRPr lang="en-US" sz="17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16077" y="2673952"/>
            <a:ext cx="3008409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Ежедневные прогнозы притока средств</a:t>
            </a:r>
            <a:endParaRPr lang="tr-TR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Sol Ok 14">
            <a:hlinkClick r:id="rId7" action="ppaction://hlinksldjump"/>
          </p:cNvPr>
          <p:cNvSpPr/>
          <p:nvPr/>
        </p:nvSpPr>
        <p:spPr>
          <a:xfrm>
            <a:off x="78063" y="6353284"/>
            <a:ext cx="426720" cy="368191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511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8" grpId="0" animBg="1"/>
      <p:bldP spid="4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ctr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/>
              <a:pPr/>
              <a:t>35</a:t>
            </a:fld>
            <a:endParaRPr lang="tr-T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854" y="4709479"/>
            <a:ext cx="6336704" cy="5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854" y="5297178"/>
            <a:ext cx="6336704" cy="5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11" y="5729226"/>
            <a:ext cx="6336704" cy="5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528" y="1668678"/>
            <a:ext cx="11072854" cy="3927435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1000" y="1135778"/>
            <a:ext cx="8229600" cy="334934"/>
          </a:xfrm>
        </p:spPr>
        <p:txBody>
          <a:bodyPr>
            <a:noAutofit/>
          </a:bodyPr>
          <a:lstStyle/>
          <a:p>
            <a:r>
              <a:rPr lang="ru-RU" sz="1700" b="1" dirty="0">
                <a:solidFill>
                  <a:srgbClr val="002060"/>
                </a:solidFill>
                <a:latin typeface="Cambria" pitchFamily="18" charset="0"/>
              </a:rPr>
              <a:t>Копия экрана </a:t>
            </a:r>
            <a:r>
              <a:rPr lang="ru-RU" sz="1700" b="1">
                <a:solidFill>
                  <a:srgbClr val="C00000"/>
                </a:solidFill>
                <a:latin typeface="Cambria" pitchFamily="18" charset="0"/>
              </a:rPr>
              <a:t>с </a:t>
            </a:r>
            <a:r>
              <a:rPr lang="ru-RU" sz="1700" b="1" dirty="0">
                <a:solidFill>
                  <a:srgbClr val="C00000"/>
                </a:solidFill>
                <a:latin typeface="Cambria" pitchFamily="18" charset="0"/>
              </a:rPr>
              <a:t>ежемесячным</a:t>
            </a:r>
            <a:r>
              <a:rPr lang="en-US" sz="1700" b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sz="1700" b="1" dirty="0">
                <a:solidFill>
                  <a:srgbClr val="002060"/>
                </a:solidFill>
                <a:latin typeface="Cambria" pitchFamily="18" charset="0"/>
              </a:rPr>
              <a:t>программированием Казначейством</a:t>
            </a:r>
            <a:endParaRPr lang="en-US" sz="17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225380" y="3522501"/>
            <a:ext cx="5208002" cy="2073611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Rounded Rectangle 16"/>
          <p:cNvSpPr/>
          <p:nvPr/>
        </p:nvSpPr>
        <p:spPr>
          <a:xfrm>
            <a:off x="3314552" y="3351825"/>
            <a:ext cx="2878858" cy="2244288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Rounded Rectangle 17"/>
          <p:cNvSpPr/>
          <p:nvPr/>
        </p:nvSpPr>
        <p:spPr>
          <a:xfrm>
            <a:off x="1784706" y="3964755"/>
            <a:ext cx="1505688" cy="1631358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498979" y="5597830"/>
            <a:ext cx="0" cy="26376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784706" y="5861597"/>
            <a:ext cx="1324202" cy="5770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Список государственных организаций</a:t>
            </a:r>
            <a:endParaRPr lang="tr-TR" sz="105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61696" y="5884877"/>
            <a:ext cx="2101776" cy="4154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Коэффициенты, применяемые к прогнозам ликвидности</a:t>
            </a:r>
            <a:endParaRPr lang="tr-TR" sz="105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8826249" y="5597830"/>
            <a:ext cx="0" cy="26376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836771" y="5870456"/>
            <a:ext cx="3744416" cy="4154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Ежемесячные прогнозы ликвидности организаций и запрограммированные Казначейством суммы</a:t>
            </a:r>
            <a:endParaRPr lang="tr-TR" sz="105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757686" y="5612063"/>
            <a:ext cx="0" cy="26376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47898" y="0"/>
            <a:ext cx="103799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Информационная система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расширенного единого казначейского счета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tr-TR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</a:p>
        </p:txBody>
      </p:sp>
      <p:sp>
        <p:nvSpPr>
          <p:cNvPr id="25" name="Sol Ok 14">
            <a:hlinkClick r:id="rId7" action="ppaction://hlinksldjump"/>
          </p:cNvPr>
          <p:cNvSpPr/>
          <p:nvPr/>
        </p:nvSpPr>
        <p:spPr>
          <a:xfrm>
            <a:off x="78063" y="6353284"/>
            <a:ext cx="426720" cy="368191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558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>
                <a:latin typeface="Cambria" panose="02040503050406030204" pitchFamily="18" charset="0"/>
                <a:ea typeface="Cambria" panose="02040503050406030204" pitchFamily="18" charset="0"/>
              </a:rPr>
              <a:pPr/>
              <a:t>4</a:t>
            </a:fld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579950"/>
              </p:ext>
            </p:extLst>
          </p:nvPr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ctr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64169" y="179172"/>
            <a:ext cx="1026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Определение ЕКС</a:t>
            </a:r>
            <a:endParaRPr lang="tr-TR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Metin kutusu 1"/>
          <p:cNvSpPr txBox="1"/>
          <p:nvPr/>
        </p:nvSpPr>
        <p:spPr>
          <a:xfrm>
            <a:off x="847898" y="1746087"/>
            <a:ext cx="10379934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«Исходя из принципа единства денежных средств и единства казначейства, </a:t>
            </a:r>
            <a:r>
              <a:rPr lang="ru-RU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ЕКС - это банковский счет </a:t>
            </a:r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или набор связанных счетов, через которые </a:t>
            </a:r>
            <a:r>
              <a:rPr lang="ru-RU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государство осуществляет все свои операции, связанные с поступлениями и платежами</a:t>
            </a:r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Pattanayak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&amp;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Fainboim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2010)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«ЕКС - это банковский счет или набор связанных банковских счетов, на который зачисляются все государственные поступления, </a:t>
            </a:r>
            <a:r>
              <a:rPr lang="ru-RU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независимо от того, какая организация</a:t>
            </a:r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их собирает, и с которого производятся все выплаты»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Pattanayak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&amp;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Fainboim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2010)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90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/>
              <a:pPr/>
              <a:t>5</a:t>
            </a:fld>
            <a:endParaRPr lang="tr-TR" dirty="0"/>
          </a:p>
        </p:txBody>
      </p:sp>
      <p:sp>
        <p:nvSpPr>
          <p:cNvPr id="8" name="TextBox 7"/>
          <p:cNvSpPr txBox="1"/>
          <p:nvPr/>
        </p:nvSpPr>
        <p:spPr>
          <a:xfrm>
            <a:off x="964169" y="179172"/>
            <a:ext cx="1026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Full-</a:t>
            </a:r>
            <a:r>
              <a:rPr lang="tr-TR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Fledged</a:t>
            </a:r>
            <a:r>
              <a:rPr lang="tr-TR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TSA Features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832" y="1769924"/>
            <a:ext cx="11968168" cy="3496404"/>
          </a:xfrm>
          <a:prstGeom prst="rect">
            <a:avLst/>
          </a:prstGeom>
        </p:spPr>
      </p:pic>
      <p:graphicFrame>
        <p:nvGraphicFramePr>
          <p:cNvPr id="54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380797"/>
              </p:ext>
            </p:extLst>
          </p:nvPr>
        </p:nvGraphicFramePr>
        <p:xfrm>
          <a:off x="1229445" y="111452"/>
          <a:ext cx="9487844" cy="602083"/>
        </p:xfrm>
        <a:graphic>
          <a:graphicData uri="http://schemas.openxmlformats.org/drawingml/2006/table">
            <a:tbl>
              <a:tblPr firstRow="1" bandRow="1"/>
              <a:tblGrid>
                <a:gridCol w="9487844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602083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Характеристики</a:t>
                      </a:r>
                      <a:r>
                        <a:rPr lang="ru-RU" sz="2400" b="1" kern="1200" baseline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полноценного ЕКС</a:t>
                      </a:r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63642" y="1237568"/>
            <a:ext cx="13958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defRPr/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6" name="Multiply 55"/>
          <p:cNvSpPr/>
          <p:nvPr/>
        </p:nvSpPr>
        <p:spPr>
          <a:xfrm>
            <a:off x="10717288" y="1333988"/>
            <a:ext cx="452488" cy="464482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8" name="Rectangle 57"/>
          <p:cNvSpPr/>
          <p:nvPr/>
        </p:nvSpPr>
        <p:spPr>
          <a:xfrm>
            <a:off x="6431397" y="1237568"/>
            <a:ext cx="13958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defRPr/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299248" y="1237568"/>
            <a:ext cx="13958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defRPr/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581510" y="1263804"/>
            <a:ext cx="13958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defRPr/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1" name="Multiply 60"/>
          <p:cNvSpPr/>
          <p:nvPr/>
        </p:nvSpPr>
        <p:spPr>
          <a:xfrm>
            <a:off x="5014454" y="1390047"/>
            <a:ext cx="452488" cy="464482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87FE34A5-9098-48EE-896C-22513CA72B1B}"/>
              </a:ext>
            </a:extLst>
          </p:cNvPr>
          <p:cNvSpPr txBox="1"/>
          <p:nvPr/>
        </p:nvSpPr>
        <p:spPr>
          <a:xfrm>
            <a:off x="223832" y="6356350"/>
            <a:ext cx="4149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latin typeface="Cambria" panose="02040503050406030204" pitchFamily="18" charset="0"/>
                <a:ea typeface="Cambria" panose="02040503050406030204" pitchFamily="18" charset="0"/>
              </a:rPr>
              <a:t>Источник</a:t>
            </a:r>
            <a:r>
              <a:rPr lang="tr-TR" sz="1600" b="1" i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tr-TR" sz="1600" i="1" dirty="0">
                <a:latin typeface="Cambria" panose="02040503050406030204" pitchFamily="18" charset="0"/>
                <a:ea typeface="Cambria" panose="02040503050406030204" pitchFamily="18" charset="0"/>
              </a:rPr>
              <a:t> Can (2019)</a:t>
            </a: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8547F5B5-7FFD-E376-C839-04AA9D3C3685}"/>
              </a:ext>
            </a:extLst>
          </p:cNvPr>
          <p:cNvSpPr txBox="1"/>
          <p:nvPr/>
        </p:nvSpPr>
        <p:spPr>
          <a:xfrm>
            <a:off x="611893" y="1900598"/>
            <a:ext cx="1454442" cy="638767"/>
          </a:xfrm>
          <a:prstGeom prst="rect">
            <a:avLst/>
          </a:prstGeom>
          <a:solidFill>
            <a:srgbClr val="D9E4A3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1600" b="1">
                <a:latin typeface="Arial Narrow" panose="020B0606020202030204" pitchFamily="34" charset="0"/>
                <a:ea typeface="Cambria" panose="02040503050406030204" pitchFamily="18" charset="0"/>
              </a:rPr>
              <a:t>Местоположение</a:t>
            </a:r>
            <a:endParaRPr lang="tr-TR" sz="1600" b="1" dirty="0">
              <a:latin typeface="Arial Narrow" panose="020B0606020202030204" pitchFamily="34" charset="0"/>
              <a:ea typeface="Cambria" panose="02040503050406030204" pitchFamily="18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601539F4-0D5E-2DE1-947E-6582362657AA}"/>
              </a:ext>
            </a:extLst>
          </p:cNvPr>
          <p:cNvSpPr txBox="1"/>
          <p:nvPr/>
        </p:nvSpPr>
        <p:spPr>
          <a:xfrm>
            <a:off x="2560080" y="1900598"/>
            <a:ext cx="1454442" cy="638767"/>
          </a:xfrm>
          <a:prstGeom prst="rect">
            <a:avLst/>
          </a:prstGeom>
          <a:solidFill>
            <a:srgbClr val="A3CABC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1600" b="1">
                <a:latin typeface="Arial Narrow" panose="020B0606020202030204" pitchFamily="34" charset="0"/>
                <a:ea typeface="Cambria" panose="02040503050406030204" pitchFamily="18" charset="0"/>
              </a:rPr>
              <a:t>Своевременная информация</a:t>
            </a:r>
            <a:endParaRPr lang="tr-TR" sz="1600" b="1" dirty="0">
              <a:latin typeface="Arial Narrow" panose="020B0606020202030204" pitchFamily="34" charset="0"/>
              <a:ea typeface="Cambria" panose="02040503050406030204" pitchFamily="18" charset="0"/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2CC139F4-0191-90C7-F97B-4DC4764F3DAC}"/>
              </a:ext>
            </a:extLst>
          </p:cNvPr>
          <p:cNvSpPr txBox="1"/>
          <p:nvPr/>
        </p:nvSpPr>
        <p:spPr>
          <a:xfrm>
            <a:off x="4490084" y="1900598"/>
            <a:ext cx="1454442" cy="638767"/>
          </a:xfrm>
          <a:prstGeom prst="rect">
            <a:avLst/>
          </a:prstGeom>
          <a:solidFill>
            <a:srgbClr val="E3D3B7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1600" b="1">
                <a:latin typeface="Arial Narrow" panose="020B0606020202030204" pitchFamily="34" charset="0"/>
                <a:ea typeface="Cambria" panose="02040503050406030204" pitchFamily="18" charset="0"/>
              </a:rPr>
              <a:t>Своевременные операции</a:t>
            </a:r>
            <a:endParaRPr lang="tr-TR" sz="1600" b="1" dirty="0">
              <a:latin typeface="Arial Narrow" panose="020B0606020202030204" pitchFamily="34" charset="0"/>
              <a:ea typeface="Cambria" panose="02040503050406030204" pitchFamily="18" charset="0"/>
            </a:endParaRP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6A0700F3-9894-A9C3-B7EC-8218462F5E97}"/>
              </a:ext>
            </a:extLst>
          </p:cNvPr>
          <p:cNvSpPr txBox="1"/>
          <p:nvPr/>
        </p:nvSpPr>
        <p:spPr>
          <a:xfrm>
            <a:off x="6424788" y="1900598"/>
            <a:ext cx="1454442" cy="638767"/>
          </a:xfrm>
          <a:prstGeom prst="rect">
            <a:avLst/>
          </a:prstGeom>
          <a:solidFill>
            <a:srgbClr val="DDAD8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1600" b="1">
                <a:latin typeface="Arial Narrow" panose="020B0606020202030204" pitchFamily="34" charset="0"/>
                <a:ea typeface="Cambria" panose="02040503050406030204" pitchFamily="18" charset="0"/>
              </a:rPr>
              <a:t>Единая структура</a:t>
            </a:r>
            <a:endParaRPr lang="tr-TR" sz="1600" b="1" dirty="0">
              <a:latin typeface="Arial Narrow" panose="020B0606020202030204" pitchFamily="34" charset="0"/>
              <a:ea typeface="Cambria" panose="02040503050406030204" pitchFamily="18" charset="0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4D9C78B6-367D-9D29-A572-09948173D0A1}"/>
              </a:ext>
            </a:extLst>
          </p:cNvPr>
          <p:cNvSpPr txBox="1"/>
          <p:nvPr/>
        </p:nvSpPr>
        <p:spPr>
          <a:xfrm>
            <a:off x="8357346" y="1900598"/>
            <a:ext cx="1454442" cy="638767"/>
          </a:xfrm>
          <a:prstGeom prst="rect">
            <a:avLst/>
          </a:prstGeom>
          <a:solidFill>
            <a:srgbClr val="DD5950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Arial Narrow" panose="020B0606020202030204" pitchFamily="34" charset="0"/>
                <a:ea typeface="Cambria" panose="02040503050406030204" pitchFamily="18" charset="0"/>
              </a:rPr>
              <a:t>Переводимость</a:t>
            </a:r>
            <a:endParaRPr lang="tr-TR" sz="1600" b="1" dirty="0">
              <a:solidFill>
                <a:schemeClr val="bg1"/>
              </a:solidFill>
              <a:latin typeface="Arial Narrow" panose="020B0606020202030204" pitchFamily="34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EA623C-C765-1AA9-293D-AF641FDF3042}"/>
              </a:ext>
            </a:extLst>
          </p:cNvPr>
          <p:cNvSpPr txBox="1"/>
          <p:nvPr/>
        </p:nvSpPr>
        <p:spPr>
          <a:xfrm>
            <a:off x="10288964" y="1900598"/>
            <a:ext cx="1454442" cy="638767"/>
          </a:xfrm>
          <a:prstGeom prst="rect">
            <a:avLst/>
          </a:prstGeom>
          <a:solidFill>
            <a:srgbClr val="6D696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Arial Narrow" panose="020B0606020202030204" pitchFamily="34" charset="0"/>
                <a:ea typeface="Cambria" panose="02040503050406030204" pitchFamily="18" charset="0"/>
              </a:rPr>
              <a:t>Охват</a:t>
            </a:r>
            <a:endParaRPr lang="tr-TR" sz="1600" b="1" dirty="0">
              <a:solidFill>
                <a:schemeClr val="bg1"/>
              </a:solidFill>
              <a:latin typeface="Arial Narrow" panose="020B0606020202030204" pitchFamily="34" charset="0"/>
              <a:ea typeface="Cambria" panose="02040503050406030204" pitchFamily="18" charset="0"/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57184281-CF73-9383-558B-D7614148ADCF}"/>
              </a:ext>
            </a:extLst>
          </p:cNvPr>
          <p:cNvSpPr txBox="1"/>
          <p:nvPr/>
        </p:nvSpPr>
        <p:spPr>
          <a:xfrm>
            <a:off x="461783" y="2630514"/>
            <a:ext cx="1745151" cy="99887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noAutofit/>
          </a:bodyPr>
          <a:lstStyle/>
          <a:p>
            <a:r>
              <a:rPr lang="ru-RU" sz="1600">
                <a:latin typeface="Arial Narrow" panose="020B0606020202030204" pitchFamily="34" charset="0"/>
                <a:ea typeface="Cambria" panose="02040503050406030204" pitchFamily="18" charset="0"/>
              </a:rPr>
              <a:t>ЕКС должен находиться в ЦБ</a:t>
            </a:r>
            <a:endParaRPr lang="tr-TR" sz="1600" dirty="0">
              <a:latin typeface="Arial Narrow" panose="020B0606020202030204" pitchFamily="34" charset="0"/>
              <a:ea typeface="Cambria" panose="02040503050406030204" pitchFamily="18" charset="0"/>
            </a:endParaRP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D65CA99B-D058-0F71-DF8D-963894E14153}"/>
              </a:ext>
            </a:extLst>
          </p:cNvPr>
          <p:cNvSpPr txBox="1"/>
          <p:nvPr/>
        </p:nvSpPr>
        <p:spPr>
          <a:xfrm>
            <a:off x="2406842" y="2630514"/>
            <a:ext cx="1745151" cy="159085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noAutofit/>
          </a:bodyPr>
          <a:lstStyle/>
          <a:p>
            <a:r>
              <a:rPr lang="ru-RU" sz="1600">
                <a:latin typeface="Arial Narrow" panose="020B0606020202030204" pitchFamily="34" charset="0"/>
                <a:ea typeface="Cambria" panose="02040503050406030204" pitchFamily="18" charset="0"/>
              </a:rPr>
              <a:t>Необходим своевременный доступ к информации о совокупной позиции государства по ликвидности</a:t>
            </a:r>
            <a:endParaRPr lang="tr-TR" sz="1600" dirty="0">
              <a:latin typeface="Arial Narrow" panose="020B0606020202030204" pitchFamily="34" charset="0"/>
              <a:ea typeface="Cambria" panose="02040503050406030204" pitchFamily="18" charset="0"/>
            </a:endParaRP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97D68EFE-1FDB-D4A0-9B6C-3CD0F0423EB9}"/>
              </a:ext>
            </a:extLst>
          </p:cNvPr>
          <p:cNvSpPr txBox="1"/>
          <p:nvPr/>
        </p:nvSpPr>
        <p:spPr>
          <a:xfrm>
            <a:off x="4337854" y="2630514"/>
            <a:ext cx="1745151" cy="125396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noAutofit/>
          </a:bodyPr>
          <a:lstStyle/>
          <a:p>
            <a:r>
              <a:rPr lang="ru-RU" sz="1600">
                <a:latin typeface="Arial Narrow" panose="020B0606020202030204" pitchFamily="34" charset="0"/>
                <a:ea typeface="Cambria" panose="02040503050406030204" pitchFamily="18" charset="0"/>
              </a:rPr>
              <a:t>Все операции должны выполняться в реальном времени (без задержек)</a:t>
            </a:r>
            <a:endParaRPr lang="tr-TR" sz="1600" dirty="0">
              <a:latin typeface="Arial Narrow" panose="020B0606020202030204" pitchFamily="34" charset="0"/>
              <a:ea typeface="Cambria" panose="02040503050406030204" pitchFamily="18" charset="0"/>
            </a:endParaRP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CABE0196-0337-5378-EEF7-A0299308D5D4}"/>
              </a:ext>
            </a:extLst>
          </p:cNvPr>
          <p:cNvSpPr txBox="1"/>
          <p:nvPr/>
        </p:nvSpPr>
        <p:spPr>
          <a:xfrm>
            <a:off x="6272558" y="2630514"/>
            <a:ext cx="1745151" cy="249150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noAutofit/>
          </a:bodyPr>
          <a:lstStyle/>
          <a:p>
            <a:r>
              <a:rPr lang="ru-RU" sz="1600">
                <a:latin typeface="Arial Narrow" panose="020B0606020202030204" pitchFamily="34" charset="0"/>
                <a:ea typeface="Cambria" panose="02040503050406030204" pitchFamily="18" charset="0"/>
              </a:rPr>
              <a:t>Государственные ведомства не должны держать средства на банковских счетах, которые не контролируются казначейством</a:t>
            </a:r>
            <a:endParaRPr lang="tr-TR" sz="1600" dirty="0">
              <a:latin typeface="Arial Narrow" panose="020B0606020202030204" pitchFamily="34" charset="0"/>
              <a:ea typeface="Cambria" panose="02040503050406030204" pitchFamily="18" charset="0"/>
            </a:endParaRP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198DD6EA-52A3-AB60-8B5F-3315A93A0973}"/>
              </a:ext>
            </a:extLst>
          </p:cNvPr>
          <p:cNvSpPr txBox="1"/>
          <p:nvPr/>
        </p:nvSpPr>
        <p:spPr>
          <a:xfrm>
            <a:off x="8203570" y="2630514"/>
            <a:ext cx="1745151" cy="18452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noAutofit/>
          </a:bodyPr>
          <a:lstStyle/>
          <a:p>
            <a:r>
              <a:rPr lang="ru-RU" sz="1600">
                <a:latin typeface="Arial Narrow" panose="020B0606020202030204" pitchFamily="34" charset="0"/>
                <a:ea typeface="Cambria" panose="02040503050406030204" pitchFamily="18" charset="0"/>
              </a:rPr>
              <a:t>Возможность использовать остаток средств одной организации для покрытия дефицита ликвидности у другой организации</a:t>
            </a:r>
            <a:endParaRPr lang="tr-TR" sz="1600" dirty="0">
              <a:latin typeface="Arial Narrow" panose="020B0606020202030204" pitchFamily="34" charset="0"/>
              <a:ea typeface="Cambria" panose="02040503050406030204" pitchFamily="18" charset="0"/>
            </a:endParaRP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0F81A93E-1CD0-2649-238E-958DD83D4FBF}"/>
              </a:ext>
            </a:extLst>
          </p:cNvPr>
          <p:cNvSpPr txBox="1"/>
          <p:nvPr/>
        </p:nvSpPr>
        <p:spPr>
          <a:xfrm>
            <a:off x="10133335" y="2630514"/>
            <a:ext cx="1745151" cy="218211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noAutofit/>
          </a:bodyPr>
          <a:lstStyle/>
          <a:p>
            <a:r>
              <a:rPr lang="ru-RU" sz="1600">
                <a:latin typeface="Arial Narrow" panose="020B0606020202030204" pitchFamily="34" charset="0"/>
                <a:ea typeface="Cambria" panose="02040503050406030204" pitchFamily="18" charset="0"/>
              </a:rPr>
              <a:t>Охват ЕКС должен быть всеобъемлющим и включать все денежные средства государства</a:t>
            </a:r>
            <a:endParaRPr lang="tr-TR" sz="1600" dirty="0">
              <a:latin typeface="Arial Narrow" panose="020B060602020203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25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6" grpId="0" animBg="1"/>
      <p:bldP spid="58" grpId="0"/>
      <p:bldP spid="59" grpId="0"/>
      <p:bldP spid="60" grpId="0"/>
      <p:bldP spid="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/>
              <a:pPr/>
              <a:t>6</a:t>
            </a:fld>
            <a:endParaRPr lang="tr-TR" dirty="0"/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ctr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6" name="Metin kutusu 1"/>
          <p:cNvSpPr txBox="1"/>
          <p:nvPr/>
        </p:nvSpPr>
        <p:spPr>
          <a:xfrm>
            <a:off x="-533400" y="1687853"/>
            <a:ext cx="118872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СТРУКТУРА СИСТЕМЫ ЕКС В ТУРЦИИ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>
              <a:spcBef>
                <a:spcPts val="600"/>
              </a:spcBef>
              <a:spcAft>
                <a:spcPts val="600"/>
              </a:spcAft>
              <a:defRPr/>
            </a:pPr>
            <a:endParaRPr lang="tr-TR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628900" lvl="5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История развития</a:t>
            </a:r>
            <a:r>
              <a:rPr lang="tr-TR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628900" lvl="5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План проекта</a:t>
            </a:r>
          </a:p>
          <a:p>
            <a:pPr marL="2628900" lvl="5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Определение расширенного ЕКС</a:t>
            </a:r>
            <a:endParaRPr lang="tr-TR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37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>
                <a:solidFill>
                  <a:schemeClr val="tx1"/>
                </a:solidFill>
              </a:rPr>
              <a:pPr/>
              <a:t>7</a:t>
            </a:fld>
            <a:endParaRPr lang="tr-TR" dirty="0">
              <a:solidFill>
                <a:schemeClr val="tx1"/>
              </a:solidFill>
            </a:endParaRPr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149855"/>
              </p:ext>
            </p:extLst>
          </p:nvPr>
        </p:nvGraphicFramePr>
        <p:xfrm>
          <a:off x="0" y="-221577"/>
          <a:ext cx="12192000" cy="872396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872396">
                <a:tc>
                  <a:txBody>
                    <a:bodyPr/>
                    <a:lstStyle/>
                    <a:p>
                      <a:pPr algn="ctr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64169" y="179172"/>
            <a:ext cx="1026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История развития ЕКС в Турции 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549" y="24106"/>
            <a:ext cx="866875" cy="5783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9"/>
            <a:ext cx="598831" cy="533226"/>
          </a:xfrm>
          <a:prstGeom prst="rect">
            <a:avLst/>
          </a:prstGeom>
        </p:spPr>
      </p:pic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940792"/>
              </p:ext>
            </p:extLst>
          </p:nvPr>
        </p:nvGraphicFramePr>
        <p:xfrm>
          <a:off x="391886" y="707244"/>
          <a:ext cx="11263087" cy="5872249"/>
        </p:xfrm>
        <a:graphic>
          <a:graphicData uri="http://schemas.openxmlformats.org/drawingml/2006/table">
            <a:tbl>
              <a:tblPr firstRow="1" firstCol="1" bandRow="1"/>
              <a:tblGrid>
                <a:gridCol w="2522957">
                  <a:extLst>
                    <a:ext uri="{9D8B030D-6E8A-4147-A177-3AD203B41FA5}">
                      <a16:colId xmlns:a16="http://schemas.microsoft.com/office/drawing/2014/main" val="1775498910"/>
                    </a:ext>
                  </a:extLst>
                </a:gridCol>
                <a:gridCol w="2263196">
                  <a:extLst>
                    <a:ext uri="{9D8B030D-6E8A-4147-A177-3AD203B41FA5}">
                      <a16:colId xmlns:a16="http://schemas.microsoft.com/office/drawing/2014/main" val="3243649972"/>
                    </a:ext>
                  </a:extLst>
                </a:gridCol>
                <a:gridCol w="2162089">
                  <a:extLst>
                    <a:ext uri="{9D8B030D-6E8A-4147-A177-3AD203B41FA5}">
                      <a16:colId xmlns:a16="http://schemas.microsoft.com/office/drawing/2014/main" val="869085260"/>
                    </a:ext>
                  </a:extLst>
                </a:gridCol>
                <a:gridCol w="1553905">
                  <a:extLst>
                    <a:ext uri="{9D8B030D-6E8A-4147-A177-3AD203B41FA5}">
                      <a16:colId xmlns:a16="http://schemas.microsoft.com/office/drawing/2014/main" val="2589036849"/>
                    </a:ext>
                  </a:extLst>
                </a:gridCol>
                <a:gridCol w="2760940">
                  <a:extLst>
                    <a:ext uri="{9D8B030D-6E8A-4147-A177-3AD203B41FA5}">
                      <a16:colId xmlns:a16="http://schemas.microsoft.com/office/drawing/2014/main" val="1451465819"/>
                    </a:ext>
                  </a:extLst>
                </a:gridCol>
              </a:tblGrid>
              <a:tr h="3935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Характеристика ЕКС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1972-2007 (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СС</a:t>
                      </a: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2007-2011 (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ЕКС текущих операций</a:t>
                      </a: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2011-… </a:t>
                      </a:r>
                      <a:br>
                        <a:rPr lang="tr-TR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</a:b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Нынешний ЕКС</a:t>
                      </a: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2018-… </a:t>
                      </a:r>
                      <a:br>
                        <a:rPr lang="tr-TR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</a:b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Новый ЕКС</a:t>
                      </a: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606887"/>
                  </a:ext>
                </a:extLst>
              </a:tr>
              <a:tr h="1903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Операционные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799571"/>
                  </a:ext>
                </a:extLst>
              </a:tr>
              <a:tr h="39359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Своевременная информация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Через 1 неделю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Моментальный доступ (частично)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Моментальный доступ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Моментальный доступ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1084611"/>
                  </a:ext>
                </a:extLst>
              </a:tr>
              <a:tr h="80009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Своевременные операции (в среднем)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Поступления - нерегулярно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Платежи - ежедневно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Поступления – 2-3</a:t>
                      </a:r>
                      <a:r>
                        <a:rPr lang="ru-RU" sz="11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дня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Платежи - ежедневно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Поступления – 2-3 дня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Платежи - ежедневно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Поступления - ежедневно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Платежи - ежедневно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290925"/>
                  </a:ext>
                </a:extLst>
              </a:tr>
              <a:tr h="19033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Метод платежа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Децентрализованный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Централизованный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Централизованный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Централизованный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5664463"/>
                  </a:ext>
                </a:extLst>
              </a:tr>
              <a:tr h="19033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Механизм зачисления</a:t>
                      </a:r>
                      <a:r>
                        <a:rPr lang="en-US" sz="11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(</a:t>
                      </a:r>
                      <a:r>
                        <a:rPr lang="ru-RU" sz="11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дней</a:t>
                      </a:r>
                      <a:r>
                        <a:rPr lang="en-US" sz="11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Отсутствует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Ежедневно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Ежедневно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Ежедневно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5720817"/>
                  </a:ext>
                </a:extLst>
              </a:tr>
              <a:tr h="19033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Период сверки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1-2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недели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Ежедневно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Ежедневно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Ежедневно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268116"/>
                  </a:ext>
                </a:extLst>
              </a:tr>
              <a:tr h="59684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Процесс перевода/инкассирования средств (ручной или электронный)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Ручной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Частично электронный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Электронный 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Электронный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6362767"/>
                  </a:ext>
                </a:extLst>
              </a:tr>
              <a:tr h="1903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Структурные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670979"/>
                  </a:ext>
                </a:extLst>
              </a:tr>
              <a:tr h="19033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Местоположение ЕКС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ЦБ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ЦБ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ЦБ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ЦБ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5803468"/>
                  </a:ext>
                </a:extLst>
              </a:tr>
              <a:tr h="93255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Охват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Организаци</a:t>
                      </a:r>
                      <a:r>
                        <a:rPr lang="ru-RU" sz="11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 общего бюджета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(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только</a:t>
                      </a:r>
                      <a:r>
                        <a:rPr lang="ru-RU" sz="11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территориальные подразделения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Организации</a:t>
                      </a:r>
                      <a:r>
                        <a:rPr lang="ru-RU" sz="11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общего бюджета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Организации общего бюджета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Центральное</a:t>
                      </a:r>
                      <a:r>
                        <a:rPr lang="ru-RU" sz="11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правительство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ОМСУ, организации</a:t>
                      </a:r>
                      <a:r>
                        <a:rPr lang="ru-RU" sz="11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социального обеспечения, ГП, фонды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774700"/>
                  </a:ext>
                </a:extLst>
              </a:tr>
              <a:tr h="19033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Структура</a:t>
                      </a:r>
                      <a:r>
                        <a:rPr lang="ru-RU" sz="1100" i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банковских счетов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Фрагментированы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Фрагментированы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Объединены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Объединены 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1619339"/>
                  </a:ext>
                </a:extLst>
              </a:tr>
              <a:tr h="19033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Использование средств </a:t>
                      </a:r>
                      <a:r>
                        <a:rPr lang="en-US" sz="11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(Fungibility)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Частичное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Полное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Полное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Полное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0577453"/>
                  </a:ext>
                </a:extLst>
              </a:tr>
              <a:tr h="3935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Полномочия</a:t>
                      </a:r>
                      <a:r>
                        <a:rPr lang="ru-RU" sz="11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по ЕКС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Казначейство имеет частичные полномочия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Казначейство</a:t>
                      </a:r>
                      <a:r>
                        <a:rPr lang="ru-RU" sz="11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имеет полные полномочия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Казначейство имеет полные полномочия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Казначейство</a:t>
                      </a:r>
                      <a:r>
                        <a:rPr lang="ru-RU" sz="11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имеет полные полномочия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992354"/>
                  </a:ext>
                </a:extLst>
              </a:tr>
              <a:tr h="5968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Начисления</a:t>
                      </a:r>
                      <a:r>
                        <a:rPr lang="ru-RU" sz="11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на средства ЕКС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Нет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Нет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Ежедневно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(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ЦБ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Ежедневно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(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ЦБ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).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Ежедневно, еженедельно, ежемесячно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(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прочие государственные банки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).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646211"/>
                  </a:ext>
                </a:extLst>
              </a:tr>
              <a:tr h="2232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Законодательная</a:t>
                      </a:r>
                      <a:r>
                        <a:rPr lang="ru-RU" sz="13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база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Да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Да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Да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Да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876899"/>
                  </a:ext>
                </a:extLst>
              </a:tr>
            </a:tbl>
          </a:graphicData>
        </a:graphic>
      </p:graphicFrame>
      <p:sp>
        <p:nvSpPr>
          <p:cNvPr id="6" name="Aşağı Bükülü Ok 5"/>
          <p:cNvSpPr/>
          <p:nvPr/>
        </p:nvSpPr>
        <p:spPr>
          <a:xfrm>
            <a:off x="4873518" y="707734"/>
            <a:ext cx="551543" cy="308832"/>
          </a:xfrm>
          <a:prstGeom prst="curved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32" name="Aşağı Bükülü Ok 31"/>
          <p:cNvSpPr/>
          <p:nvPr/>
        </p:nvSpPr>
        <p:spPr>
          <a:xfrm>
            <a:off x="7209890" y="637167"/>
            <a:ext cx="551543" cy="308832"/>
          </a:xfrm>
          <a:prstGeom prst="curved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33" name="Aşağı Bükülü Ok 32"/>
          <p:cNvSpPr/>
          <p:nvPr/>
        </p:nvSpPr>
        <p:spPr>
          <a:xfrm>
            <a:off x="8741147" y="637167"/>
            <a:ext cx="551543" cy="308832"/>
          </a:xfrm>
          <a:prstGeom prst="curved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87FE34A5-9098-48EE-896C-22513CA72B1B}"/>
              </a:ext>
            </a:extLst>
          </p:cNvPr>
          <p:cNvSpPr txBox="1"/>
          <p:nvPr/>
        </p:nvSpPr>
        <p:spPr>
          <a:xfrm>
            <a:off x="0" y="6611880"/>
            <a:ext cx="4149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latin typeface="Cambria" panose="02040503050406030204" pitchFamily="18" charset="0"/>
                <a:ea typeface="Cambria" panose="02040503050406030204" pitchFamily="18" charset="0"/>
              </a:rPr>
              <a:t>Источник</a:t>
            </a:r>
            <a:r>
              <a:rPr lang="tr-TR" sz="1200" b="1" i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tr-TR" sz="1200" i="1" dirty="0">
                <a:latin typeface="Cambria" panose="02040503050406030204" pitchFamily="18" charset="0"/>
                <a:ea typeface="Cambria" panose="02040503050406030204" pitchFamily="18" charset="0"/>
              </a:rPr>
              <a:t> Can (2020)</a:t>
            </a:r>
          </a:p>
        </p:txBody>
      </p:sp>
    </p:spTree>
    <p:extLst>
      <p:ext uri="{BB962C8B-B14F-4D97-AF65-F5344CB8AC3E}">
        <p14:creationId xmlns:p14="http://schemas.microsoft.com/office/powerpoint/2010/main" val="165401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>
                <a:solidFill>
                  <a:schemeClr val="tx1"/>
                </a:solidFill>
              </a:rPr>
              <a:pPr/>
              <a:t>8</a:t>
            </a:fld>
            <a:endParaRPr lang="tr-TR" dirty="0">
              <a:solidFill>
                <a:schemeClr val="tx1"/>
              </a:solidFill>
            </a:endParaRPr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ctr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72980" y="180965"/>
            <a:ext cx="9487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План проекта перехода к новому расширенному ЕКС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353841" y="906087"/>
            <a:ext cx="8067416" cy="5668942"/>
            <a:chOff x="1071796" y="803371"/>
            <a:chExt cx="8067416" cy="5683966"/>
          </a:xfrm>
        </p:grpSpPr>
        <p:sp>
          <p:nvSpPr>
            <p:cNvPr id="40" name="Rectangle 5"/>
            <p:cNvSpPr>
              <a:spLocks noChangeArrowheads="1"/>
            </p:cNvSpPr>
            <p:nvPr/>
          </p:nvSpPr>
          <p:spPr bwMode="gray">
            <a:xfrm>
              <a:off x="1076667" y="958967"/>
              <a:ext cx="1900711" cy="423863"/>
            </a:xfrm>
            <a:prstGeom prst="rect">
              <a:avLst/>
            </a:prstGeom>
            <a:gradFill rotWithShape="1">
              <a:gsLst>
                <a:gs pos="0">
                  <a:srgbClr val="3891A7">
                    <a:gamma/>
                    <a:tint val="48627"/>
                    <a:invGamma/>
                  </a:srgbClr>
                </a:gs>
                <a:gs pos="100000">
                  <a:srgbClr val="3891A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cs typeface="Arial" charset="0"/>
              </a:endParaRPr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gray">
            <a:xfrm>
              <a:off x="1076667" y="2766241"/>
              <a:ext cx="1900711" cy="423352"/>
            </a:xfrm>
            <a:prstGeom prst="rect">
              <a:avLst/>
            </a:prstGeom>
            <a:gradFill rotWithShape="1">
              <a:gsLst>
                <a:gs pos="0">
                  <a:srgbClr val="FEB80A">
                    <a:gamma/>
                    <a:tint val="51373"/>
                    <a:invGamma/>
                  </a:srgbClr>
                </a:gs>
                <a:gs pos="100000">
                  <a:srgbClr val="FEB80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cs typeface="Arial" charset="0"/>
              </a:endParaRPr>
            </a:p>
          </p:txBody>
        </p:sp>
        <p:sp>
          <p:nvSpPr>
            <p:cNvPr id="36" name="Rectangle 11"/>
            <p:cNvSpPr>
              <a:spLocks noChangeArrowheads="1"/>
            </p:cNvSpPr>
            <p:nvPr/>
          </p:nvSpPr>
          <p:spPr bwMode="gray">
            <a:xfrm>
              <a:off x="1076667" y="3966549"/>
              <a:ext cx="1900711" cy="423352"/>
            </a:xfrm>
            <a:prstGeom prst="rect">
              <a:avLst/>
            </a:prstGeom>
            <a:gradFill rotWithShape="1">
              <a:gsLst>
                <a:gs pos="0">
                  <a:srgbClr val="84AA32">
                    <a:gamma/>
                    <a:tint val="36471"/>
                    <a:invGamma/>
                  </a:srgbClr>
                </a:gs>
                <a:gs pos="100000">
                  <a:srgbClr val="84AA3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cs typeface="Arial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gray">
            <a:xfrm>
              <a:off x="1071796" y="5452683"/>
              <a:ext cx="1900711" cy="423862"/>
            </a:xfrm>
            <a:prstGeom prst="rect">
              <a:avLst/>
            </a:prstGeom>
            <a:gradFill rotWithShape="1">
              <a:gsLst>
                <a:gs pos="0">
                  <a:srgbClr val="FE7B40">
                    <a:gamma/>
                    <a:tint val="24314"/>
                    <a:invGamma/>
                  </a:srgbClr>
                </a:gs>
                <a:gs pos="100000">
                  <a:srgbClr val="FE7B4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cs typeface="Arial" charset="0"/>
              </a:endParaRPr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gray">
            <a:xfrm>
              <a:off x="2967424" y="803371"/>
              <a:ext cx="6171788" cy="1944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171450" marR="0" lvl="0" indent="-171450" algn="l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altLang="tr-TR" sz="12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Подготовка плана проекта и документов</a:t>
              </a:r>
              <a:r>
                <a:rPr kumimoji="0" lang="tr-TR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</a:t>
              </a:r>
              <a:r>
                <a:rPr kumimoji="0" lang="ru-RU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   </a:t>
              </a:r>
              <a:r>
                <a:rPr kumimoji="0" lang="tr-TR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     </a:t>
              </a:r>
              <a:r>
                <a:rPr kumimoji="0" lang="en-US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</a:t>
              </a:r>
              <a:r>
                <a:rPr kumimoji="0" lang="tr-TR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                    </a:t>
              </a:r>
              <a:r>
                <a:rPr kumimoji="0" lang="en-US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</a:t>
              </a:r>
              <a:r>
                <a:rPr kumimoji="0" lang="tr-TR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 </a:t>
              </a:r>
              <a:r>
                <a:rPr kumimoji="0" lang="en-US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</a:t>
              </a:r>
              <a:r>
                <a:rPr kumimoji="0" lang="ru-RU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	</a:t>
              </a:r>
              <a:r>
                <a:rPr kumimoji="0" lang="en-US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</a:t>
              </a:r>
              <a:r>
                <a:rPr kumimoji="0" lang="ru-RU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 	</a:t>
              </a:r>
              <a:r>
                <a:rPr kumimoji="0" lang="tr-TR" altLang="tr-T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Wingdings 2"/>
                </a:rPr>
                <a:t></a:t>
              </a:r>
              <a:endPara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171450" marR="0" lvl="0" indent="-171450" algn="l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altLang="tr-TR" sz="12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Определение состава проектной группы	</a:t>
              </a:r>
              <a:r>
                <a:rPr kumimoji="0" lang="tr-TR" altLang="tr-TR" sz="12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            </a:t>
              </a:r>
              <a:r>
                <a:rPr kumimoji="0" lang="en-US" altLang="tr-TR" sz="12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 </a:t>
              </a:r>
              <a:r>
                <a:rPr kumimoji="0" lang="tr-TR" altLang="tr-TR" sz="12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</a:t>
              </a:r>
              <a:r>
                <a:rPr kumimoji="0" lang="en-US" altLang="tr-TR" sz="12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</a:t>
              </a:r>
              <a:r>
                <a:rPr kumimoji="0" lang="tr-TR" altLang="tr-TR" sz="12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 </a:t>
              </a:r>
              <a:r>
                <a:rPr kumimoji="0" lang="en-US" altLang="tr-TR" sz="12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</a:t>
              </a:r>
              <a:r>
                <a:rPr kumimoji="0" lang="ru-RU" altLang="tr-TR" sz="12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	</a:t>
              </a:r>
              <a:r>
                <a:rPr kumimoji="0" lang="en-US" altLang="tr-TR" sz="12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</a:t>
              </a:r>
              <a:r>
                <a:rPr kumimoji="0" lang="ru-RU" altLang="tr-TR" sz="12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 	</a:t>
              </a:r>
              <a:r>
                <a:rPr kumimoji="0" lang="tr-TR" altLang="tr-T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Wingdings 2"/>
                </a:rPr>
                <a:t></a:t>
              </a:r>
              <a:endParaRPr kumimoji="0" lang="tr-TR" altLang="tr-TR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endParaRPr>
            </a:p>
            <a:p>
              <a:pPr marL="171450" marR="0" lvl="0" indent="-171450" algn="l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altLang="tr-TR" sz="12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Проектирование системы</a:t>
              </a:r>
              <a:r>
                <a:rPr kumimoji="0" lang="tr-TR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	                  	</a:t>
              </a:r>
              <a:r>
                <a:rPr kumimoji="0" lang="tr-TR" altLang="tr-TR" sz="12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               </a:t>
              </a:r>
              <a:r>
                <a:rPr kumimoji="0" lang="en-US" altLang="tr-TR" sz="12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 </a:t>
              </a:r>
              <a:r>
                <a:rPr kumimoji="0" lang="tr-TR" altLang="tr-TR" sz="12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</a:t>
              </a:r>
              <a:r>
                <a:rPr kumimoji="0" lang="en-US" altLang="tr-TR" sz="12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</a:t>
              </a:r>
              <a:r>
                <a:rPr kumimoji="0" lang="ru-RU" altLang="tr-TR" sz="12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	</a:t>
              </a:r>
              <a:r>
                <a:rPr kumimoji="0" lang="en-US" altLang="tr-TR" sz="12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</a:t>
              </a:r>
              <a:r>
                <a:rPr kumimoji="0" lang="ru-RU" altLang="tr-TR" sz="12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  	</a:t>
              </a:r>
              <a:r>
                <a:rPr kumimoji="0" lang="tr-TR" altLang="tr-T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Wingdings 2"/>
                </a:rPr>
                <a:t></a:t>
              </a:r>
              <a:endParaRPr kumimoji="0" lang="tr-TR" altLang="tr-TR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endParaRPr>
            </a:p>
            <a:p>
              <a:pPr marL="171450" marR="0" lvl="0" indent="-171450" algn="l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altLang="tr-TR" sz="12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Документирование процессов</a:t>
              </a:r>
              <a:r>
                <a:rPr kumimoji="0" lang="tr-TR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        		</a:t>
              </a:r>
              <a:r>
                <a:rPr kumimoji="0" lang="tr-TR" altLang="tr-TR" sz="12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                </a:t>
              </a:r>
              <a:r>
                <a:rPr kumimoji="0" lang="en-US" altLang="tr-TR" sz="12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    </a:t>
              </a:r>
              <a:r>
                <a:rPr kumimoji="0" lang="ru-RU" altLang="tr-TR" sz="12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	      	</a:t>
              </a:r>
              <a:r>
                <a:rPr kumimoji="0" lang="tr-TR" altLang="tr-T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Wingdings 2"/>
                </a:rPr>
                <a:t></a:t>
              </a:r>
              <a:endParaRPr kumimoji="0" lang="tr-TR" altLang="tr-TR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endParaRPr>
            </a:p>
            <a:p>
              <a:pPr marL="171450" marR="0" lvl="0" indent="-171450" algn="l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altLang="tr-TR" sz="12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Представление окончательного варианта системы руководству</a:t>
              </a:r>
              <a:r>
                <a:rPr kumimoji="0" lang="tr-TR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</a:t>
              </a:r>
              <a:r>
                <a:rPr kumimoji="0" lang="en-US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 </a:t>
              </a:r>
              <a:r>
                <a:rPr kumimoji="0" lang="ru-RU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	</a:t>
              </a:r>
              <a:r>
                <a:rPr kumimoji="0" lang="tr-TR" altLang="tr-T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Wingdings 2"/>
                </a:rPr>
                <a:t></a:t>
              </a:r>
              <a:endParaRPr kumimoji="0" lang="tr-TR" altLang="tr-TR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endParaRPr>
            </a:p>
            <a:p>
              <a:pPr marL="171450" marR="0" lvl="0" indent="-171450" algn="l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altLang="tr-TR" sz="12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Учет банковских счетов в государственном секторе</a:t>
              </a:r>
              <a:r>
                <a:rPr kumimoji="0" lang="tr-TR" altLang="tr-TR" sz="12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</a:t>
              </a:r>
              <a:r>
                <a:rPr kumimoji="0" lang="en-US" altLang="tr-TR" sz="12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</a:t>
              </a:r>
              <a:r>
                <a:rPr kumimoji="0" lang="tr-TR" altLang="tr-TR" sz="12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  </a:t>
              </a:r>
              <a:r>
                <a:rPr kumimoji="0" lang="ru-RU" altLang="tr-TR" sz="12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	      	</a:t>
              </a:r>
              <a:r>
                <a:rPr kumimoji="0" lang="tr-TR" altLang="tr-T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sym typeface="Wingdings 2"/>
                </a:rPr>
                <a:t></a:t>
              </a:r>
              <a:endParaRPr kumimoji="0" lang="en-US" altLang="tr-TR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Arial" charset="0"/>
              </a:endParaRPr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gray">
            <a:xfrm>
              <a:off x="2977910" y="2617818"/>
              <a:ext cx="6030673" cy="13269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171450" marR="0" lvl="0" indent="-171450" algn="l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altLang="tr-TR" sz="12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Разработка законопроектов</a:t>
              </a:r>
              <a:r>
                <a:rPr kumimoji="0" lang="tr-TR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		         </a:t>
              </a:r>
              <a:r>
                <a:rPr kumimoji="0" lang="en-US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    </a:t>
              </a:r>
              <a:r>
                <a:rPr kumimoji="0" lang="tr-TR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      </a:t>
              </a:r>
              <a:r>
                <a:rPr kumimoji="0" lang="ru-RU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       </a:t>
              </a:r>
              <a:r>
                <a:rPr kumimoji="0" lang="tr-TR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</a:t>
              </a:r>
              <a:r>
                <a:rPr kumimoji="0" lang="ru-RU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	</a:t>
              </a:r>
              <a:r>
                <a:rPr kumimoji="0" lang="tr-TR" altLang="tr-T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Wingdings 2"/>
                </a:rPr>
                <a:t></a:t>
              </a:r>
              <a:endParaRPr kumimoji="0" lang="tr-TR" altLang="tr-T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endParaRPr>
            </a:p>
            <a:p>
              <a:pPr marL="171450" marR="0" lvl="0" indent="-171450" algn="l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altLang="tr-TR" sz="12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Представление законопроектов заинтересованным сторонам</a:t>
              </a:r>
              <a:r>
                <a:rPr kumimoji="0" lang="en-US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</a:t>
              </a:r>
              <a:r>
                <a:rPr kumimoji="0" lang="tr-TR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	</a:t>
              </a:r>
              <a:r>
                <a:rPr kumimoji="0" lang="tr-TR" altLang="tr-TR" sz="12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     </a:t>
              </a:r>
              <a:r>
                <a:rPr kumimoji="0" lang="ru-RU" altLang="tr-TR" sz="12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	</a:t>
              </a:r>
              <a:r>
                <a:rPr kumimoji="0" lang="tr-TR" altLang="tr-T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Wingdings 2"/>
                </a:rPr>
                <a:t></a:t>
              </a:r>
              <a:endParaRPr kumimoji="0" lang="tr-TR" altLang="tr-T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endParaRPr>
            </a:p>
            <a:p>
              <a:pPr marL="171450" marR="0" lvl="0" indent="-171450" algn="l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altLang="tr-TR" sz="12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Начало процессов принятия                            </a:t>
              </a:r>
              <a:r>
                <a:rPr kumimoji="0" lang="tr-TR" altLang="tr-T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Wingdings 2"/>
                </a:rPr>
                <a:t>	           	</a:t>
              </a:r>
              <a:r>
                <a:rPr kumimoji="0" lang="tr-TR" altLang="tr-TR" sz="2000" b="1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Wingdings 2"/>
                </a:rPr>
                <a:t>   </a:t>
              </a:r>
              <a:r>
                <a:rPr kumimoji="0" lang="en-US" altLang="tr-TR" sz="2000" b="1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Wingdings 2"/>
                </a:rPr>
                <a:t> </a:t>
              </a:r>
              <a:r>
                <a:rPr kumimoji="0" lang="ru-RU" altLang="tr-TR" sz="2000" b="1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Wingdings 2"/>
                </a:rPr>
                <a:t>	</a:t>
              </a:r>
              <a:r>
                <a:rPr kumimoji="0" lang="tr-TR" altLang="tr-T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Wingdings 2"/>
                </a:rPr>
                <a:t></a:t>
              </a:r>
              <a:endParaRPr kumimoji="0" lang="tr-TR" altLang="tr-T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endParaRPr>
            </a:p>
            <a:p>
              <a:pPr marL="171450" marR="0" lvl="0" indent="-171450" algn="l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altLang="tr-TR" sz="12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Завершение процессов принятия     </a:t>
              </a:r>
              <a:r>
                <a:rPr kumimoji="0" lang="tr-TR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             </a:t>
              </a:r>
              <a:r>
                <a:rPr kumimoji="0" lang="tr-TR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TIXIntegralsUpD" pitchFamily="50" charset="2"/>
                  <a:cs typeface="Arial" charset="0"/>
                </a:rPr>
                <a:t>	</a:t>
              </a:r>
              <a:r>
                <a:rPr kumimoji="0" lang="tr-TR" altLang="tr-TR" sz="12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TIXIntegralsUpD" pitchFamily="50" charset="2"/>
                  <a:cs typeface="Arial" charset="0"/>
                </a:rPr>
                <a:t>          </a:t>
              </a:r>
              <a:r>
                <a:rPr kumimoji="0" lang="en-US" altLang="tr-TR" sz="12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TIXIntegralsUpD" pitchFamily="50" charset="2"/>
                  <a:cs typeface="Arial" charset="0"/>
                </a:rPr>
                <a:t> </a:t>
              </a:r>
              <a:r>
                <a:rPr kumimoji="0" lang="tr-TR" altLang="tr-TR" sz="12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TIXIntegralsUpD" pitchFamily="50" charset="2"/>
                  <a:cs typeface="Arial" charset="0"/>
                </a:rPr>
                <a:t>       </a:t>
              </a:r>
              <a:r>
                <a:rPr kumimoji="0" lang="en-US" altLang="tr-TR" sz="12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TIXIntegralsUpD" pitchFamily="50" charset="2"/>
                  <a:cs typeface="Arial" charset="0"/>
                </a:rPr>
                <a:t>     </a:t>
              </a:r>
              <a:r>
                <a:rPr kumimoji="0" lang="ru-RU" altLang="tr-TR" sz="12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TIXIntegralsUpD" pitchFamily="50" charset="2"/>
                  <a:cs typeface="Arial" charset="0"/>
                </a:rPr>
                <a:t>       </a:t>
              </a:r>
              <a:r>
                <a:rPr kumimoji="0" lang="tr-TR" altLang="tr-TR" sz="12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TIXIntegralsUpD" pitchFamily="50" charset="2"/>
                  <a:cs typeface="Arial" charset="0"/>
                </a:rPr>
                <a:t> </a:t>
              </a:r>
              <a:r>
                <a:rPr kumimoji="0" lang="ru-RU" altLang="tr-TR" sz="12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TIXIntegralsUpD" pitchFamily="50" charset="2"/>
                  <a:cs typeface="Arial" charset="0"/>
                </a:rPr>
                <a:t>	</a:t>
              </a:r>
              <a:r>
                <a:rPr kumimoji="0" lang="tr-TR" altLang="tr-T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sym typeface="Wingdings 2"/>
                </a:rPr>
                <a:t></a:t>
              </a:r>
              <a:endParaRPr kumimoji="0" lang="en-US" altLang="tr-TR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25" name="Text Box 24"/>
            <p:cNvSpPr txBox="1">
              <a:spLocks noChangeArrowheads="1"/>
            </p:cNvSpPr>
            <p:nvPr/>
          </p:nvSpPr>
          <p:spPr bwMode="gray">
            <a:xfrm>
              <a:off x="1071797" y="952777"/>
              <a:ext cx="1996006" cy="4628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tr-TR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Разработка проекта и системы</a:t>
              </a:r>
              <a:endParaRPr kumimoji="0" lang="en-US" altLang="tr-TR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endParaRPr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gray">
            <a:xfrm>
              <a:off x="1163092" y="4045260"/>
              <a:ext cx="1872453" cy="277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tr-TR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Инфраструктура</a:t>
              </a:r>
              <a:r>
                <a:rPr kumimoji="0" lang="ru-RU" altLang="tr-TR" sz="1200" b="1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ИТ</a:t>
              </a:r>
              <a:endParaRPr kumimoji="0" lang="en-US" altLang="tr-TR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endParaRP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gray">
            <a:xfrm>
              <a:off x="1163092" y="5452683"/>
              <a:ext cx="1494319" cy="4628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tr-TR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Банковская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tr-TR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инфраструктура</a:t>
              </a:r>
              <a:endParaRPr kumimoji="0" lang="en-US" altLang="tr-TR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endParaRPr>
            </a:p>
          </p:txBody>
        </p:sp>
        <p:sp>
          <p:nvSpPr>
            <p:cNvPr id="28" name="Text Box 24"/>
            <p:cNvSpPr txBox="1">
              <a:spLocks noChangeArrowheads="1"/>
            </p:cNvSpPr>
            <p:nvPr/>
          </p:nvSpPr>
          <p:spPr bwMode="gray">
            <a:xfrm>
              <a:off x="1163092" y="2833149"/>
              <a:ext cx="1845377" cy="277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tr-TR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Законодательная база</a:t>
              </a:r>
              <a:endParaRPr kumimoji="0" lang="en-US" altLang="tr-TR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endParaRPr>
            </a:p>
          </p:txBody>
        </p:sp>
        <p:sp>
          <p:nvSpPr>
            <p:cNvPr id="34" name="Rectangle 5"/>
            <p:cNvSpPr>
              <a:spLocks noChangeArrowheads="1"/>
            </p:cNvSpPr>
            <p:nvPr/>
          </p:nvSpPr>
          <p:spPr bwMode="gray">
            <a:xfrm>
              <a:off x="1076667" y="6063474"/>
              <a:ext cx="1900711" cy="423863"/>
            </a:xfrm>
            <a:prstGeom prst="rect">
              <a:avLst/>
            </a:prstGeom>
            <a:gradFill rotWithShape="1">
              <a:gsLst>
                <a:gs pos="0">
                  <a:srgbClr val="3891A7">
                    <a:gamma/>
                    <a:tint val="48627"/>
                    <a:invGamma/>
                  </a:srgbClr>
                </a:gs>
                <a:gs pos="100000">
                  <a:srgbClr val="3891A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cs typeface="Arial" charset="0"/>
              </a:endParaRPr>
            </a:p>
          </p:txBody>
        </p:sp>
        <p:sp>
          <p:nvSpPr>
            <p:cNvPr id="31" name="Text Box 27"/>
            <p:cNvSpPr txBox="1">
              <a:spLocks noChangeArrowheads="1"/>
            </p:cNvSpPr>
            <p:nvPr/>
          </p:nvSpPr>
          <p:spPr bwMode="gray">
            <a:xfrm>
              <a:off x="1163093" y="6129969"/>
              <a:ext cx="2013694" cy="277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tr-TR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Этап эксперимента</a:t>
              </a:r>
              <a:endParaRPr kumimoji="0" lang="en-US" altLang="tr-TR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endParaRPr>
            </a:p>
          </p:txBody>
        </p:sp>
      </p:grpSp>
      <p:sp>
        <p:nvSpPr>
          <p:cNvPr id="41" name="Text Box 21"/>
          <p:cNvSpPr txBox="1">
            <a:spLocks noChangeArrowheads="1"/>
          </p:cNvSpPr>
          <p:nvPr/>
        </p:nvSpPr>
        <p:spPr bwMode="gray">
          <a:xfrm>
            <a:off x="4265882" y="3911894"/>
            <a:ext cx="708791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71450" indent="-171450" algn="l" eaLnBrk="0" hangingPunct="0">
              <a:buFont typeface="Arial" panose="020B0604020202020204" pitchFamily="34" charset="0"/>
              <a:buChar char="•"/>
            </a:pPr>
            <a:r>
              <a:rPr lang="ru-RU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Модуль ежедневных запросов и ежемесячного прогнозирования</a:t>
            </a:r>
            <a:r>
              <a:rPr lang="en-US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    </a:t>
            </a:r>
            <a:r>
              <a:rPr lang="tr-TR" altLang="tr-TR" sz="1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/>
              </a:rPr>
              <a:t>      </a:t>
            </a:r>
            <a:r>
              <a:rPr lang="en-US" altLang="tr-TR" sz="1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/>
              </a:rPr>
              <a:t> </a:t>
            </a:r>
            <a:r>
              <a:rPr lang="tr-TR" altLang="tr-TR" sz="1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/>
              </a:rPr>
              <a:t>         </a:t>
            </a:r>
            <a:r>
              <a:rPr lang="en-US" altLang="tr-TR" sz="1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/>
              </a:rPr>
              <a:t> </a:t>
            </a:r>
            <a:r>
              <a:rPr lang="tr-TR" altLang="tr-TR" sz="1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/>
              </a:rPr>
              <a:t>   </a:t>
            </a:r>
            <a:r>
              <a:rPr lang="tr-TR" altLang="tr-TR" sz="2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/>
              </a:rPr>
              <a:t></a:t>
            </a:r>
            <a:endParaRPr lang="tr-TR" altLang="tr-TR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marL="171450" indent="-171450" algn="l" eaLnBrk="0" hangingPunct="0">
              <a:buFont typeface="Arial" panose="020B0604020202020204" pitchFamily="34" charset="0"/>
              <a:buChar char="•"/>
            </a:pPr>
            <a:r>
              <a:rPr lang="ru-RU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Модуль бухгалтерского учета</a:t>
            </a:r>
            <a:r>
              <a:rPr lang="tr-TR" altLang="tr-TR" sz="1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/>
              </a:rPr>
              <a:t>  		           	</a:t>
            </a:r>
            <a:r>
              <a:rPr lang="en-US" altLang="tr-TR" sz="1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/>
              </a:rPr>
              <a:t>     </a:t>
            </a:r>
            <a:r>
              <a:rPr lang="tr-TR" altLang="tr-TR" sz="1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/>
              </a:rPr>
              <a:t>       </a:t>
            </a:r>
            <a:r>
              <a:rPr lang="en-US" altLang="tr-TR" sz="1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/>
              </a:rPr>
              <a:t>  </a:t>
            </a:r>
            <a:r>
              <a:rPr lang="tr-TR" altLang="tr-TR" sz="1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/>
              </a:rPr>
              <a:t>           </a:t>
            </a:r>
            <a:r>
              <a:rPr lang="tr-TR" altLang="tr-TR" sz="2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/>
              </a:rPr>
              <a:t></a:t>
            </a:r>
            <a:endParaRPr lang="tr-TR" altLang="tr-TR" sz="20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1450" indent="-171450" algn="l" eaLnBrk="0" hangingPunct="0">
              <a:buFont typeface="Arial" panose="020B0604020202020204" pitchFamily="34" charset="0"/>
              <a:buChar char="•"/>
            </a:pPr>
            <a:r>
              <a:rPr lang="ru-RU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Модуль программирования</a:t>
            </a:r>
            <a:r>
              <a:rPr lang="tr-TR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		                  	</a:t>
            </a:r>
            <a:r>
              <a:rPr lang="en-US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    </a:t>
            </a:r>
            <a:r>
              <a:rPr lang="tr-TR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     </a:t>
            </a:r>
            <a:r>
              <a:rPr lang="en-US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tr-TR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  </a:t>
            </a:r>
            <a:r>
              <a:rPr lang="en-US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tr-TR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        </a:t>
            </a:r>
            <a:r>
              <a:rPr lang="tr-TR" altLang="tr-TR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/>
              </a:rPr>
              <a:t></a:t>
            </a:r>
            <a:endParaRPr lang="tr-TR" altLang="tr-TR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ru-RU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Интеграция ИСУГФ для систем бухучета организаций	</a:t>
            </a:r>
            <a:r>
              <a:rPr lang="en-US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                       </a:t>
            </a:r>
            <a:r>
              <a:rPr lang="tr-TR" altLang="tr-TR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/>
              </a:rPr>
              <a:t></a:t>
            </a:r>
            <a:endParaRPr lang="tr-TR" altLang="tr-TR" sz="2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1450" indent="-171450" algn="l" eaLnBrk="0" hangingPunct="0">
              <a:buFont typeface="Arial" panose="020B0604020202020204" pitchFamily="34" charset="0"/>
              <a:buChar char="•"/>
            </a:pPr>
            <a:r>
              <a:rPr lang="ru-RU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Интеграция электронной системы банковских операций ЦБ</a:t>
            </a:r>
            <a:r>
              <a:rPr lang="en-US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           </a:t>
            </a:r>
            <a:r>
              <a:rPr lang="tr-TR" altLang="tr-TR" sz="1200" b="1" dirty="0">
                <a:solidFill>
                  <a:srgbClr val="002060"/>
                </a:solidFill>
                <a:latin typeface="Calibri" panose="020F0502020204030204" pitchFamily="34" charset="0"/>
                <a:sym typeface="Wingdings 2"/>
              </a:rPr>
              <a:t>      </a:t>
            </a:r>
            <a:r>
              <a:rPr lang="en-US" altLang="tr-TR" sz="1200" b="1" dirty="0">
                <a:solidFill>
                  <a:srgbClr val="002060"/>
                </a:solidFill>
                <a:latin typeface="Calibri" panose="020F0502020204030204" pitchFamily="34" charset="0"/>
                <a:sym typeface="Wingdings 2"/>
              </a:rPr>
              <a:t>    </a:t>
            </a:r>
            <a:r>
              <a:rPr lang="tr-TR" altLang="tr-TR" sz="1200" b="1" dirty="0">
                <a:solidFill>
                  <a:srgbClr val="002060"/>
                </a:solidFill>
                <a:latin typeface="Calibri" panose="020F0502020204030204" pitchFamily="34" charset="0"/>
                <a:sym typeface="Wingdings 2"/>
              </a:rPr>
              <a:t>    </a:t>
            </a:r>
            <a:r>
              <a:rPr lang="en-US" altLang="tr-TR" sz="1200" b="1" dirty="0">
                <a:solidFill>
                  <a:srgbClr val="002060"/>
                </a:solidFill>
                <a:latin typeface="Calibri" panose="020F0502020204030204" pitchFamily="34" charset="0"/>
                <a:sym typeface="Wingdings 2"/>
              </a:rPr>
              <a:t>  </a:t>
            </a:r>
            <a:r>
              <a:rPr lang="tr-TR" altLang="tr-TR" sz="1200" b="1" dirty="0">
                <a:solidFill>
                  <a:srgbClr val="002060"/>
                </a:solidFill>
                <a:latin typeface="Calibri" panose="020F0502020204030204" pitchFamily="34" charset="0"/>
                <a:sym typeface="Wingdings 2"/>
              </a:rPr>
              <a:t>   </a:t>
            </a:r>
            <a:r>
              <a:rPr lang="tr-TR" altLang="tr-TR" sz="2000" b="1" dirty="0">
                <a:solidFill>
                  <a:srgbClr val="002060"/>
                </a:solidFill>
                <a:latin typeface="Calibri" panose="020F0502020204030204" pitchFamily="34" charset="0"/>
                <a:sym typeface="Wingdings 2"/>
              </a:rPr>
              <a:t> </a:t>
            </a:r>
            <a:r>
              <a:rPr lang="tr-TR" altLang="tr-TR" sz="1200" dirty="0">
                <a:solidFill>
                  <a:srgbClr val="002060"/>
                </a:solidFill>
                <a:latin typeface="Calibri" panose="020F0502020204030204" pitchFamily="34" charset="0"/>
                <a:ea typeface="STIXIntegralsUpD" pitchFamily="50" charset="2"/>
                <a:cs typeface="Arial" charset="0"/>
              </a:rPr>
              <a:t>	</a:t>
            </a:r>
            <a:endParaRPr lang="en-US" altLang="tr-TR" sz="1200" dirty="0">
              <a:solidFill>
                <a:srgbClr val="002060"/>
              </a:solidFill>
              <a:latin typeface="Calibri" panose="020F0502020204030204" pitchFamily="34" charset="0"/>
              <a:ea typeface="STIXIntegralsUpD" pitchFamily="50" charset="2"/>
              <a:cs typeface="Arial" charset="0"/>
            </a:endParaRPr>
          </a:p>
        </p:txBody>
      </p:sp>
      <p:sp>
        <p:nvSpPr>
          <p:cNvPr id="42" name="Text Box 21"/>
          <p:cNvSpPr txBox="1">
            <a:spLocks noChangeArrowheads="1"/>
          </p:cNvSpPr>
          <p:nvPr/>
        </p:nvSpPr>
        <p:spPr bwMode="gray">
          <a:xfrm>
            <a:off x="4266193" y="5392083"/>
            <a:ext cx="663403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71450" indent="-171450" algn="l" eaLnBrk="0" hangingPunct="0">
              <a:buFont typeface="Arial" panose="020B0604020202020204" pitchFamily="34" charset="0"/>
              <a:buChar char="•"/>
            </a:pPr>
            <a:r>
              <a:rPr lang="ru-RU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Открытие новых счетов в ЦБ и</a:t>
            </a:r>
            <a:r>
              <a:rPr lang="tr-TR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Ziraat Bank</a:t>
            </a:r>
            <a:r>
              <a:rPr lang="ru-RU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		</a:t>
            </a:r>
            <a:r>
              <a:rPr lang="tr-TR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 </a:t>
            </a:r>
            <a:r>
              <a:rPr lang="en-US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     </a:t>
            </a:r>
            <a:r>
              <a:rPr lang="tr-TR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        </a:t>
            </a:r>
            <a:r>
              <a:rPr lang="en-US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     </a:t>
            </a:r>
            <a:r>
              <a:rPr lang="tr-TR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 </a:t>
            </a:r>
            <a:r>
              <a:rPr lang="tr-TR" altLang="tr-TR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/>
              </a:rPr>
              <a:t></a:t>
            </a:r>
            <a:endParaRPr lang="tr-TR" altLang="tr-TR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marL="171450" indent="-171450" algn="l" eaLnBrk="0" hangingPunct="0">
              <a:buFont typeface="Arial" panose="020B0604020202020204" pitchFamily="34" charset="0"/>
              <a:buChar char="•"/>
            </a:pPr>
            <a:r>
              <a:rPr lang="ru-RU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Установление связей между счетами	</a:t>
            </a:r>
            <a:r>
              <a:rPr lang="tr-TR" altLang="tr-TR" sz="1200" dirty="0">
                <a:solidFill>
                  <a:srgbClr val="002060"/>
                </a:solidFill>
                <a:latin typeface="Calibri" panose="020F0502020204030204" pitchFamily="34" charset="0"/>
                <a:ea typeface="STIXIntegralsUpD" pitchFamily="50" charset="2"/>
                <a:cs typeface="Arial" charset="0"/>
              </a:rPr>
              <a:t>	</a:t>
            </a:r>
            <a:r>
              <a:rPr lang="tr-TR" altLang="tr-TR" sz="2000" b="1" dirty="0">
                <a:solidFill>
                  <a:srgbClr val="002060"/>
                </a:solidFill>
                <a:latin typeface="Calibri" panose="020F0502020204030204" pitchFamily="34" charset="0"/>
                <a:sym typeface="Wingdings 2"/>
              </a:rPr>
              <a:t>     </a:t>
            </a:r>
            <a:r>
              <a:rPr lang="en-US" altLang="tr-TR" sz="2000" b="1" dirty="0">
                <a:solidFill>
                  <a:srgbClr val="002060"/>
                </a:solidFill>
                <a:latin typeface="Calibri" panose="020F0502020204030204" pitchFamily="34" charset="0"/>
                <a:sym typeface="Wingdings 2"/>
              </a:rPr>
              <a:t> </a:t>
            </a:r>
            <a:r>
              <a:rPr lang="tr-TR" altLang="tr-TR" sz="2000" b="1" dirty="0">
                <a:solidFill>
                  <a:srgbClr val="002060"/>
                </a:solidFill>
                <a:latin typeface="Calibri" panose="020F0502020204030204" pitchFamily="34" charset="0"/>
                <a:sym typeface="Wingdings 2"/>
              </a:rPr>
              <a:t> </a:t>
            </a:r>
            <a:r>
              <a:rPr lang="en-US" altLang="tr-TR" sz="2000" b="1" dirty="0">
                <a:solidFill>
                  <a:srgbClr val="002060"/>
                </a:solidFill>
                <a:latin typeface="Calibri" panose="020F0502020204030204" pitchFamily="34" charset="0"/>
                <a:sym typeface="Wingdings 2"/>
              </a:rPr>
              <a:t>  </a:t>
            </a:r>
            <a:r>
              <a:rPr lang="tr-TR" altLang="tr-TR" sz="2000" b="1" dirty="0">
                <a:solidFill>
                  <a:srgbClr val="002060"/>
                </a:solidFill>
                <a:latin typeface="Calibri" panose="020F0502020204030204" pitchFamily="34" charset="0"/>
                <a:sym typeface="Wingdings 2"/>
              </a:rPr>
              <a:t>   </a:t>
            </a:r>
            <a:r>
              <a:rPr lang="en-US" altLang="tr-TR" sz="2000" b="1" dirty="0">
                <a:solidFill>
                  <a:srgbClr val="002060"/>
                </a:solidFill>
                <a:latin typeface="Calibri" panose="020F0502020204030204" pitchFamily="34" charset="0"/>
                <a:sym typeface="Wingdings 2"/>
              </a:rPr>
              <a:t> </a:t>
            </a:r>
            <a:r>
              <a:rPr lang="tr-TR" altLang="tr-TR" sz="2000" b="1" dirty="0">
                <a:solidFill>
                  <a:srgbClr val="002060"/>
                </a:solidFill>
                <a:latin typeface="Calibri" panose="020F0502020204030204" pitchFamily="34" charset="0"/>
                <a:sym typeface="Wingdings 2"/>
              </a:rPr>
              <a:t>  </a:t>
            </a:r>
            <a:endParaRPr lang="tr-TR" altLang="tr-TR" sz="1200" dirty="0">
              <a:solidFill>
                <a:srgbClr val="002060"/>
              </a:solidFill>
              <a:latin typeface="Calibri" panose="020F0502020204030204" pitchFamily="34" charset="0"/>
              <a:ea typeface="STIXIntegralsUpD" pitchFamily="50" charset="2"/>
              <a:cs typeface="Arial" charset="0"/>
            </a:endParaRPr>
          </a:p>
        </p:txBody>
      </p:sp>
      <p:sp>
        <p:nvSpPr>
          <p:cNvPr id="43" name="Text Box 21"/>
          <p:cNvSpPr txBox="1">
            <a:spLocks noChangeArrowheads="1"/>
          </p:cNvSpPr>
          <p:nvPr/>
        </p:nvSpPr>
        <p:spPr bwMode="gray">
          <a:xfrm>
            <a:off x="4269868" y="6009746"/>
            <a:ext cx="742864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71450" indent="-171450" algn="l" eaLnBrk="0" hangingPunct="0">
              <a:buFont typeface="Arial" panose="020B0604020202020204" pitchFamily="34" charset="0"/>
              <a:buChar char="•"/>
            </a:pPr>
            <a:r>
              <a:rPr lang="ru-RU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Подготовка нормативной базы для этапа экспериментального применения	</a:t>
            </a:r>
            <a:r>
              <a:rPr lang="tr-TR" altLang="tr-TR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/>
              </a:rPr>
              <a:t> </a:t>
            </a:r>
            <a:endParaRPr lang="tr-TR" altLang="tr-TR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marL="171450" indent="-171450" algn="l" eaLnBrk="0" hangingPunct="0">
              <a:buFont typeface="Arial" panose="020B0604020202020204" pitchFamily="34" charset="0"/>
              <a:buChar char="•"/>
            </a:pPr>
            <a:r>
              <a:rPr lang="ru-RU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Начало реализации этапа экспериментального применения		</a:t>
            </a:r>
            <a:r>
              <a:rPr lang="tr-TR" altLang="tr-TR" sz="1200" dirty="0">
                <a:solidFill>
                  <a:srgbClr val="002060"/>
                </a:solidFill>
                <a:latin typeface="Calibri" panose="020F0502020204030204" pitchFamily="34" charset="0"/>
                <a:ea typeface="STIXIntegralsUpD" pitchFamily="50" charset="2"/>
                <a:cs typeface="Arial" charset="0"/>
              </a:rPr>
              <a:t> </a:t>
            </a:r>
            <a:r>
              <a:rPr lang="tr-TR" altLang="tr-TR" sz="2000" b="1" dirty="0">
                <a:solidFill>
                  <a:srgbClr val="002060"/>
                </a:solidFill>
                <a:latin typeface="Calibri" panose="020F0502020204030204" pitchFamily="34" charset="0"/>
                <a:sym typeface="Wingdings 2"/>
              </a:rPr>
              <a:t> </a:t>
            </a:r>
            <a:endParaRPr lang="tr-TR" altLang="tr-TR" sz="1200" dirty="0">
              <a:solidFill>
                <a:srgbClr val="002060"/>
              </a:solidFill>
              <a:latin typeface="Calibri" panose="020F0502020204030204" pitchFamily="34" charset="0"/>
              <a:ea typeface="STIXIntegralsUpD" pitchFamily="50" charset="2"/>
              <a:cs typeface="Arial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4332001" y="2792525"/>
            <a:ext cx="45037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349847" y="3984452"/>
            <a:ext cx="45037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332199" y="5468057"/>
            <a:ext cx="45037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358680" y="6071094"/>
            <a:ext cx="45037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1">
            <a:extLst>
              <a:ext uri="{FF2B5EF4-FFF2-40B4-BE49-F238E27FC236}">
                <a16:creationId xmlns:a16="http://schemas.microsoft.com/office/drawing/2014/main" id="{87FE34A5-9098-48EE-896C-22513CA72B1B}"/>
              </a:ext>
            </a:extLst>
          </p:cNvPr>
          <p:cNvSpPr txBox="1"/>
          <p:nvPr/>
        </p:nvSpPr>
        <p:spPr>
          <a:xfrm>
            <a:off x="78063" y="6432489"/>
            <a:ext cx="4209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Источник</a:t>
            </a:r>
            <a:r>
              <a:rPr lang="tr-TR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tr-TR" sz="1400" i="1" dirty="0">
                <a:latin typeface="Cambria" panose="02040503050406030204" pitchFamily="18" charset="0"/>
                <a:ea typeface="Cambria" panose="02040503050406030204" pitchFamily="18" charset="0"/>
              </a:rPr>
              <a:t> Can (2020)</a:t>
            </a:r>
          </a:p>
        </p:txBody>
      </p:sp>
    </p:spTree>
    <p:extLst>
      <p:ext uri="{BB962C8B-B14F-4D97-AF65-F5344CB8AC3E}">
        <p14:creationId xmlns:p14="http://schemas.microsoft.com/office/powerpoint/2010/main" val="2651078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>
                <a:latin typeface="Cambria" panose="02040503050406030204" pitchFamily="18" charset="0"/>
                <a:ea typeface="Cambria" panose="02040503050406030204" pitchFamily="18" charset="0"/>
              </a:rPr>
              <a:pPr/>
              <a:t>9</a:t>
            </a:fld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ctr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64169" y="179172"/>
            <a:ext cx="1026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Определение расширенного ЕКС</a:t>
            </a:r>
            <a:endParaRPr lang="tr-TR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Metin kutusu 1"/>
          <p:cNvSpPr txBox="1"/>
          <p:nvPr/>
        </p:nvSpPr>
        <p:spPr>
          <a:xfrm>
            <a:off x="847898" y="1515254"/>
            <a:ext cx="10213013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Согласно Закону №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4749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о регулировании государственных финансов и управлении долгом, расширенный ЕКС определяется следующим образом: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endParaRPr lang="en-US" sz="2800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«Расширенный ЕКС - это счет, </a:t>
            </a:r>
            <a:r>
              <a:rPr lang="ru-RU" sz="28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управляемый Казначейством, на который собираются финансовые ресурсы органов государственного управления</a:t>
            </a:r>
            <a:r>
              <a:rPr lang="ru-RU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за исключением Фонда страхования по безработице, для хранения в качестве денежных требований Казначейства без привязки к счетам доходов и расходов бюджета».</a:t>
            </a:r>
            <a:endParaRPr kumimoji="0" lang="tr-TR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30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13339</TotalTime>
  <Words>2451</Words>
  <Application>Microsoft Office PowerPoint</Application>
  <PresentationFormat>Widescreen</PresentationFormat>
  <Paragraphs>575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Arial Narrow</vt:lpstr>
      <vt:lpstr>Calibri</vt:lpstr>
      <vt:lpstr>Calibri Light</vt:lpstr>
      <vt:lpstr>Cambria</vt:lpstr>
      <vt:lpstr>Cambria Math</vt:lpstr>
      <vt:lpstr>Times New Roman</vt:lpstr>
      <vt:lpstr>Wingdings</vt:lpstr>
      <vt:lpstr>Office Teması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Barış CAN</dc:creator>
  <cp:lastModifiedBy>Tetiana Shalkivska</cp:lastModifiedBy>
  <cp:revision>483</cp:revision>
  <cp:lastPrinted>2023-11-08T16:52:28Z</cp:lastPrinted>
  <dcterms:created xsi:type="dcterms:W3CDTF">2023-04-05T08:36:34Z</dcterms:created>
  <dcterms:modified xsi:type="dcterms:W3CDTF">2023-11-20T16:20:08Z</dcterms:modified>
</cp:coreProperties>
</file>