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6" r:id="rId3"/>
    <p:sldId id="288" r:id="rId4"/>
    <p:sldId id="280" r:id="rId5"/>
    <p:sldId id="281" r:id="rId6"/>
    <p:sldId id="282" r:id="rId7"/>
    <p:sldId id="301" r:id="rId8"/>
    <p:sldId id="287" r:id="rId9"/>
    <p:sldId id="289" r:id="rId10"/>
    <p:sldId id="295" r:id="rId11"/>
    <p:sldId id="296" r:id="rId12"/>
    <p:sldId id="297" r:id="rId13"/>
    <p:sldId id="298" r:id="rId14"/>
    <p:sldId id="299" r:id="rId15"/>
    <p:sldId id="300" r:id="rId16"/>
    <p:sldId id="285" r:id="rId17"/>
  </p:sldIdLst>
  <p:sldSz cx="12192000" cy="6858000"/>
  <p:notesSz cx="6735763" cy="98663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jb6UPGtzMxdv6zevrmEAjAzD8e2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customschemas.google.com/relationships/presentationmetadata" Target="meta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9C2E5E-2A4B-45BA-9B16-DECAE2854CB0}" type="doc">
      <dgm:prSet loTypeId="urn:microsoft.com/office/officeart/2005/8/layout/vList3" loCatId="list" qsTypeId="urn:microsoft.com/office/officeart/2005/8/quickstyle/simple1" qsCatId="simple" csTypeId="urn:microsoft.com/office/officeart/2005/8/colors/accent4_5" csCatId="accent4" phldr="1"/>
      <dgm:spPr/>
    </dgm:pt>
    <dgm:pt modelId="{B21C3741-5A8A-4727-B741-415C393D2254}">
      <dgm:prSet phldrT="[Text]"/>
      <dgm:spPr/>
      <dgm:t>
        <a:bodyPr/>
        <a:lstStyle/>
        <a:p>
          <a:pPr algn="ctr">
            <a:buClr>
              <a:schemeClr val="dk1"/>
            </a:buClr>
            <a:buSzPts val="3200"/>
            <a:buFont typeface="Times New Roman"/>
            <a:buNone/>
          </a:pPr>
          <a:r>
            <a:rPr lang="hr-HR" b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rPr>
            <a:t>Primjena informacijskih tehnologija u aktivnostima inspekcije i provjere u svrhu upravljanja rizicima</a:t>
          </a:r>
        </a:p>
      </dgm:t>
    </dgm:pt>
    <dgm:pt modelId="{A0D8ACA1-1CD1-4638-8542-1C6AB1CCD65E}" type="parTrans" cxnId="{43761ABD-6444-4248-9232-68A588438E1F}">
      <dgm:prSet/>
      <dgm:spPr/>
      <dgm:t>
        <a:bodyPr/>
        <a:lstStyle/>
        <a:p>
          <a:pPr algn="ctr"/>
          <a:endParaRPr lang="en-US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3DB957-A367-45E6-8CB9-C1566AF82D50}" type="sibTrans" cxnId="{43761ABD-6444-4248-9232-68A588438E1F}">
      <dgm:prSet/>
      <dgm:spPr/>
      <dgm:t>
        <a:bodyPr/>
        <a:lstStyle/>
        <a:p>
          <a:pPr algn="ctr"/>
          <a:endParaRPr lang="en-US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201777-065F-4CA4-9529-4376C0652BA2}">
      <dgm:prSet phldrT="[Text]"/>
      <dgm:spPr/>
      <dgm:t>
        <a:bodyPr/>
        <a:lstStyle/>
        <a:p>
          <a:pPr algn="ctr">
            <a:buClr>
              <a:schemeClr val="dk1"/>
            </a:buClr>
            <a:buSzPts val="3200"/>
            <a:buFont typeface="Times New Roman"/>
            <a:buNone/>
          </a:pPr>
          <a:r>
            <a:rPr lang="hr-HR" b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rPr>
            <a:t>Organizacijska struktura Državne riznice Vijetnama</a:t>
          </a:r>
        </a:p>
      </dgm:t>
    </dgm:pt>
    <dgm:pt modelId="{A2307389-11F7-4D26-9A6D-708CB08EEE79}" type="sibTrans" cxnId="{5D1B7669-5507-42ED-A772-A210485D862A}">
      <dgm:prSet/>
      <dgm:spPr/>
      <dgm:t>
        <a:bodyPr/>
        <a:lstStyle/>
        <a:p>
          <a:pPr algn="ctr"/>
          <a:endParaRPr lang="en-US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AD8187-31C9-4A57-8017-315472D9D4ED}" type="parTrans" cxnId="{5D1B7669-5507-42ED-A772-A210485D862A}">
      <dgm:prSet/>
      <dgm:spPr/>
      <dgm:t>
        <a:bodyPr/>
        <a:lstStyle/>
        <a:p>
          <a:pPr algn="ctr"/>
          <a:endParaRPr lang="en-US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613D51-2722-4684-82C6-BA7151995C25}">
      <dgm:prSet phldrT="[Text]"/>
      <dgm:spPr/>
      <dgm:t>
        <a:bodyPr/>
        <a:lstStyle/>
        <a:p>
          <a:pPr algn="ctr">
            <a:buClr>
              <a:schemeClr val="dk1"/>
            </a:buClr>
            <a:buSzPts val="3200"/>
            <a:buFont typeface="Times New Roman"/>
            <a:buNone/>
          </a:pPr>
          <a:r>
            <a:rPr lang="hr-HR" b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Provedba unutarnje revizije </a:t>
          </a:r>
          <a:br>
            <a:rPr lang="hr-HR" b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hr-HR" b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 Državnoj riznici Vijetnama</a:t>
          </a:r>
        </a:p>
      </dgm:t>
    </dgm:pt>
    <dgm:pt modelId="{853CC6BE-FD03-4C77-A98C-EABFE7EB25FD}" type="parTrans" cxnId="{45F29CF3-50B0-46B0-AA07-AD9B7D19A55D}">
      <dgm:prSet/>
      <dgm:spPr/>
      <dgm:t>
        <a:bodyPr/>
        <a:lstStyle/>
        <a:p>
          <a:pPr algn="ctr"/>
          <a:endParaRPr lang="en-US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0B8E10-17F5-4EF5-BC0C-1F5F18B90B66}" type="sibTrans" cxnId="{45F29CF3-50B0-46B0-AA07-AD9B7D19A55D}">
      <dgm:prSet/>
      <dgm:spPr/>
      <dgm:t>
        <a:bodyPr/>
        <a:lstStyle/>
        <a:p>
          <a:pPr algn="ctr"/>
          <a:endParaRPr lang="en-US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A6E749-FCEA-4989-B1D9-6DA00002F1EB}" type="pres">
      <dgm:prSet presAssocID="{369C2E5E-2A4B-45BA-9B16-DECAE2854CB0}" presName="linearFlow" presStyleCnt="0">
        <dgm:presLayoutVars>
          <dgm:dir/>
          <dgm:resizeHandles val="exact"/>
        </dgm:presLayoutVars>
      </dgm:prSet>
      <dgm:spPr/>
    </dgm:pt>
    <dgm:pt modelId="{DEC66562-A4B5-4F95-A7FB-40470A80CF33}" type="pres">
      <dgm:prSet presAssocID="{FB201777-065F-4CA4-9529-4376C0652BA2}" presName="composite" presStyleCnt="0"/>
      <dgm:spPr/>
    </dgm:pt>
    <dgm:pt modelId="{07F9D1C6-10B7-4E16-9A2A-E98D7686F091}" type="pres">
      <dgm:prSet presAssocID="{FB201777-065F-4CA4-9529-4376C0652BA2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E0F464E-91BE-4B28-A5F9-D13B2ED31418}" type="pres">
      <dgm:prSet presAssocID="{FB201777-065F-4CA4-9529-4376C0652BA2}" presName="txShp" presStyleLbl="node1" presStyleIdx="0" presStyleCnt="3">
        <dgm:presLayoutVars>
          <dgm:bulletEnabled val="1"/>
        </dgm:presLayoutVars>
      </dgm:prSet>
      <dgm:spPr/>
    </dgm:pt>
    <dgm:pt modelId="{692AE155-71C6-4894-B514-1FFEF8C54E34}" type="pres">
      <dgm:prSet presAssocID="{A2307389-11F7-4D26-9A6D-708CB08EEE79}" presName="spacing" presStyleCnt="0"/>
      <dgm:spPr/>
    </dgm:pt>
    <dgm:pt modelId="{AC12B489-8C9D-491D-80A0-55A4A7DD4135}" type="pres">
      <dgm:prSet presAssocID="{B21C3741-5A8A-4727-B741-415C393D2254}" presName="composite" presStyleCnt="0"/>
      <dgm:spPr/>
    </dgm:pt>
    <dgm:pt modelId="{85E3A89F-5E1B-445D-9275-86FC0C6E8237}" type="pres">
      <dgm:prSet presAssocID="{B21C3741-5A8A-4727-B741-415C393D2254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B41AEB8-37BD-4202-BDC4-E66662590241}" type="pres">
      <dgm:prSet presAssocID="{B21C3741-5A8A-4727-B741-415C393D2254}" presName="txShp" presStyleLbl="node1" presStyleIdx="1" presStyleCnt="3">
        <dgm:presLayoutVars>
          <dgm:bulletEnabled val="1"/>
        </dgm:presLayoutVars>
      </dgm:prSet>
      <dgm:spPr/>
    </dgm:pt>
    <dgm:pt modelId="{D85DFAAF-6617-483F-9957-E93C561E431B}" type="pres">
      <dgm:prSet presAssocID="{493DB957-A367-45E6-8CB9-C1566AF82D50}" presName="spacing" presStyleCnt="0"/>
      <dgm:spPr/>
    </dgm:pt>
    <dgm:pt modelId="{D6488EC1-AEF8-4564-97EA-B78E11415F4F}" type="pres">
      <dgm:prSet presAssocID="{8E613D51-2722-4684-82C6-BA7151995C25}" presName="composite" presStyleCnt="0"/>
      <dgm:spPr/>
    </dgm:pt>
    <dgm:pt modelId="{734233CD-F0A8-4093-B4D2-984ACB872CEB}" type="pres">
      <dgm:prSet presAssocID="{8E613D51-2722-4684-82C6-BA7151995C25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8FEB085-F756-4F2B-91B9-6F54788E759C}" type="pres">
      <dgm:prSet presAssocID="{8E613D51-2722-4684-82C6-BA7151995C25}" presName="txShp" presStyleLbl="node1" presStyleIdx="2" presStyleCnt="3">
        <dgm:presLayoutVars>
          <dgm:bulletEnabled val="1"/>
        </dgm:presLayoutVars>
      </dgm:prSet>
      <dgm:spPr/>
    </dgm:pt>
  </dgm:ptLst>
  <dgm:cxnLst>
    <dgm:cxn modelId="{D52DDE09-7A33-47B6-A975-E09105B1BE00}" type="presOf" srcId="{8E613D51-2722-4684-82C6-BA7151995C25}" destId="{98FEB085-F756-4F2B-91B9-6F54788E759C}" srcOrd="0" destOrd="0" presId="urn:microsoft.com/office/officeart/2005/8/layout/vList3"/>
    <dgm:cxn modelId="{F5DD8F47-BFED-4204-B7E8-F62AFD7E92CB}" type="presOf" srcId="{B21C3741-5A8A-4727-B741-415C393D2254}" destId="{9B41AEB8-37BD-4202-BDC4-E66662590241}" srcOrd="0" destOrd="0" presId="urn:microsoft.com/office/officeart/2005/8/layout/vList3"/>
    <dgm:cxn modelId="{5D1B7669-5507-42ED-A772-A210485D862A}" srcId="{369C2E5E-2A4B-45BA-9B16-DECAE2854CB0}" destId="{FB201777-065F-4CA4-9529-4376C0652BA2}" srcOrd="0" destOrd="0" parTransId="{E8AD8187-31C9-4A57-8017-315472D9D4ED}" sibTransId="{A2307389-11F7-4D26-9A6D-708CB08EEE79}"/>
    <dgm:cxn modelId="{D9336F75-FCED-4604-818C-B3E7BFE6FF53}" type="presOf" srcId="{FB201777-065F-4CA4-9529-4376C0652BA2}" destId="{DE0F464E-91BE-4B28-A5F9-D13B2ED31418}" srcOrd="0" destOrd="0" presId="urn:microsoft.com/office/officeart/2005/8/layout/vList3"/>
    <dgm:cxn modelId="{09B6AC9A-7990-46E1-8311-E6F2DA64E3AB}" type="presOf" srcId="{369C2E5E-2A4B-45BA-9B16-DECAE2854CB0}" destId="{A5A6E749-FCEA-4989-B1D9-6DA00002F1EB}" srcOrd="0" destOrd="0" presId="urn:microsoft.com/office/officeart/2005/8/layout/vList3"/>
    <dgm:cxn modelId="{43761ABD-6444-4248-9232-68A588438E1F}" srcId="{369C2E5E-2A4B-45BA-9B16-DECAE2854CB0}" destId="{B21C3741-5A8A-4727-B741-415C393D2254}" srcOrd="1" destOrd="0" parTransId="{A0D8ACA1-1CD1-4638-8542-1C6AB1CCD65E}" sibTransId="{493DB957-A367-45E6-8CB9-C1566AF82D50}"/>
    <dgm:cxn modelId="{45F29CF3-50B0-46B0-AA07-AD9B7D19A55D}" srcId="{369C2E5E-2A4B-45BA-9B16-DECAE2854CB0}" destId="{8E613D51-2722-4684-82C6-BA7151995C25}" srcOrd="2" destOrd="0" parTransId="{853CC6BE-FD03-4C77-A98C-EABFE7EB25FD}" sibTransId="{600B8E10-17F5-4EF5-BC0C-1F5F18B90B66}"/>
    <dgm:cxn modelId="{0D8446A5-BA54-4776-BF97-66128ACBDD61}" type="presParOf" srcId="{A5A6E749-FCEA-4989-B1D9-6DA00002F1EB}" destId="{DEC66562-A4B5-4F95-A7FB-40470A80CF33}" srcOrd="0" destOrd="0" presId="urn:microsoft.com/office/officeart/2005/8/layout/vList3"/>
    <dgm:cxn modelId="{42C1406E-2D05-41CA-B0D4-512457B4DA9A}" type="presParOf" srcId="{DEC66562-A4B5-4F95-A7FB-40470A80CF33}" destId="{07F9D1C6-10B7-4E16-9A2A-E98D7686F091}" srcOrd="0" destOrd="0" presId="urn:microsoft.com/office/officeart/2005/8/layout/vList3"/>
    <dgm:cxn modelId="{C1B5C5F0-1617-4997-A8A2-0167CF93E67B}" type="presParOf" srcId="{DEC66562-A4B5-4F95-A7FB-40470A80CF33}" destId="{DE0F464E-91BE-4B28-A5F9-D13B2ED31418}" srcOrd="1" destOrd="0" presId="urn:microsoft.com/office/officeart/2005/8/layout/vList3"/>
    <dgm:cxn modelId="{C4A35DD5-96E2-488C-B073-98807A210418}" type="presParOf" srcId="{A5A6E749-FCEA-4989-B1D9-6DA00002F1EB}" destId="{692AE155-71C6-4894-B514-1FFEF8C54E34}" srcOrd="1" destOrd="0" presId="urn:microsoft.com/office/officeart/2005/8/layout/vList3"/>
    <dgm:cxn modelId="{B93393E2-2853-4BDE-875A-3CDDA8589CBF}" type="presParOf" srcId="{A5A6E749-FCEA-4989-B1D9-6DA00002F1EB}" destId="{AC12B489-8C9D-491D-80A0-55A4A7DD4135}" srcOrd="2" destOrd="0" presId="urn:microsoft.com/office/officeart/2005/8/layout/vList3"/>
    <dgm:cxn modelId="{F13ABD9F-32FD-4AA6-AB6C-B4D276134A8E}" type="presParOf" srcId="{AC12B489-8C9D-491D-80A0-55A4A7DD4135}" destId="{85E3A89F-5E1B-445D-9275-86FC0C6E8237}" srcOrd="0" destOrd="0" presId="urn:microsoft.com/office/officeart/2005/8/layout/vList3"/>
    <dgm:cxn modelId="{5204C99F-A534-4CAA-83BD-C8B97D90427D}" type="presParOf" srcId="{AC12B489-8C9D-491D-80A0-55A4A7DD4135}" destId="{9B41AEB8-37BD-4202-BDC4-E66662590241}" srcOrd="1" destOrd="0" presId="urn:microsoft.com/office/officeart/2005/8/layout/vList3"/>
    <dgm:cxn modelId="{DF0C3604-A840-4651-A316-55571A4980C4}" type="presParOf" srcId="{A5A6E749-FCEA-4989-B1D9-6DA00002F1EB}" destId="{D85DFAAF-6617-483F-9957-E93C561E431B}" srcOrd="3" destOrd="0" presId="urn:microsoft.com/office/officeart/2005/8/layout/vList3"/>
    <dgm:cxn modelId="{966FA99A-CBA0-43EE-B092-795692EC31A3}" type="presParOf" srcId="{A5A6E749-FCEA-4989-B1D9-6DA00002F1EB}" destId="{D6488EC1-AEF8-4564-97EA-B78E11415F4F}" srcOrd="4" destOrd="0" presId="urn:microsoft.com/office/officeart/2005/8/layout/vList3"/>
    <dgm:cxn modelId="{F5544B39-3B5C-462B-94D6-5B97D2E5A8FA}" type="presParOf" srcId="{D6488EC1-AEF8-4564-97EA-B78E11415F4F}" destId="{734233CD-F0A8-4093-B4D2-984ACB872CEB}" srcOrd="0" destOrd="0" presId="urn:microsoft.com/office/officeart/2005/8/layout/vList3"/>
    <dgm:cxn modelId="{5F1C2D39-1C2B-407C-AB7B-A5370CCA319B}" type="presParOf" srcId="{D6488EC1-AEF8-4564-97EA-B78E11415F4F}" destId="{98FEB085-F756-4F2B-91B9-6F54788E759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2352CB3-17B0-4BC0-AB78-3CB205B86B66}" type="doc">
      <dgm:prSet loTypeId="urn:microsoft.com/office/officeart/2005/8/layout/chevron2" loCatId="process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4BF0340D-B2C3-4DBA-BABB-5760E591F9FF}">
      <dgm:prSet phldrT="[Text]"/>
      <dgm:spPr/>
      <dgm:t>
        <a:bodyPr/>
        <a:lstStyle/>
        <a:p>
          <a:pPr algn="ctr"/>
          <a:r>
            <a:rPr lang="hr-HR" b="0">
              <a:latin typeface="Times New Roman" panose="02020603050405020304" pitchFamily="18" charset="0"/>
              <a:cs typeface="Times New Roman" panose="02020603050405020304" pitchFamily="18" charset="0"/>
            </a:rPr>
            <a:t>1.</a:t>
          </a:r>
        </a:p>
      </dgm:t>
    </dgm:pt>
    <dgm:pt modelId="{73AC3EBA-B192-4F30-AE33-1491A82FAA92}" type="parTrans" cxnId="{38D14FEF-13DC-4EC2-AC2E-99098418131E}">
      <dgm:prSet/>
      <dgm:spPr/>
      <dgm:t>
        <a:bodyPr/>
        <a:lstStyle/>
        <a:p>
          <a:pPr algn="just"/>
          <a:endParaRPr lang="en-US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9335ED-EC0D-4207-97E2-7F9FE4EFD602}" type="sibTrans" cxnId="{38D14FEF-13DC-4EC2-AC2E-99098418131E}">
      <dgm:prSet/>
      <dgm:spPr/>
      <dgm:t>
        <a:bodyPr/>
        <a:lstStyle/>
        <a:p>
          <a:pPr algn="just"/>
          <a:endParaRPr lang="en-US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46DE08-55AF-466B-ABCF-7D30987DB1A5}">
      <dgm:prSet/>
      <dgm:spPr/>
      <dgm:t>
        <a:bodyPr/>
        <a:lstStyle/>
        <a:p>
          <a:pPr algn="just"/>
          <a:r>
            <a:rPr lang="hr-HR" b="0">
              <a:latin typeface="Times New Roman" panose="02020603050405020304" pitchFamily="18" charset="0"/>
              <a:cs typeface="Times New Roman" panose="02020603050405020304" pitchFamily="18" charset="0"/>
            </a:rPr>
            <a:t>Državna riznica Vijetnama u 2023. Nastavlja s provedbom unutarnje revizije (pilotna faza) u 1 stručnom odjelu u okviru Središnje riznice i 1 regionalnog ureda Državne riznice.</a:t>
          </a:r>
        </a:p>
      </dgm:t>
    </dgm:pt>
    <dgm:pt modelId="{13EB4873-89A7-42C8-9B1A-FA381625F546}" type="parTrans" cxnId="{9BD1C24F-EEC3-464A-AA45-9499E4AD8F42}">
      <dgm:prSet/>
      <dgm:spPr/>
      <dgm:t>
        <a:bodyPr/>
        <a:lstStyle/>
        <a:p>
          <a:pPr algn="just"/>
          <a:endParaRPr lang="en-US"/>
        </a:p>
      </dgm:t>
    </dgm:pt>
    <dgm:pt modelId="{5829BD3B-1755-4419-9DBD-5FEF30A54305}" type="sibTrans" cxnId="{9BD1C24F-EEC3-464A-AA45-9499E4AD8F42}">
      <dgm:prSet/>
      <dgm:spPr/>
      <dgm:t>
        <a:bodyPr/>
        <a:lstStyle/>
        <a:p>
          <a:pPr algn="just"/>
          <a:endParaRPr lang="en-US"/>
        </a:p>
      </dgm:t>
    </dgm:pt>
    <dgm:pt modelId="{56AC119A-2899-4F87-9D2C-EAD64A37BD2C}">
      <dgm:prSet/>
      <dgm:spPr/>
      <dgm:t>
        <a:bodyPr/>
        <a:lstStyle/>
        <a:p>
          <a:pPr algn="ctr"/>
          <a:r>
            <a:rPr lang="hr-HR" b="0">
              <a:latin typeface="Times New Roman" panose="02020603050405020304" pitchFamily="18" charset="0"/>
              <a:cs typeface="Times New Roman" panose="02020603050405020304" pitchFamily="18" charset="0"/>
            </a:rPr>
            <a:t>2.</a:t>
          </a:r>
        </a:p>
      </dgm:t>
    </dgm:pt>
    <dgm:pt modelId="{2BC0B56D-1329-4B4D-ACB0-ADF1E1C9C4FA}" type="parTrans" cxnId="{6A6A51A2-FA19-40F8-BFD7-DC4CAE01E429}">
      <dgm:prSet/>
      <dgm:spPr/>
      <dgm:t>
        <a:bodyPr/>
        <a:lstStyle/>
        <a:p>
          <a:pPr algn="just"/>
          <a:endParaRPr lang="en-US"/>
        </a:p>
      </dgm:t>
    </dgm:pt>
    <dgm:pt modelId="{19B1DE2A-006C-48F2-8993-794483453F2E}" type="sibTrans" cxnId="{6A6A51A2-FA19-40F8-BFD7-DC4CAE01E429}">
      <dgm:prSet/>
      <dgm:spPr/>
      <dgm:t>
        <a:bodyPr/>
        <a:lstStyle/>
        <a:p>
          <a:pPr algn="just"/>
          <a:endParaRPr lang="en-US"/>
        </a:p>
      </dgm:t>
    </dgm:pt>
    <dgm:pt modelId="{8C22ECDB-BBDF-41EB-A5D7-5797F91ED0D0}">
      <dgm:prSet/>
      <dgm:spPr/>
      <dgm:t>
        <a:bodyPr/>
        <a:lstStyle/>
        <a:p>
          <a:pPr algn="just"/>
          <a:r>
            <a:rPr lang="hr-HR" b="0">
              <a:latin typeface="Times New Roman" panose="02020603050405020304" pitchFamily="18" charset="0"/>
              <a:cs typeface="Times New Roman" panose="02020603050405020304" pitchFamily="18" charset="0"/>
            </a:rPr>
            <a:t>Državna riznica Vijetnama provest će općeniti pregled i evaluaciju i donijeti odluku o odgovarajućem modelu organizacije unutarnje revizije u Dtžavnoj riznica Vijetnama.</a:t>
          </a:r>
        </a:p>
      </dgm:t>
    </dgm:pt>
    <dgm:pt modelId="{2146961D-E081-470F-9842-BBB7FF961EAA}" type="parTrans" cxnId="{9CB6B017-1D79-4D67-BA55-37387F675B5B}">
      <dgm:prSet/>
      <dgm:spPr/>
      <dgm:t>
        <a:bodyPr/>
        <a:lstStyle/>
        <a:p>
          <a:pPr algn="just"/>
          <a:endParaRPr lang="en-US"/>
        </a:p>
      </dgm:t>
    </dgm:pt>
    <dgm:pt modelId="{FEA03A08-F207-4F90-A771-B575114AE343}" type="sibTrans" cxnId="{9CB6B017-1D79-4D67-BA55-37387F675B5B}">
      <dgm:prSet/>
      <dgm:spPr/>
      <dgm:t>
        <a:bodyPr/>
        <a:lstStyle/>
        <a:p>
          <a:pPr algn="just"/>
          <a:endParaRPr lang="en-US"/>
        </a:p>
      </dgm:t>
    </dgm:pt>
    <dgm:pt modelId="{47ABCA14-80C7-4D0B-81B2-79FA0361820E}" type="pres">
      <dgm:prSet presAssocID="{82352CB3-17B0-4BC0-AB78-3CB205B86B66}" presName="linearFlow" presStyleCnt="0">
        <dgm:presLayoutVars>
          <dgm:dir/>
          <dgm:animLvl val="lvl"/>
          <dgm:resizeHandles val="exact"/>
        </dgm:presLayoutVars>
      </dgm:prSet>
      <dgm:spPr/>
    </dgm:pt>
    <dgm:pt modelId="{DDE08793-EEF5-4226-AB18-DCCCF46570D5}" type="pres">
      <dgm:prSet presAssocID="{4BF0340D-B2C3-4DBA-BABB-5760E591F9FF}" presName="composite" presStyleCnt="0"/>
      <dgm:spPr/>
    </dgm:pt>
    <dgm:pt modelId="{BD8F108F-E082-437A-BADD-4BA9D507A3E0}" type="pres">
      <dgm:prSet presAssocID="{4BF0340D-B2C3-4DBA-BABB-5760E591F9FF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4DAA5AC8-0081-482C-83EB-8679E0DECE4D}" type="pres">
      <dgm:prSet presAssocID="{4BF0340D-B2C3-4DBA-BABB-5760E591F9FF}" presName="descendantText" presStyleLbl="alignAcc1" presStyleIdx="0" presStyleCnt="2">
        <dgm:presLayoutVars>
          <dgm:bulletEnabled val="1"/>
        </dgm:presLayoutVars>
      </dgm:prSet>
      <dgm:spPr/>
    </dgm:pt>
    <dgm:pt modelId="{4BA3A90B-B106-494A-B9BA-9EEFD2872863}" type="pres">
      <dgm:prSet presAssocID="{099335ED-EC0D-4207-97E2-7F9FE4EFD602}" presName="sp" presStyleCnt="0"/>
      <dgm:spPr/>
    </dgm:pt>
    <dgm:pt modelId="{196201A4-13F0-41B7-AB18-8690595198A5}" type="pres">
      <dgm:prSet presAssocID="{56AC119A-2899-4F87-9D2C-EAD64A37BD2C}" presName="composite" presStyleCnt="0"/>
      <dgm:spPr/>
    </dgm:pt>
    <dgm:pt modelId="{9DDE97BB-1AC1-4B9A-AA3A-E899B88A7CD3}" type="pres">
      <dgm:prSet presAssocID="{56AC119A-2899-4F87-9D2C-EAD64A37BD2C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DF5FA316-D692-45F4-B34F-C3D852AB8F40}" type="pres">
      <dgm:prSet presAssocID="{56AC119A-2899-4F87-9D2C-EAD64A37BD2C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9CB6B017-1D79-4D67-BA55-37387F675B5B}" srcId="{56AC119A-2899-4F87-9D2C-EAD64A37BD2C}" destId="{8C22ECDB-BBDF-41EB-A5D7-5797F91ED0D0}" srcOrd="0" destOrd="0" parTransId="{2146961D-E081-470F-9842-BBB7FF961EAA}" sibTransId="{FEA03A08-F207-4F90-A771-B575114AE343}"/>
    <dgm:cxn modelId="{7A203A33-D955-4B49-8478-0BD3045615D9}" type="presOf" srcId="{82352CB3-17B0-4BC0-AB78-3CB205B86B66}" destId="{47ABCA14-80C7-4D0B-81B2-79FA0361820E}" srcOrd="0" destOrd="0" presId="urn:microsoft.com/office/officeart/2005/8/layout/chevron2"/>
    <dgm:cxn modelId="{9BD1C24F-EEC3-464A-AA45-9499E4AD8F42}" srcId="{4BF0340D-B2C3-4DBA-BABB-5760E591F9FF}" destId="{9146DE08-55AF-466B-ABCF-7D30987DB1A5}" srcOrd="0" destOrd="0" parTransId="{13EB4873-89A7-42C8-9B1A-FA381625F546}" sibTransId="{5829BD3B-1755-4419-9DBD-5FEF30A54305}"/>
    <dgm:cxn modelId="{9B0F497F-2232-4868-81E2-BC9CFEA558EA}" type="presOf" srcId="{8C22ECDB-BBDF-41EB-A5D7-5797F91ED0D0}" destId="{DF5FA316-D692-45F4-B34F-C3D852AB8F40}" srcOrd="0" destOrd="0" presId="urn:microsoft.com/office/officeart/2005/8/layout/chevron2"/>
    <dgm:cxn modelId="{6A6A51A2-FA19-40F8-BFD7-DC4CAE01E429}" srcId="{82352CB3-17B0-4BC0-AB78-3CB205B86B66}" destId="{56AC119A-2899-4F87-9D2C-EAD64A37BD2C}" srcOrd="1" destOrd="0" parTransId="{2BC0B56D-1329-4B4D-ACB0-ADF1E1C9C4FA}" sibTransId="{19B1DE2A-006C-48F2-8993-794483453F2E}"/>
    <dgm:cxn modelId="{82D45BDF-9772-4A4C-9E2F-2DDF0FA248FA}" type="presOf" srcId="{4BF0340D-B2C3-4DBA-BABB-5760E591F9FF}" destId="{BD8F108F-E082-437A-BADD-4BA9D507A3E0}" srcOrd="0" destOrd="0" presId="urn:microsoft.com/office/officeart/2005/8/layout/chevron2"/>
    <dgm:cxn modelId="{8F2E22E2-109B-41FE-9984-BD977A871847}" type="presOf" srcId="{56AC119A-2899-4F87-9D2C-EAD64A37BD2C}" destId="{9DDE97BB-1AC1-4B9A-AA3A-E899B88A7CD3}" srcOrd="0" destOrd="0" presId="urn:microsoft.com/office/officeart/2005/8/layout/chevron2"/>
    <dgm:cxn modelId="{38D14FEF-13DC-4EC2-AC2E-99098418131E}" srcId="{82352CB3-17B0-4BC0-AB78-3CB205B86B66}" destId="{4BF0340D-B2C3-4DBA-BABB-5760E591F9FF}" srcOrd="0" destOrd="0" parTransId="{73AC3EBA-B192-4F30-AE33-1491A82FAA92}" sibTransId="{099335ED-EC0D-4207-97E2-7F9FE4EFD602}"/>
    <dgm:cxn modelId="{A94E61F4-2436-4942-BB04-1419F882A3F5}" type="presOf" srcId="{9146DE08-55AF-466B-ABCF-7D30987DB1A5}" destId="{4DAA5AC8-0081-482C-83EB-8679E0DECE4D}" srcOrd="0" destOrd="0" presId="urn:microsoft.com/office/officeart/2005/8/layout/chevron2"/>
    <dgm:cxn modelId="{A3493209-1564-41E5-A728-F43907F4B431}" type="presParOf" srcId="{47ABCA14-80C7-4D0B-81B2-79FA0361820E}" destId="{DDE08793-EEF5-4226-AB18-DCCCF46570D5}" srcOrd="0" destOrd="0" presId="urn:microsoft.com/office/officeart/2005/8/layout/chevron2"/>
    <dgm:cxn modelId="{7AD00278-568A-4016-A5C3-F30A650FE5F3}" type="presParOf" srcId="{DDE08793-EEF5-4226-AB18-DCCCF46570D5}" destId="{BD8F108F-E082-437A-BADD-4BA9D507A3E0}" srcOrd="0" destOrd="0" presId="urn:microsoft.com/office/officeart/2005/8/layout/chevron2"/>
    <dgm:cxn modelId="{B8CF0B60-31C9-46DB-8F74-6460C8715499}" type="presParOf" srcId="{DDE08793-EEF5-4226-AB18-DCCCF46570D5}" destId="{4DAA5AC8-0081-482C-83EB-8679E0DECE4D}" srcOrd="1" destOrd="0" presId="urn:microsoft.com/office/officeart/2005/8/layout/chevron2"/>
    <dgm:cxn modelId="{5F2F48E5-72A2-433C-AC36-0C2810AEAD6B}" type="presParOf" srcId="{47ABCA14-80C7-4D0B-81B2-79FA0361820E}" destId="{4BA3A90B-B106-494A-B9BA-9EEFD2872863}" srcOrd="1" destOrd="0" presId="urn:microsoft.com/office/officeart/2005/8/layout/chevron2"/>
    <dgm:cxn modelId="{0AB37E3A-1227-4638-9B21-DA9184E5A36F}" type="presParOf" srcId="{47ABCA14-80C7-4D0B-81B2-79FA0361820E}" destId="{196201A4-13F0-41B7-AB18-8690595198A5}" srcOrd="2" destOrd="0" presId="urn:microsoft.com/office/officeart/2005/8/layout/chevron2"/>
    <dgm:cxn modelId="{A9183AE7-E78F-4C05-8220-90DF9B55DA7C}" type="presParOf" srcId="{196201A4-13F0-41B7-AB18-8690595198A5}" destId="{9DDE97BB-1AC1-4B9A-AA3A-E899B88A7CD3}" srcOrd="0" destOrd="0" presId="urn:microsoft.com/office/officeart/2005/8/layout/chevron2"/>
    <dgm:cxn modelId="{8404F13F-5518-438B-995D-74CB018BA0D4}" type="presParOf" srcId="{196201A4-13F0-41B7-AB18-8690595198A5}" destId="{DF5FA316-D692-45F4-B34F-C3D852AB8F4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2C712C-D5BC-463F-AEAC-4DE2CE2C82A7}" type="doc">
      <dgm:prSet loTypeId="urn:microsoft.com/office/officeart/2005/8/layout/pyramid1" loCatId="pyramid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vi-VN"/>
        </a:p>
      </dgm:t>
    </dgm:pt>
    <dgm:pt modelId="{2DEAE13E-C255-43F5-B9DD-A02FF461998D}">
      <dgm:prSet phldrT="[Text]" custT="1"/>
      <dgm:spPr/>
      <dgm:t>
        <a:bodyPr/>
        <a:lstStyle/>
        <a:p>
          <a:r>
            <a:rPr lang="hr-HR" sz="2400" dirty="0">
              <a:latin typeface="+mj-lt"/>
              <a:cs typeface="Calibri" panose="020F0502020204030204" pitchFamily="34" charset="0"/>
            </a:rPr>
            <a:t>Središnja Državna riznica Vijetnama (1)</a:t>
          </a:r>
        </a:p>
      </dgm:t>
    </dgm:pt>
    <dgm:pt modelId="{B438CEE3-CFF7-4D89-9016-2120F70F80D8}" type="parTrans" cxnId="{852AA55F-8FAE-427C-B9CA-F6EE2F8DEFAE}">
      <dgm:prSet/>
      <dgm:spPr/>
      <dgm:t>
        <a:bodyPr/>
        <a:lstStyle/>
        <a:p>
          <a:endParaRPr lang="vi-VN" sz="2400">
            <a:latin typeface="+mj-lt"/>
          </a:endParaRPr>
        </a:p>
      </dgm:t>
    </dgm:pt>
    <dgm:pt modelId="{304B876E-0105-465F-8950-84D096224F66}" type="sibTrans" cxnId="{852AA55F-8FAE-427C-B9CA-F6EE2F8DEFAE}">
      <dgm:prSet/>
      <dgm:spPr/>
      <dgm:t>
        <a:bodyPr/>
        <a:lstStyle/>
        <a:p>
          <a:endParaRPr lang="vi-VN" sz="2400">
            <a:latin typeface="+mj-lt"/>
          </a:endParaRPr>
        </a:p>
      </dgm:t>
    </dgm:pt>
    <dgm:pt modelId="{982D6616-D474-4465-B8A7-1759F9B278C1}">
      <dgm:prSet phldrT="[Text]" custT="1"/>
      <dgm:spPr/>
      <dgm:t>
        <a:bodyPr/>
        <a:lstStyle/>
        <a:p>
          <a:r>
            <a:rPr lang="hr-HR" sz="2400">
              <a:latin typeface="+mj-lt"/>
              <a:cs typeface="Calibri" panose="020F0502020204030204" pitchFamily="34" charset="0"/>
            </a:rPr>
            <a:t>Regionalni uredi Državne riznice Vijetnama</a:t>
          </a:r>
        </a:p>
        <a:p>
          <a:r>
            <a:rPr lang="hr-HR" sz="2400">
              <a:latin typeface="+mj-lt"/>
              <a:cs typeface="Calibri" panose="020F0502020204030204" pitchFamily="34" charset="0"/>
            </a:rPr>
            <a:t>(63)</a:t>
          </a:r>
        </a:p>
      </dgm:t>
    </dgm:pt>
    <dgm:pt modelId="{282E893F-7643-4FC6-8FA8-5A71B01F500B}" type="parTrans" cxnId="{A0C69B6E-F34C-44E3-BA8F-CE954275172D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56CD1EC5-F305-4EC1-A377-5FB9506642D7}" type="sibTrans" cxnId="{A0C69B6E-F34C-44E3-BA8F-CE954275172D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8F831C66-AF4F-41F4-BE0B-A1957B126C0E}">
      <dgm:prSet phldrT="[Text]" custT="1"/>
      <dgm:spPr/>
      <dgm:t>
        <a:bodyPr/>
        <a:lstStyle/>
        <a:p>
          <a:r>
            <a:rPr lang="hr-HR" sz="2400">
              <a:latin typeface="+mj-lt"/>
              <a:cs typeface="Calibri" panose="020F0502020204030204" pitchFamily="34" charset="0"/>
            </a:rPr>
            <a:t>Okružni uredi Državne riznice Vijetnama</a:t>
          </a:r>
        </a:p>
        <a:p>
          <a:r>
            <a:rPr lang="hr-HR" sz="2400">
              <a:latin typeface="+mj-lt"/>
              <a:cs typeface="Calibri" panose="020F0502020204030204" pitchFamily="34" charset="0"/>
            </a:rPr>
            <a:t>(636)</a:t>
          </a:r>
        </a:p>
      </dgm:t>
    </dgm:pt>
    <dgm:pt modelId="{A96E6CFA-07C1-4469-A6DC-1DCB4E9EC8A7}" type="parTrans" cxnId="{008EE330-536E-4A09-AABE-5321C1FC9FB8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B5FD2B4D-D5C4-4779-8540-94580323A481}" type="sibTrans" cxnId="{008EE330-536E-4A09-AABE-5321C1FC9FB8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5AA06616-437F-488D-8A05-77A0DA174470}" type="pres">
      <dgm:prSet presAssocID="{132C712C-D5BC-463F-AEAC-4DE2CE2C82A7}" presName="Name0" presStyleCnt="0">
        <dgm:presLayoutVars>
          <dgm:dir/>
          <dgm:animLvl val="lvl"/>
          <dgm:resizeHandles val="exact"/>
        </dgm:presLayoutVars>
      </dgm:prSet>
      <dgm:spPr/>
    </dgm:pt>
    <dgm:pt modelId="{AEF60515-FDEF-4A9D-B9D1-F25576E2520E}" type="pres">
      <dgm:prSet presAssocID="{2DEAE13E-C255-43F5-B9DD-A02FF461998D}" presName="Name8" presStyleCnt="0"/>
      <dgm:spPr/>
    </dgm:pt>
    <dgm:pt modelId="{5D769B3B-8E82-4593-ABA4-B65955D3C254}" type="pres">
      <dgm:prSet presAssocID="{2DEAE13E-C255-43F5-B9DD-A02FF461998D}" presName="level" presStyleLbl="node1" presStyleIdx="0" presStyleCnt="3">
        <dgm:presLayoutVars>
          <dgm:chMax val="1"/>
          <dgm:bulletEnabled val="1"/>
        </dgm:presLayoutVars>
      </dgm:prSet>
      <dgm:spPr/>
    </dgm:pt>
    <dgm:pt modelId="{68F4968C-E908-4674-A6E5-E4F5DCF6B308}" type="pres">
      <dgm:prSet presAssocID="{2DEAE13E-C255-43F5-B9DD-A02FF461998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48B61F9-3B64-4ABD-B4D6-B759AE2230B1}" type="pres">
      <dgm:prSet presAssocID="{982D6616-D474-4465-B8A7-1759F9B278C1}" presName="Name8" presStyleCnt="0"/>
      <dgm:spPr/>
    </dgm:pt>
    <dgm:pt modelId="{566A655C-77D5-4878-9E50-ED33D96897BD}" type="pres">
      <dgm:prSet presAssocID="{982D6616-D474-4465-B8A7-1759F9B278C1}" presName="level" presStyleLbl="node1" presStyleIdx="1" presStyleCnt="3">
        <dgm:presLayoutVars>
          <dgm:chMax val="1"/>
          <dgm:bulletEnabled val="1"/>
        </dgm:presLayoutVars>
      </dgm:prSet>
      <dgm:spPr/>
    </dgm:pt>
    <dgm:pt modelId="{20BF3245-BC85-46D3-B4EA-BAF83DBB0BCC}" type="pres">
      <dgm:prSet presAssocID="{982D6616-D474-4465-B8A7-1759F9B278C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12D72E5-B856-40EA-9BF5-3D328842558C}" type="pres">
      <dgm:prSet presAssocID="{8F831C66-AF4F-41F4-BE0B-A1957B126C0E}" presName="Name8" presStyleCnt="0"/>
      <dgm:spPr/>
    </dgm:pt>
    <dgm:pt modelId="{3A85CE2B-F6DF-44BB-81A6-F54AD112D4F6}" type="pres">
      <dgm:prSet presAssocID="{8F831C66-AF4F-41F4-BE0B-A1957B126C0E}" presName="level" presStyleLbl="node1" presStyleIdx="2" presStyleCnt="3">
        <dgm:presLayoutVars>
          <dgm:chMax val="1"/>
          <dgm:bulletEnabled val="1"/>
        </dgm:presLayoutVars>
      </dgm:prSet>
      <dgm:spPr/>
    </dgm:pt>
    <dgm:pt modelId="{CFD1323D-F9C6-4A5B-AE16-0117070AF71A}" type="pres">
      <dgm:prSet presAssocID="{8F831C66-AF4F-41F4-BE0B-A1957B126C0E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008EE330-536E-4A09-AABE-5321C1FC9FB8}" srcId="{132C712C-D5BC-463F-AEAC-4DE2CE2C82A7}" destId="{8F831C66-AF4F-41F4-BE0B-A1957B126C0E}" srcOrd="2" destOrd="0" parTransId="{A96E6CFA-07C1-4469-A6DC-1DCB4E9EC8A7}" sibTransId="{B5FD2B4D-D5C4-4779-8540-94580323A481}"/>
    <dgm:cxn modelId="{22C15A35-2B18-4DFD-8B07-2F4675651C59}" type="presOf" srcId="{982D6616-D474-4465-B8A7-1759F9B278C1}" destId="{20BF3245-BC85-46D3-B4EA-BAF83DBB0BCC}" srcOrd="1" destOrd="0" presId="urn:microsoft.com/office/officeart/2005/8/layout/pyramid1"/>
    <dgm:cxn modelId="{083E8037-68DF-4D39-8970-2D8179F7C39C}" type="presOf" srcId="{8F831C66-AF4F-41F4-BE0B-A1957B126C0E}" destId="{3A85CE2B-F6DF-44BB-81A6-F54AD112D4F6}" srcOrd="0" destOrd="0" presId="urn:microsoft.com/office/officeart/2005/8/layout/pyramid1"/>
    <dgm:cxn modelId="{852AA55F-8FAE-427C-B9CA-F6EE2F8DEFAE}" srcId="{132C712C-D5BC-463F-AEAC-4DE2CE2C82A7}" destId="{2DEAE13E-C255-43F5-B9DD-A02FF461998D}" srcOrd="0" destOrd="0" parTransId="{B438CEE3-CFF7-4D89-9016-2120F70F80D8}" sibTransId="{304B876E-0105-465F-8950-84D096224F66}"/>
    <dgm:cxn modelId="{783D9F49-4224-4F50-BCCB-E7D49DC0B6EE}" type="presOf" srcId="{2DEAE13E-C255-43F5-B9DD-A02FF461998D}" destId="{5D769B3B-8E82-4593-ABA4-B65955D3C254}" srcOrd="0" destOrd="0" presId="urn:microsoft.com/office/officeart/2005/8/layout/pyramid1"/>
    <dgm:cxn modelId="{A0C69B6E-F34C-44E3-BA8F-CE954275172D}" srcId="{132C712C-D5BC-463F-AEAC-4DE2CE2C82A7}" destId="{982D6616-D474-4465-B8A7-1759F9B278C1}" srcOrd="1" destOrd="0" parTransId="{282E893F-7643-4FC6-8FA8-5A71B01F500B}" sibTransId="{56CD1EC5-F305-4EC1-A377-5FB9506642D7}"/>
    <dgm:cxn modelId="{EA64A270-1C3E-4AF4-A841-A204EC43E5A5}" type="presOf" srcId="{2DEAE13E-C255-43F5-B9DD-A02FF461998D}" destId="{68F4968C-E908-4674-A6E5-E4F5DCF6B308}" srcOrd="1" destOrd="0" presId="urn:microsoft.com/office/officeart/2005/8/layout/pyramid1"/>
    <dgm:cxn modelId="{1BABD0D5-0E25-425F-9BF5-DD89252BFC56}" type="presOf" srcId="{132C712C-D5BC-463F-AEAC-4DE2CE2C82A7}" destId="{5AA06616-437F-488D-8A05-77A0DA174470}" srcOrd="0" destOrd="0" presId="urn:microsoft.com/office/officeart/2005/8/layout/pyramid1"/>
    <dgm:cxn modelId="{F45CABF1-0C0A-4E44-8F95-B0B4F33323AA}" type="presOf" srcId="{8F831C66-AF4F-41F4-BE0B-A1957B126C0E}" destId="{CFD1323D-F9C6-4A5B-AE16-0117070AF71A}" srcOrd="1" destOrd="0" presId="urn:microsoft.com/office/officeart/2005/8/layout/pyramid1"/>
    <dgm:cxn modelId="{46BC13F6-00A8-4A54-9FB8-74142833D8D3}" type="presOf" srcId="{982D6616-D474-4465-B8A7-1759F9B278C1}" destId="{566A655C-77D5-4878-9E50-ED33D96897BD}" srcOrd="0" destOrd="0" presId="urn:microsoft.com/office/officeart/2005/8/layout/pyramid1"/>
    <dgm:cxn modelId="{0A045CAB-8A49-473E-9C0F-ECDA0C092E48}" type="presParOf" srcId="{5AA06616-437F-488D-8A05-77A0DA174470}" destId="{AEF60515-FDEF-4A9D-B9D1-F25576E2520E}" srcOrd="0" destOrd="0" presId="urn:microsoft.com/office/officeart/2005/8/layout/pyramid1"/>
    <dgm:cxn modelId="{A24FC037-8A2E-4672-9B03-63C9991E8823}" type="presParOf" srcId="{AEF60515-FDEF-4A9D-B9D1-F25576E2520E}" destId="{5D769B3B-8E82-4593-ABA4-B65955D3C254}" srcOrd="0" destOrd="0" presId="urn:microsoft.com/office/officeart/2005/8/layout/pyramid1"/>
    <dgm:cxn modelId="{CC46B60E-6BED-45D3-AFDA-5E9F98DACEAA}" type="presParOf" srcId="{AEF60515-FDEF-4A9D-B9D1-F25576E2520E}" destId="{68F4968C-E908-4674-A6E5-E4F5DCF6B308}" srcOrd="1" destOrd="0" presId="urn:microsoft.com/office/officeart/2005/8/layout/pyramid1"/>
    <dgm:cxn modelId="{63B92A10-DD99-428D-ADB5-C2815CDD084E}" type="presParOf" srcId="{5AA06616-437F-488D-8A05-77A0DA174470}" destId="{748B61F9-3B64-4ABD-B4D6-B759AE2230B1}" srcOrd="1" destOrd="0" presId="urn:microsoft.com/office/officeart/2005/8/layout/pyramid1"/>
    <dgm:cxn modelId="{DB20C8CD-5853-44A8-B4F9-5D0BAC78D8CF}" type="presParOf" srcId="{748B61F9-3B64-4ABD-B4D6-B759AE2230B1}" destId="{566A655C-77D5-4878-9E50-ED33D96897BD}" srcOrd="0" destOrd="0" presId="urn:microsoft.com/office/officeart/2005/8/layout/pyramid1"/>
    <dgm:cxn modelId="{63F319B8-ADC0-49BA-97F1-DDB356C0C055}" type="presParOf" srcId="{748B61F9-3B64-4ABD-B4D6-B759AE2230B1}" destId="{20BF3245-BC85-46D3-B4EA-BAF83DBB0BCC}" srcOrd="1" destOrd="0" presId="urn:microsoft.com/office/officeart/2005/8/layout/pyramid1"/>
    <dgm:cxn modelId="{CB7D4834-AE7F-49C7-9453-73A7EE7ACEC5}" type="presParOf" srcId="{5AA06616-437F-488D-8A05-77A0DA174470}" destId="{A12D72E5-B856-40EA-9BF5-3D328842558C}" srcOrd="2" destOrd="0" presId="urn:microsoft.com/office/officeart/2005/8/layout/pyramid1"/>
    <dgm:cxn modelId="{874E2214-F0D6-48C2-8BC2-086E2FB159E3}" type="presParOf" srcId="{A12D72E5-B856-40EA-9BF5-3D328842558C}" destId="{3A85CE2B-F6DF-44BB-81A6-F54AD112D4F6}" srcOrd="0" destOrd="0" presId="urn:microsoft.com/office/officeart/2005/8/layout/pyramid1"/>
    <dgm:cxn modelId="{D9B14F32-4CAD-4DC2-BA80-14E9BCE64446}" type="presParOf" srcId="{A12D72E5-B856-40EA-9BF5-3D328842558C}" destId="{CFD1323D-F9C6-4A5B-AE16-0117070AF71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BC78C9-B27C-4F53-B51B-966E915920CA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vi-VN"/>
        </a:p>
      </dgm:t>
    </dgm:pt>
    <dgm:pt modelId="{8B5EF5A9-B9AF-4661-AB64-91565181CAB6}">
      <dgm:prSet phldrT="[Text]"/>
      <dgm:spPr/>
      <dgm:t>
        <a:bodyPr/>
        <a:lstStyle/>
        <a:p>
          <a:r>
            <a:rPr lang="hr-HR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Stvaranje moderne, učinkovite i efikasne Državne riznice</a:t>
          </a:r>
        </a:p>
      </dgm:t>
    </dgm:pt>
    <dgm:pt modelId="{4E99B5C9-3AF4-4143-BC63-E26D96ED8479}" type="parTrans" cxnId="{015D630D-71FE-48DD-A8A5-DF6D87FABB3B}">
      <dgm:prSet/>
      <dgm:spPr/>
      <dgm:t>
        <a:bodyPr/>
        <a:lstStyle/>
        <a:p>
          <a:endParaRPr lang="vi-VN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43A7A5-23D0-4499-869E-2724E1A87A47}" type="sibTrans" cxnId="{015D630D-71FE-48DD-A8A5-DF6D87FABB3B}">
      <dgm:prSet/>
      <dgm:spPr/>
      <dgm:t>
        <a:bodyPr/>
        <a:lstStyle/>
        <a:p>
          <a:endParaRPr lang="vi-VN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8EAA0B-594F-4205-BAD0-BC2C9004966B}">
      <dgm:prSet phldrT="[Text]"/>
      <dgm:spPr/>
      <dgm:t>
        <a:bodyPr/>
        <a:lstStyle/>
        <a:p>
          <a:r>
            <a:rPr lang="hr-HR" b="0" i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Dvorazinski model</a:t>
          </a:r>
        </a:p>
      </dgm:t>
    </dgm:pt>
    <dgm:pt modelId="{5B362573-D9C5-410B-B41B-7B554E8E3BD9}" type="parTrans" cxnId="{FB034C0F-DCFF-4590-BBFB-CAE3189F266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193494-421C-446C-AED9-CBE1AFA8C5E0}" type="sibTrans" cxnId="{FB034C0F-DCFF-4590-BBFB-CAE3189F266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CB0333-02F0-401F-9711-7EB0D894E3C7}">
      <dgm:prSet phldrT="[Text]"/>
      <dgm:spPr/>
      <dgm:t>
        <a:bodyPr/>
        <a:lstStyle/>
        <a:p>
          <a:r>
            <a:rPr lang="hr-HR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Služba za riznicu</a:t>
          </a:r>
        </a:p>
      </dgm:t>
    </dgm:pt>
    <dgm:pt modelId="{31AB68C4-43AA-4C45-92D6-2F9503D0FB1F}" type="parTrans" cxnId="{8D7DA359-02D8-40E1-9101-F59AF90A81C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6D99F7-0926-41C5-B098-291FC73F6344}" type="sibTrans" cxnId="{8D7DA359-02D8-40E1-9101-F59AF90A81C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AC069C-1A6A-46E6-BE37-776595699D8B}">
      <dgm:prSet phldrT="[Text]"/>
      <dgm:spPr/>
      <dgm:t>
        <a:bodyPr/>
        <a:lstStyle/>
        <a:p>
          <a:r>
            <a:rPr lang="hr-HR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Digitalna riznica</a:t>
          </a:r>
        </a:p>
      </dgm:t>
    </dgm:pt>
    <dgm:pt modelId="{0E59526F-E2B7-4C5E-918F-D7A46BD93156}" type="parTrans" cxnId="{7DDFCE57-C08B-4B20-9047-C33F04479D7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F36C4F-B8E6-4AA8-AA9A-9F2FF0EC61EA}" type="sibTrans" cxnId="{7DDFCE57-C08B-4B20-9047-C33F04479D7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C4190C-3B4B-4039-B683-8E1D1F61F544}" type="pres">
      <dgm:prSet presAssocID="{4EBC78C9-B27C-4F53-B51B-966E915920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5A15A10-D1FC-4655-B0F4-A08A7B997F3D}" type="pres">
      <dgm:prSet presAssocID="{8B5EF5A9-B9AF-4661-AB64-91565181CAB6}" presName="hierRoot1" presStyleCnt="0">
        <dgm:presLayoutVars>
          <dgm:hierBranch val="init"/>
        </dgm:presLayoutVars>
      </dgm:prSet>
      <dgm:spPr/>
    </dgm:pt>
    <dgm:pt modelId="{22C66953-0A08-4233-B506-2836D3D88F97}" type="pres">
      <dgm:prSet presAssocID="{8B5EF5A9-B9AF-4661-AB64-91565181CAB6}" presName="rootComposite1" presStyleCnt="0"/>
      <dgm:spPr/>
    </dgm:pt>
    <dgm:pt modelId="{393C8AEE-C58E-4733-B221-D2AE20A32832}" type="pres">
      <dgm:prSet presAssocID="{8B5EF5A9-B9AF-4661-AB64-91565181CAB6}" presName="rootText1" presStyleLbl="node0" presStyleIdx="0" presStyleCnt="1" custScaleX="162231" custScaleY="127361">
        <dgm:presLayoutVars>
          <dgm:chPref val="3"/>
        </dgm:presLayoutVars>
      </dgm:prSet>
      <dgm:spPr/>
    </dgm:pt>
    <dgm:pt modelId="{905927DE-1478-4F95-8935-9C2D9565641D}" type="pres">
      <dgm:prSet presAssocID="{8B5EF5A9-B9AF-4661-AB64-91565181CAB6}" presName="rootConnector1" presStyleLbl="node1" presStyleIdx="0" presStyleCnt="0"/>
      <dgm:spPr/>
    </dgm:pt>
    <dgm:pt modelId="{31AB502C-D1D9-4E21-81EF-A3B6BD000452}" type="pres">
      <dgm:prSet presAssocID="{8B5EF5A9-B9AF-4661-AB64-91565181CAB6}" presName="hierChild2" presStyleCnt="0"/>
      <dgm:spPr/>
    </dgm:pt>
    <dgm:pt modelId="{CF6F0667-7B01-430E-9A38-05BF20A523AF}" type="pres">
      <dgm:prSet presAssocID="{5B362573-D9C5-410B-B41B-7B554E8E3BD9}" presName="Name37" presStyleLbl="parChTrans1D2" presStyleIdx="0" presStyleCnt="3"/>
      <dgm:spPr/>
    </dgm:pt>
    <dgm:pt modelId="{CB7D1D14-215E-455D-A844-D80E229701C6}" type="pres">
      <dgm:prSet presAssocID="{EF8EAA0B-594F-4205-BAD0-BC2C9004966B}" presName="hierRoot2" presStyleCnt="0">
        <dgm:presLayoutVars>
          <dgm:hierBranch val="init"/>
        </dgm:presLayoutVars>
      </dgm:prSet>
      <dgm:spPr/>
    </dgm:pt>
    <dgm:pt modelId="{C6BF2727-A39B-44E8-960F-BCEB659D1DCE}" type="pres">
      <dgm:prSet presAssocID="{EF8EAA0B-594F-4205-BAD0-BC2C9004966B}" presName="rootComposite" presStyleCnt="0"/>
      <dgm:spPr/>
    </dgm:pt>
    <dgm:pt modelId="{79A8C7B6-1E42-4C3A-BA89-4BE9D5DB98A9}" type="pres">
      <dgm:prSet presAssocID="{EF8EAA0B-594F-4205-BAD0-BC2C9004966B}" presName="rootText" presStyleLbl="node2" presStyleIdx="0" presStyleCnt="3" custLinFactNeighborX="23" custLinFactNeighborY="43358">
        <dgm:presLayoutVars>
          <dgm:chPref val="3"/>
        </dgm:presLayoutVars>
      </dgm:prSet>
      <dgm:spPr/>
    </dgm:pt>
    <dgm:pt modelId="{6B45BD58-41C5-4C2B-9641-6C5E9F7E1827}" type="pres">
      <dgm:prSet presAssocID="{EF8EAA0B-594F-4205-BAD0-BC2C9004966B}" presName="rootConnector" presStyleLbl="node2" presStyleIdx="0" presStyleCnt="3"/>
      <dgm:spPr/>
    </dgm:pt>
    <dgm:pt modelId="{CD92BDAD-1E64-4A76-8B1A-A2083ADC317A}" type="pres">
      <dgm:prSet presAssocID="{EF8EAA0B-594F-4205-BAD0-BC2C9004966B}" presName="hierChild4" presStyleCnt="0"/>
      <dgm:spPr/>
    </dgm:pt>
    <dgm:pt modelId="{092D4696-E02E-45F0-BD06-322184E50A5E}" type="pres">
      <dgm:prSet presAssocID="{EF8EAA0B-594F-4205-BAD0-BC2C9004966B}" presName="hierChild5" presStyleCnt="0"/>
      <dgm:spPr/>
    </dgm:pt>
    <dgm:pt modelId="{689BC354-30A2-4B1A-9B6E-A80DE365DF3E}" type="pres">
      <dgm:prSet presAssocID="{31AB68C4-43AA-4C45-92D6-2F9503D0FB1F}" presName="Name37" presStyleLbl="parChTrans1D2" presStyleIdx="1" presStyleCnt="3"/>
      <dgm:spPr/>
    </dgm:pt>
    <dgm:pt modelId="{335C5241-0434-471C-AF8E-A37B55884E4F}" type="pres">
      <dgm:prSet presAssocID="{B5CB0333-02F0-401F-9711-7EB0D894E3C7}" presName="hierRoot2" presStyleCnt="0">
        <dgm:presLayoutVars>
          <dgm:hierBranch val="init"/>
        </dgm:presLayoutVars>
      </dgm:prSet>
      <dgm:spPr/>
    </dgm:pt>
    <dgm:pt modelId="{2A76BE53-3C21-4AB8-B665-7AFF352F7B81}" type="pres">
      <dgm:prSet presAssocID="{B5CB0333-02F0-401F-9711-7EB0D894E3C7}" presName="rootComposite" presStyleCnt="0"/>
      <dgm:spPr/>
    </dgm:pt>
    <dgm:pt modelId="{850B6049-ACC5-480F-BCCF-6AD0D71FA1A2}" type="pres">
      <dgm:prSet presAssocID="{B5CB0333-02F0-401F-9711-7EB0D894E3C7}" presName="rootText" presStyleLbl="node2" presStyleIdx="1" presStyleCnt="3" custLinFactNeighborX="23" custLinFactNeighborY="43358">
        <dgm:presLayoutVars>
          <dgm:chPref val="3"/>
        </dgm:presLayoutVars>
      </dgm:prSet>
      <dgm:spPr/>
    </dgm:pt>
    <dgm:pt modelId="{87F8CDB4-3512-40A6-8849-B502F932BF8B}" type="pres">
      <dgm:prSet presAssocID="{B5CB0333-02F0-401F-9711-7EB0D894E3C7}" presName="rootConnector" presStyleLbl="node2" presStyleIdx="1" presStyleCnt="3"/>
      <dgm:spPr/>
    </dgm:pt>
    <dgm:pt modelId="{160CD580-1ADE-49C5-B79C-72A8CA614494}" type="pres">
      <dgm:prSet presAssocID="{B5CB0333-02F0-401F-9711-7EB0D894E3C7}" presName="hierChild4" presStyleCnt="0"/>
      <dgm:spPr/>
    </dgm:pt>
    <dgm:pt modelId="{13E2209D-200E-4D83-B2BB-A7A7DAECD8EF}" type="pres">
      <dgm:prSet presAssocID="{B5CB0333-02F0-401F-9711-7EB0D894E3C7}" presName="hierChild5" presStyleCnt="0"/>
      <dgm:spPr/>
    </dgm:pt>
    <dgm:pt modelId="{3EB2C2CA-2CDD-438E-ABCE-DD7220C0E0ED}" type="pres">
      <dgm:prSet presAssocID="{0E59526F-E2B7-4C5E-918F-D7A46BD93156}" presName="Name37" presStyleLbl="parChTrans1D2" presStyleIdx="2" presStyleCnt="3"/>
      <dgm:spPr/>
    </dgm:pt>
    <dgm:pt modelId="{02995C53-EB0C-47CD-87E5-066743E35F1B}" type="pres">
      <dgm:prSet presAssocID="{28AC069C-1A6A-46E6-BE37-776595699D8B}" presName="hierRoot2" presStyleCnt="0">
        <dgm:presLayoutVars>
          <dgm:hierBranch val="init"/>
        </dgm:presLayoutVars>
      </dgm:prSet>
      <dgm:spPr/>
    </dgm:pt>
    <dgm:pt modelId="{305BE491-EEF8-4F88-891A-7ADE92F59358}" type="pres">
      <dgm:prSet presAssocID="{28AC069C-1A6A-46E6-BE37-776595699D8B}" presName="rootComposite" presStyleCnt="0"/>
      <dgm:spPr/>
    </dgm:pt>
    <dgm:pt modelId="{E96C0B5F-3FED-4D1F-9E58-967A7ACBD2CE}" type="pres">
      <dgm:prSet presAssocID="{28AC069C-1A6A-46E6-BE37-776595699D8B}" presName="rootText" presStyleLbl="node2" presStyleIdx="2" presStyleCnt="3" custLinFactNeighborX="23" custLinFactNeighborY="43358">
        <dgm:presLayoutVars>
          <dgm:chPref val="3"/>
        </dgm:presLayoutVars>
      </dgm:prSet>
      <dgm:spPr/>
    </dgm:pt>
    <dgm:pt modelId="{A0002C1B-3315-45DE-8D46-0798449C0AFB}" type="pres">
      <dgm:prSet presAssocID="{28AC069C-1A6A-46E6-BE37-776595699D8B}" presName="rootConnector" presStyleLbl="node2" presStyleIdx="2" presStyleCnt="3"/>
      <dgm:spPr/>
    </dgm:pt>
    <dgm:pt modelId="{C25E378F-ADD7-47B9-8213-49EFE564E7DE}" type="pres">
      <dgm:prSet presAssocID="{28AC069C-1A6A-46E6-BE37-776595699D8B}" presName="hierChild4" presStyleCnt="0"/>
      <dgm:spPr/>
    </dgm:pt>
    <dgm:pt modelId="{D42B4349-AE8A-40E1-8F20-F9B0C8FC1D7D}" type="pres">
      <dgm:prSet presAssocID="{28AC069C-1A6A-46E6-BE37-776595699D8B}" presName="hierChild5" presStyleCnt="0"/>
      <dgm:spPr/>
    </dgm:pt>
    <dgm:pt modelId="{1985BD71-9FA6-46F1-B9FC-9483DC2E853D}" type="pres">
      <dgm:prSet presAssocID="{8B5EF5A9-B9AF-4661-AB64-91565181CAB6}" presName="hierChild3" presStyleCnt="0"/>
      <dgm:spPr/>
    </dgm:pt>
  </dgm:ptLst>
  <dgm:cxnLst>
    <dgm:cxn modelId="{32F26408-24FC-44A3-B937-13CAD83AFBEF}" type="presOf" srcId="{28AC069C-1A6A-46E6-BE37-776595699D8B}" destId="{A0002C1B-3315-45DE-8D46-0798449C0AFB}" srcOrd="1" destOrd="0" presId="urn:microsoft.com/office/officeart/2005/8/layout/orgChart1"/>
    <dgm:cxn modelId="{015D630D-71FE-48DD-A8A5-DF6D87FABB3B}" srcId="{4EBC78C9-B27C-4F53-B51B-966E915920CA}" destId="{8B5EF5A9-B9AF-4661-AB64-91565181CAB6}" srcOrd="0" destOrd="0" parTransId="{4E99B5C9-3AF4-4143-BC63-E26D96ED8479}" sibTransId="{AD43A7A5-23D0-4499-869E-2724E1A87A47}"/>
    <dgm:cxn modelId="{FB034C0F-DCFF-4590-BBFB-CAE3189F266C}" srcId="{8B5EF5A9-B9AF-4661-AB64-91565181CAB6}" destId="{EF8EAA0B-594F-4205-BAD0-BC2C9004966B}" srcOrd="0" destOrd="0" parTransId="{5B362573-D9C5-410B-B41B-7B554E8E3BD9}" sibTransId="{8B193494-421C-446C-AED9-CBE1AFA8C5E0}"/>
    <dgm:cxn modelId="{37BC5E12-A81B-4DDB-9971-BC997A45C1E0}" type="presOf" srcId="{31AB68C4-43AA-4C45-92D6-2F9503D0FB1F}" destId="{689BC354-30A2-4B1A-9B6E-A80DE365DF3E}" srcOrd="0" destOrd="0" presId="urn:microsoft.com/office/officeart/2005/8/layout/orgChart1"/>
    <dgm:cxn modelId="{899F0F2D-DBE7-4466-8893-AC7E19F8B060}" type="presOf" srcId="{EF8EAA0B-594F-4205-BAD0-BC2C9004966B}" destId="{6B45BD58-41C5-4C2B-9641-6C5E9F7E1827}" srcOrd="1" destOrd="0" presId="urn:microsoft.com/office/officeart/2005/8/layout/orgChart1"/>
    <dgm:cxn modelId="{31DA5539-7355-4283-8DED-8C738F1A5521}" type="presOf" srcId="{4EBC78C9-B27C-4F53-B51B-966E915920CA}" destId="{B8C4190C-3B4B-4039-B683-8E1D1F61F544}" srcOrd="0" destOrd="0" presId="urn:microsoft.com/office/officeart/2005/8/layout/orgChart1"/>
    <dgm:cxn modelId="{EFED5E41-9B04-4A2A-ACBE-3874BC0832EE}" type="presOf" srcId="{EF8EAA0B-594F-4205-BAD0-BC2C9004966B}" destId="{79A8C7B6-1E42-4C3A-BA89-4BE9D5DB98A9}" srcOrd="0" destOrd="0" presId="urn:microsoft.com/office/officeart/2005/8/layout/orgChart1"/>
    <dgm:cxn modelId="{1687D563-9B55-4872-BB39-85F0D395E12C}" type="presOf" srcId="{8B5EF5A9-B9AF-4661-AB64-91565181CAB6}" destId="{905927DE-1478-4F95-8935-9C2D9565641D}" srcOrd="1" destOrd="0" presId="urn:microsoft.com/office/officeart/2005/8/layout/orgChart1"/>
    <dgm:cxn modelId="{465B6F44-E6D0-40D4-A591-D3A434DCA1D6}" type="presOf" srcId="{0E59526F-E2B7-4C5E-918F-D7A46BD93156}" destId="{3EB2C2CA-2CDD-438E-ABCE-DD7220C0E0ED}" srcOrd="0" destOrd="0" presId="urn:microsoft.com/office/officeart/2005/8/layout/orgChart1"/>
    <dgm:cxn modelId="{7DDFCE57-C08B-4B20-9047-C33F04479D72}" srcId="{8B5EF5A9-B9AF-4661-AB64-91565181CAB6}" destId="{28AC069C-1A6A-46E6-BE37-776595699D8B}" srcOrd="2" destOrd="0" parTransId="{0E59526F-E2B7-4C5E-918F-D7A46BD93156}" sibTransId="{80F36C4F-B8E6-4AA8-AA9A-9F2FF0EC61EA}"/>
    <dgm:cxn modelId="{8D7DA359-02D8-40E1-9101-F59AF90A81C3}" srcId="{8B5EF5A9-B9AF-4661-AB64-91565181CAB6}" destId="{B5CB0333-02F0-401F-9711-7EB0D894E3C7}" srcOrd="1" destOrd="0" parTransId="{31AB68C4-43AA-4C45-92D6-2F9503D0FB1F}" sibTransId="{936D99F7-0926-41C5-B098-291FC73F6344}"/>
    <dgm:cxn modelId="{A766D8B1-2135-4F12-8D2E-18952FCA93EC}" type="presOf" srcId="{5B362573-D9C5-410B-B41B-7B554E8E3BD9}" destId="{CF6F0667-7B01-430E-9A38-05BF20A523AF}" srcOrd="0" destOrd="0" presId="urn:microsoft.com/office/officeart/2005/8/layout/orgChart1"/>
    <dgm:cxn modelId="{00B325CC-EC45-4BA3-95A8-28CF49B3AC48}" type="presOf" srcId="{B5CB0333-02F0-401F-9711-7EB0D894E3C7}" destId="{850B6049-ACC5-480F-BCCF-6AD0D71FA1A2}" srcOrd="0" destOrd="0" presId="urn:microsoft.com/office/officeart/2005/8/layout/orgChart1"/>
    <dgm:cxn modelId="{88DA38D1-EC55-45FF-BCEC-E9E9DA6F4DE5}" type="presOf" srcId="{28AC069C-1A6A-46E6-BE37-776595699D8B}" destId="{E96C0B5F-3FED-4D1F-9E58-967A7ACBD2CE}" srcOrd="0" destOrd="0" presId="urn:microsoft.com/office/officeart/2005/8/layout/orgChart1"/>
    <dgm:cxn modelId="{405372EC-437C-4E13-B66E-59F9C64A5773}" type="presOf" srcId="{B5CB0333-02F0-401F-9711-7EB0D894E3C7}" destId="{87F8CDB4-3512-40A6-8849-B502F932BF8B}" srcOrd="1" destOrd="0" presId="urn:microsoft.com/office/officeart/2005/8/layout/orgChart1"/>
    <dgm:cxn modelId="{966101FD-9972-40D7-B923-D989527F3829}" type="presOf" srcId="{8B5EF5A9-B9AF-4661-AB64-91565181CAB6}" destId="{393C8AEE-C58E-4733-B221-D2AE20A32832}" srcOrd="0" destOrd="0" presId="urn:microsoft.com/office/officeart/2005/8/layout/orgChart1"/>
    <dgm:cxn modelId="{945CCC50-72C4-4724-B153-6931C9AD7D04}" type="presParOf" srcId="{B8C4190C-3B4B-4039-B683-8E1D1F61F544}" destId="{D5A15A10-D1FC-4655-B0F4-A08A7B997F3D}" srcOrd="0" destOrd="0" presId="urn:microsoft.com/office/officeart/2005/8/layout/orgChart1"/>
    <dgm:cxn modelId="{F004281C-7318-40D1-8F35-CF788C2FB514}" type="presParOf" srcId="{D5A15A10-D1FC-4655-B0F4-A08A7B997F3D}" destId="{22C66953-0A08-4233-B506-2836D3D88F97}" srcOrd="0" destOrd="0" presId="urn:microsoft.com/office/officeart/2005/8/layout/orgChart1"/>
    <dgm:cxn modelId="{65C379C3-7426-4105-BC2A-4982D569CA0F}" type="presParOf" srcId="{22C66953-0A08-4233-B506-2836D3D88F97}" destId="{393C8AEE-C58E-4733-B221-D2AE20A32832}" srcOrd="0" destOrd="0" presId="urn:microsoft.com/office/officeart/2005/8/layout/orgChart1"/>
    <dgm:cxn modelId="{2B086A8C-FBB4-41AF-8DD4-59A5724AED40}" type="presParOf" srcId="{22C66953-0A08-4233-B506-2836D3D88F97}" destId="{905927DE-1478-4F95-8935-9C2D9565641D}" srcOrd="1" destOrd="0" presId="urn:microsoft.com/office/officeart/2005/8/layout/orgChart1"/>
    <dgm:cxn modelId="{94CE0D5C-11C3-4098-9824-E33B4D97F083}" type="presParOf" srcId="{D5A15A10-D1FC-4655-B0F4-A08A7B997F3D}" destId="{31AB502C-D1D9-4E21-81EF-A3B6BD000452}" srcOrd="1" destOrd="0" presId="urn:microsoft.com/office/officeart/2005/8/layout/orgChart1"/>
    <dgm:cxn modelId="{3C40EBFC-02AD-4ED5-9D93-0DA7CAE661C4}" type="presParOf" srcId="{31AB502C-D1D9-4E21-81EF-A3B6BD000452}" destId="{CF6F0667-7B01-430E-9A38-05BF20A523AF}" srcOrd="0" destOrd="0" presId="urn:microsoft.com/office/officeart/2005/8/layout/orgChart1"/>
    <dgm:cxn modelId="{0C4EA542-0820-4B68-9EE0-807A3DF3D1EA}" type="presParOf" srcId="{31AB502C-D1D9-4E21-81EF-A3B6BD000452}" destId="{CB7D1D14-215E-455D-A844-D80E229701C6}" srcOrd="1" destOrd="0" presId="urn:microsoft.com/office/officeart/2005/8/layout/orgChart1"/>
    <dgm:cxn modelId="{2AAA158C-518E-4A13-A7D1-5C40308B116F}" type="presParOf" srcId="{CB7D1D14-215E-455D-A844-D80E229701C6}" destId="{C6BF2727-A39B-44E8-960F-BCEB659D1DCE}" srcOrd="0" destOrd="0" presId="urn:microsoft.com/office/officeart/2005/8/layout/orgChart1"/>
    <dgm:cxn modelId="{AD7ADECF-0108-48C8-BC47-36A2E662B2FA}" type="presParOf" srcId="{C6BF2727-A39B-44E8-960F-BCEB659D1DCE}" destId="{79A8C7B6-1E42-4C3A-BA89-4BE9D5DB98A9}" srcOrd="0" destOrd="0" presId="urn:microsoft.com/office/officeart/2005/8/layout/orgChart1"/>
    <dgm:cxn modelId="{B8BF6D9B-1A96-4E6F-A04F-9B514D0EC9C3}" type="presParOf" srcId="{C6BF2727-A39B-44E8-960F-BCEB659D1DCE}" destId="{6B45BD58-41C5-4C2B-9641-6C5E9F7E1827}" srcOrd="1" destOrd="0" presId="urn:microsoft.com/office/officeart/2005/8/layout/orgChart1"/>
    <dgm:cxn modelId="{2842A901-D041-4F3A-9CC5-207680D40259}" type="presParOf" srcId="{CB7D1D14-215E-455D-A844-D80E229701C6}" destId="{CD92BDAD-1E64-4A76-8B1A-A2083ADC317A}" srcOrd="1" destOrd="0" presId="urn:microsoft.com/office/officeart/2005/8/layout/orgChart1"/>
    <dgm:cxn modelId="{A7FABAE1-96CC-40F6-B3FC-6B155D102B8C}" type="presParOf" srcId="{CB7D1D14-215E-455D-A844-D80E229701C6}" destId="{092D4696-E02E-45F0-BD06-322184E50A5E}" srcOrd="2" destOrd="0" presId="urn:microsoft.com/office/officeart/2005/8/layout/orgChart1"/>
    <dgm:cxn modelId="{F72B8FA8-D5FD-4913-9D70-F8DFDE18BFD3}" type="presParOf" srcId="{31AB502C-D1D9-4E21-81EF-A3B6BD000452}" destId="{689BC354-30A2-4B1A-9B6E-A80DE365DF3E}" srcOrd="2" destOrd="0" presId="urn:microsoft.com/office/officeart/2005/8/layout/orgChart1"/>
    <dgm:cxn modelId="{AA20B292-4F66-41D7-9014-20D66E67C132}" type="presParOf" srcId="{31AB502C-D1D9-4E21-81EF-A3B6BD000452}" destId="{335C5241-0434-471C-AF8E-A37B55884E4F}" srcOrd="3" destOrd="0" presId="urn:microsoft.com/office/officeart/2005/8/layout/orgChart1"/>
    <dgm:cxn modelId="{16162DA7-7C11-4BBE-8DD2-2BC64023628D}" type="presParOf" srcId="{335C5241-0434-471C-AF8E-A37B55884E4F}" destId="{2A76BE53-3C21-4AB8-B665-7AFF352F7B81}" srcOrd="0" destOrd="0" presId="urn:microsoft.com/office/officeart/2005/8/layout/orgChart1"/>
    <dgm:cxn modelId="{B50F678C-5AD7-4064-A5A4-9E13E83CC68B}" type="presParOf" srcId="{2A76BE53-3C21-4AB8-B665-7AFF352F7B81}" destId="{850B6049-ACC5-480F-BCCF-6AD0D71FA1A2}" srcOrd="0" destOrd="0" presId="urn:microsoft.com/office/officeart/2005/8/layout/orgChart1"/>
    <dgm:cxn modelId="{996EE1C2-64FC-4244-AE34-963A4574E27F}" type="presParOf" srcId="{2A76BE53-3C21-4AB8-B665-7AFF352F7B81}" destId="{87F8CDB4-3512-40A6-8849-B502F932BF8B}" srcOrd="1" destOrd="0" presId="urn:microsoft.com/office/officeart/2005/8/layout/orgChart1"/>
    <dgm:cxn modelId="{A9FD5442-AA08-4019-A2B1-B5DCA4399D18}" type="presParOf" srcId="{335C5241-0434-471C-AF8E-A37B55884E4F}" destId="{160CD580-1ADE-49C5-B79C-72A8CA614494}" srcOrd="1" destOrd="0" presId="urn:microsoft.com/office/officeart/2005/8/layout/orgChart1"/>
    <dgm:cxn modelId="{778B0792-7B27-4A38-8714-A7077B50DCEA}" type="presParOf" srcId="{335C5241-0434-471C-AF8E-A37B55884E4F}" destId="{13E2209D-200E-4D83-B2BB-A7A7DAECD8EF}" srcOrd="2" destOrd="0" presId="urn:microsoft.com/office/officeart/2005/8/layout/orgChart1"/>
    <dgm:cxn modelId="{5C9B6BF3-03A9-4EDB-9EC6-58758A327B08}" type="presParOf" srcId="{31AB502C-D1D9-4E21-81EF-A3B6BD000452}" destId="{3EB2C2CA-2CDD-438E-ABCE-DD7220C0E0ED}" srcOrd="4" destOrd="0" presId="urn:microsoft.com/office/officeart/2005/8/layout/orgChart1"/>
    <dgm:cxn modelId="{0FEB31D8-8B51-4716-8C10-17DB3F3AD6B2}" type="presParOf" srcId="{31AB502C-D1D9-4E21-81EF-A3B6BD000452}" destId="{02995C53-EB0C-47CD-87E5-066743E35F1B}" srcOrd="5" destOrd="0" presId="urn:microsoft.com/office/officeart/2005/8/layout/orgChart1"/>
    <dgm:cxn modelId="{A36395E2-2F9B-4D47-9DC2-CB31D16DAF70}" type="presParOf" srcId="{02995C53-EB0C-47CD-87E5-066743E35F1B}" destId="{305BE491-EEF8-4F88-891A-7ADE92F59358}" srcOrd="0" destOrd="0" presId="urn:microsoft.com/office/officeart/2005/8/layout/orgChart1"/>
    <dgm:cxn modelId="{747AB219-0B60-429A-BF84-4939DB6F843E}" type="presParOf" srcId="{305BE491-EEF8-4F88-891A-7ADE92F59358}" destId="{E96C0B5F-3FED-4D1F-9E58-967A7ACBD2CE}" srcOrd="0" destOrd="0" presId="urn:microsoft.com/office/officeart/2005/8/layout/orgChart1"/>
    <dgm:cxn modelId="{21FEF90E-7E93-4997-8C99-44F07705E81D}" type="presParOf" srcId="{305BE491-EEF8-4F88-891A-7ADE92F59358}" destId="{A0002C1B-3315-45DE-8D46-0798449C0AFB}" srcOrd="1" destOrd="0" presId="urn:microsoft.com/office/officeart/2005/8/layout/orgChart1"/>
    <dgm:cxn modelId="{B3B99D9A-C097-4F9D-A3DC-5CBD3C743C15}" type="presParOf" srcId="{02995C53-EB0C-47CD-87E5-066743E35F1B}" destId="{C25E378F-ADD7-47B9-8213-49EFE564E7DE}" srcOrd="1" destOrd="0" presId="urn:microsoft.com/office/officeart/2005/8/layout/orgChart1"/>
    <dgm:cxn modelId="{D29B0B42-E9B0-4A3A-B1B9-D430407D8884}" type="presParOf" srcId="{02995C53-EB0C-47CD-87E5-066743E35F1B}" destId="{D42B4349-AE8A-40E1-8F20-F9B0C8FC1D7D}" srcOrd="2" destOrd="0" presId="urn:microsoft.com/office/officeart/2005/8/layout/orgChart1"/>
    <dgm:cxn modelId="{097A1BE9-A131-495C-8E39-DF302F167FDA}" type="presParOf" srcId="{D5A15A10-D1FC-4655-B0F4-A08A7B997F3D}" destId="{1985BD71-9FA6-46F1-B9FC-9483DC2E853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D34465-024E-48E8-9D57-9ED9C5BA4329}" type="doc">
      <dgm:prSet loTypeId="urn:microsoft.com/office/officeart/2009/3/layout/StepUpProcess" loCatId="process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vi-VN"/>
        </a:p>
      </dgm:t>
    </dgm:pt>
    <dgm:pt modelId="{E5ADD39E-867B-4D96-9064-EB3D0FA3EEE7}">
      <dgm:prSet phldrT="[Text]" custT="1"/>
      <dgm:spPr/>
      <dgm:t>
        <a:bodyPr/>
        <a:lstStyle/>
        <a:p>
          <a:r>
            <a:rPr lang="hr-HR" sz="2400">
              <a:latin typeface="Times New Roman" panose="02020603050405020304" pitchFamily="18" charset="0"/>
              <a:cs typeface="Times New Roman" panose="02020603050405020304" pitchFamily="18" charset="0"/>
            </a:rPr>
            <a:t>E-riznica</a:t>
          </a:r>
        </a:p>
      </dgm:t>
    </dgm:pt>
    <dgm:pt modelId="{8C887A08-0E13-4DC3-9C12-E196F9A8EE8C}" type="parTrans" cxnId="{4AE8137B-7A88-4B2E-A1C5-92BB29A29F5B}">
      <dgm:prSet/>
      <dgm:spPr/>
      <dgm:t>
        <a:bodyPr/>
        <a:lstStyle/>
        <a:p>
          <a:endParaRPr lang="vi-VN"/>
        </a:p>
      </dgm:t>
    </dgm:pt>
    <dgm:pt modelId="{8683BC62-5BD3-4FC7-8453-11B2FA7E1D7A}" type="sibTrans" cxnId="{4AE8137B-7A88-4B2E-A1C5-92BB29A29F5B}">
      <dgm:prSet/>
      <dgm:spPr/>
      <dgm:t>
        <a:bodyPr/>
        <a:lstStyle/>
        <a:p>
          <a:endParaRPr lang="vi-VN"/>
        </a:p>
      </dgm:t>
    </dgm:pt>
    <dgm:pt modelId="{C9629462-D71B-49FD-917C-86C7CF19B1FC}">
      <dgm:prSet phldrT="[Text]" custT="1"/>
      <dgm:spPr/>
      <dgm:t>
        <a:bodyPr/>
        <a:lstStyle/>
        <a:p>
          <a:r>
            <a:rPr lang="hr-HR" sz="2400" b="0" i="0">
              <a:latin typeface="Times New Roman" panose="02020603050405020304" pitchFamily="18" charset="0"/>
              <a:cs typeface="Times New Roman" panose="02020603050405020304" pitchFamily="18" charset="0"/>
            </a:rPr>
            <a:t>Usluge u skladu s potrebama korisnika</a:t>
          </a:r>
        </a:p>
      </dgm:t>
    </dgm:pt>
    <dgm:pt modelId="{81FB0759-C1D1-4B14-9930-85564BC0FA8B}" type="parTrans" cxnId="{67D711E7-FC30-4921-8BE2-641699B371AC}">
      <dgm:prSet/>
      <dgm:spPr/>
      <dgm:t>
        <a:bodyPr/>
        <a:lstStyle/>
        <a:p>
          <a:endParaRPr lang="vi-VN"/>
        </a:p>
      </dgm:t>
    </dgm:pt>
    <dgm:pt modelId="{E84DB392-845D-45D7-B8C8-D729EBB6B78B}" type="sibTrans" cxnId="{67D711E7-FC30-4921-8BE2-641699B371AC}">
      <dgm:prSet/>
      <dgm:spPr/>
      <dgm:t>
        <a:bodyPr/>
        <a:lstStyle/>
        <a:p>
          <a:endParaRPr lang="vi-VN"/>
        </a:p>
      </dgm:t>
    </dgm:pt>
    <dgm:pt modelId="{4EFDAB99-9D23-4A4C-9295-4A5B351D56AA}">
      <dgm:prSet phldrT="[Text]" custT="1"/>
      <dgm:spPr/>
      <dgm:t>
        <a:bodyPr/>
        <a:lstStyle/>
        <a:p>
          <a:r>
            <a:rPr lang="hr-HR" sz="2400">
              <a:latin typeface="Times New Roman" panose="02020603050405020304" pitchFamily="18" charset="0"/>
              <a:cs typeface="Times New Roman" panose="02020603050405020304" pitchFamily="18" charset="0"/>
            </a:rPr>
            <a:t>Digitalna riznica</a:t>
          </a:r>
        </a:p>
      </dgm:t>
    </dgm:pt>
    <dgm:pt modelId="{E8314437-8A60-4F24-BECD-738A4EE3B695}" type="parTrans" cxnId="{5C4E1EDB-F3DF-414F-B3E8-60E872ADF585}">
      <dgm:prSet/>
      <dgm:spPr/>
      <dgm:t>
        <a:bodyPr/>
        <a:lstStyle/>
        <a:p>
          <a:endParaRPr lang="vi-VN"/>
        </a:p>
      </dgm:t>
    </dgm:pt>
    <dgm:pt modelId="{F609E1E9-1AC0-493A-B2AA-E01792D4C274}" type="sibTrans" cxnId="{5C4E1EDB-F3DF-414F-B3E8-60E872ADF585}">
      <dgm:prSet/>
      <dgm:spPr/>
      <dgm:t>
        <a:bodyPr/>
        <a:lstStyle/>
        <a:p>
          <a:endParaRPr lang="vi-VN"/>
        </a:p>
      </dgm:t>
    </dgm:pt>
    <dgm:pt modelId="{2FAD9B00-D3EA-46F9-AC24-98608783F747}">
      <dgm:prSet custT="1"/>
      <dgm:spPr/>
      <dgm:t>
        <a:bodyPr/>
        <a:lstStyle/>
        <a:p>
          <a:r>
            <a:rPr lang="hr-HR" sz="2400">
              <a:latin typeface="Times New Roman" panose="02020603050405020304" pitchFamily="18" charset="0"/>
              <a:cs typeface="Times New Roman" panose="02020603050405020304" pitchFamily="18" charset="0"/>
            </a:rPr>
            <a:t>Otvoreni podaci</a:t>
          </a:r>
        </a:p>
      </dgm:t>
    </dgm:pt>
    <dgm:pt modelId="{25C751F1-7645-4905-8248-97B1A0936998}" type="parTrans" cxnId="{DB5860D9-AD8E-4D0D-B9A8-7E5DE1C2DD1C}">
      <dgm:prSet/>
      <dgm:spPr/>
      <dgm:t>
        <a:bodyPr/>
        <a:lstStyle/>
        <a:p>
          <a:endParaRPr lang="vi-VN"/>
        </a:p>
      </dgm:t>
    </dgm:pt>
    <dgm:pt modelId="{D18E5450-EDA0-4DA2-8D22-401E1A4A1EA6}" type="sibTrans" cxnId="{DB5860D9-AD8E-4D0D-B9A8-7E5DE1C2DD1C}">
      <dgm:prSet/>
      <dgm:spPr/>
      <dgm:t>
        <a:bodyPr/>
        <a:lstStyle/>
        <a:p>
          <a:endParaRPr lang="vi-VN"/>
        </a:p>
      </dgm:t>
    </dgm:pt>
    <dgm:pt modelId="{E2DADE38-64B4-4A62-9653-A75DA94B2BC9}">
      <dgm:prSet custT="1"/>
      <dgm:spPr/>
      <dgm:t>
        <a:bodyPr/>
        <a:lstStyle/>
        <a:p>
          <a:r>
            <a:rPr lang="hr-HR" sz="2400">
              <a:latin typeface="Times New Roman" panose="02020603050405020304" pitchFamily="18" charset="0"/>
              <a:cs typeface="Times New Roman" panose="02020603050405020304" pitchFamily="18" charset="0"/>
            </a:rPr>
            <a:t>Online, digitalni podaci</a:t>
          </a:r>
        </a:p>
      </dgm:t>
    </dgm:pt>
    <dgm:pt modelId="{2987DC7C-C3E3-4D22-AFB4-55757949C459}" type="parTrans" cxnId="{98E4D548-8916-4019-889F-5308A35C60A5}">
      <dgm:prSet/>
      <dgm:spPr/>
      <dgm:t>
        <a:bodyPr/>
        <a:lstStyle/>
        <a:p>
          <a:endParaRPr lang="vi-VN"/>
        </a:p>
      </dgm:t>
    </dgm:pt>
    <dgm:pt modelId="{2CCBFC1B-FE6D-4CEB-8240-20414C328D31}" type="sibTrans" cxnId="{98E4D548-8916-4019-889F-5308A35C60A5}">
      <dgm:prSet/>
      <dgm:spPr/>
      <dgm:t>
        <a:bodyPr/>
        <a:lstStyle/>
        <a:p>
          <a:endParaRPr lang="vi-VN"/>
        </a:p>
      </dgm:t>
    </dgm:pt>
    <dgm:pt modelId="{8B9FA31F-98DC-4677-A62F-23A5F677BD24}" type="pres">
      <dgm:prSet presAssocID="{9AD34465-024E-48E8-9D57-9ED9C5BA4329}" presName="rootnode" presStyleCnt="0">
        <dgm:presLayoutVars>
          <dgm:chMax/>
          <dgm:chPref/>
          <dgm:dir/>
          <dgm:animLvl val="lvl"/>
        </dgm:presLayoutVars>
      </dgm:prSet>
      <dgm:spPr/>
    </dgm:pt>
    <dgm:pt modelId="{BC6B08F4-4A8B-43BF-90EC-EF13D354ACCE}" type="pres">
      <dgm:prSet presAssocID="{E5ADD39E-867B-4D96-9064-EB3D0FA3EEE7}" presName="composite" presStyleCnt="0"/>
      <dgm:spPr/>
    </dgm:pt>
    <dgm:pt modelId="{8C1EDA03-3AB8-4752-BD82-A2C89A5078B7}" type="pres">
      <dgm:prSet presAssocID="{E5ADD39E-867B-4D96-9064-EB3D0FA3EEE7}" presName="LShape" presStyleLbl="alignNode1" presStyleIdx="0" presStyleCnt="9"/>
      <dgm:spPr/>
    </dgm:pt>
    <dgm:pt modelId="{B3164028-F669-4BE7-8366-452CAD3F1467}" type="pres">
      <dgm:prSet presAssocID="{E5ADD39E-867B-4D96-9064-EB3D0FA3EEE7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BD7333D6-5849-42E0-BD1E-435C53094029}" type="pres">
      <dgm:prSet presAssocID="{E5ADD39E-867B-4D96-9064-EB3D0FA3EEE7}" presName="Triangle" presStyleLbl="alignNode1" presStyleIdx="1" presStyleCnt="9"/>
      <dgm:spPr/>
    </dgm:pt>
    <dgm:pt modelId="{E4496011-3971-416A-B34F-D07D63EAFDE3}" type="pres">
      <dgm:prSet presAssocID="{8683BC62-5BD3-4FC7-8453-11B2FA7E1D7A}" presName="sibTrans" presStyleCnt="0"/>
      <dgm:spPr/>
    </dgm:pt>
    <dgm:pt modelId="{395FBB15-C61F-4E1D-B3A2-9567AFBD8F88}" type="pres">
      <dgm:prSet presAssocID="{8683BC62-5BD3-4FC7-8453-11B2FA7E1D7A}" presName="space" presStyleCnt="0"/>
      <dgm:spPr/>
    </dgm:pt>
    <dgm:pt modelId="{DF3D7B89-BBDC-40B4-BDE5-CB6896FDF947}" type="pres">
      <dgm:prSet presAssocID="{2FAD9B00-D3EA-46F9-AC24-98608783F747}" presName="composite" presStyleCnt="0"/>
      <dgm:spPr/>
    </dgm:pt>
    <dgm:pt modelId="{53AC3389-9235-4634-BCBB-72B6BF2E72AE}" type="pres">
      <dgm:prSet presAssocID="{2FAD9B00-D3EA-46F9-AC24-98608783F747}" presName="LShape" presStyleLbl="alignNode1" presStyleIdx="2" presStyleCnt="9"/>
      <dgm:spPr/>
    </dgm:pt>
    <dgm:pt modelId="{3B74AFEB-B2F8-455A-8444-393217EF226A}" type="pres">
      <dgm:prSet presAssocID="{2FAD9B00-D3EA-46F9-AC24-98608783F747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8A3CB895-8C60-42B1-AE20-35617E60E7DF}" type="pres">
      <dgm:prSet presAssocID="{2FAD9B00-D3EA-46F9-AC24-98608783F747}" presName="Triangle" presStyleLbl="alignNode1" presStyleIdx="3" presStyleCnt="9"/>
      <dgm:spPr/>
    </dgm:pt>
    <dgm:pt modelId="{9BA86C93-D8EF-4082-B325-74AFCE6A7257}" type="pres">
      <dgm:prSet presAssocID="{D18E5450-EDA0-4DA2-8D22-401E1A4A1EA6}" presName="sibTrans" presStyleCnt="0"/>
      <dgm:spPr/>
    </dgm:pt>
    <dgm:pt modelId="{A20C4321-7051-42B0-8477-0FE0ACAAA4F5}" type="pres">
      <dgm:prSet presAssocID="{D18E5450-EDA0-4DA2-8D22-401E1A4A1EA6}" presName="space" presStyleCnt="0"/>
      <dgm:spPr/>
    </dgm:pt>
    <dgm:pt modelId="{7D3C41C7-0E3E-4666-8F26-868328F30543}" type="pres">
      <dgm:prSet presAssocID="{E2DADE38-64B4-4A62-9653-A75DA94B2BC9}" presName="composite" presStyleCnt="0"/>
      <dgm:spPr/>
    </dgm:pt>
    <dgm:pt modelId="{99746438-35A7-42C3-9AD4-703A828B23BF}" type="pres">
      <dgm:prSet presAssocID="{E2DADE38-64B4-4A62-9653-A75DA94B2BC9}" presName="LShape" presStyleLbl="alignNode1" presStyleIdx="4" presStyleCnt="9"/>
      <dgm:spPr/>
    </dgm:pt>
    <dgm:pt modelId="{CE3C7C03-D370-432A-A4EA-8819617B8286}" type="pres">
      <dgm:prSet presAssocID="{E2DADE38-64B4-4A62-9653-A75DA94B2BC9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B6BD5F76-4978-4AD1-BA44-7B82BDB18B18}" type="pres">
      <dgm:prSet presAssocID="{E2DADE38-64B4-4A62-9653-A75DA94B2BC9}" presName="Triangle" presStyleLbl="alignNode1" presStyleIdx="5" presStyleCnt="9"/>
      <dgm:spPr/>
    </dgm:pt>
    <dgm:pt modelId="{8D3FD6AF-F52C-4D67-8FFD-C4CE931269AA}" type="pres">
      <dgm:prSet presAssocID="{2CCBFC1B-FE6D-4CEB-8240-20414C328D31}" presName="sibTrans" presStyleCnt="0"/>
      <dgm:spPr/>
    </dgm:pt>
    <dgm:pt modelId="{84BDCA0F-FED2-4B39-AA61-B6C284D1EF0B}" type="pres">
      <dgm:prSet presAssocID="{2CCBFC1B-FE6D-4CEB-8240-20414C328D31}" presName="space" presStyleCnt="0"/>
      <dgm:spPr/>
    </dgm:pt>
    <dgm:pt modelId="{F53D1B91-2531-4770-8F18-17AA185D27EB}" type="pres">
      <dgm:prSet presAssocID="{C9629462-D71B-49FD-917C-86C7CF19B1FC}" presName="composite" presStyleCnt="0"/>
      <dgm:spPr/>
    </dgm:pt>
    <dgm:pt modelId="{41CB5DFB-E440-4DA9-AA94-53008D13DC40}" type="pres">
      <dgm:prSet presAssocID="{C9629462-D71B-49FD-917C-86C7CF19B1FC}" presName="LShape" presStyleLbl="alignNode1" presStyleIdx="6" presStyleCnt="9"/>
      <dgm:spPr/>
    </dgm:pt>
    <dgm:pt modelId="{538547E4-C722-40FB-8BE1-0BC3B793E9FB}" type="pres">
      <dgm:prSet presAssocID="{C9629462-D71B-49FD-917C-86C7CF19B1FC}" presName="ParentText" presStyleLbl="revTx" presStyleIdx="3" presStyleCnt="5" custScaleX="110642" custLinFactNeighborX="5257">
        <dgm:presLayoutVars>
          <dgm:chMax val="0"/>
          <dgm:chPref val="0"/>
          <dgm:bulletEnabled val="1"/>
        </dgm:presLayoutVars>
      </dgm:prSet>
      <dgm:spPr/>
    </dgm:pt>
    <dgm:pt modelId="{3B7F8783-1403-42E1-AF15-A1024F44F168}" type="pres">
      <dgm:prSet presAssocID="{C9629462-D71B-49FD-917C-86C7CF19B1FC}" presName="Triangle" presStyleLbl="alignNode1" presStyleIdx="7" presStyleCnt="9"/>
      <dgm:spPr/>
    </dgm:pt>
    <dgm:pt modelId="{89D97CDC-650A-4357-BF6D-41FD8CB77583}" type="pres">
      <dgm:prSet presAssocID="{E84DB392-845D-45D7-B8C8-D729EBB6B78B}" presName="sibTrans" presStyleCnt="0"/>
      <dgm:spPr/>
    </dgm:pt>
    <dgm:pt modelId="{0F44C6FE-2D85-4C79-9523-35CE14D26018}" type="pres">
      <dgm:prSet presAssocID="{E84DB392-845D-45D7-B8C8-D729EBB6B78B}" presName="space" presStyleCnt="0"/>
      <dgm:spPr/>
    </dgm:pt>
    <dgm:pt modelId="{9E63126A-7152-419A-8455-B0AC3960E99E}" type="pres">
      <dgm:prSet presAssocID="{4EFDAB99-9D23-4A4C-9295-4A5B351D56AA}" presName="composite" presStyleCnt="0"/>
      <dgm:spPr/>
    </dgm:pt>
    <dgm:pt modelId="{E3191A4F-EB34-4662-B122-75AB57C239FF}" type="pres">
      <dgm:prSet presAssocID="{4EFDAB99-9D23-4A4C-9295-4A5B351D56AA}" presName="LShape" presStyleLbl="alignNode1" presStyleIdx="8" presStyleCnt="9"/>
      <dgm:spPr/>
    </dgm:pt>
    <dgm:pt modelId="{73B5CCC6-77EE-4F92-9DB7-8BFDC12FA78A}" type="pres">
      <dgm:prSet presAssocID="{4EFDAB99-9D23-4A4C-9295-4A5B351D56AA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657AD422-ABAD-4A96-AF17-3959B002D49B}" type="presOf" srcId="{C9629462-D71B-49FD-917C-86C7CF19B1FC}" destId="{538547E4-C722-40FB-8BE1-0BC3B793E9FB}" srcOrd="0" destOrd="0" presId="urn:microsoft.com/office/officeart/2009/3/layout/StepUpProcess"/>
    <dgm:cxn modelId="{8BAD3C3A-EDED-4461-A098-3FDACE74719C}" type="presOf" srcId="{2FAD9B00-D3EA-46F9-AC24-98608783F747}" destId="{3B74AFEB-B2F8-455A-8444-393217EF226A}" srcOrd="0" destOrd="0" presId="urn:microsoft.com/office/officeart/2009/3/layout/StepUpProcess"/>
    <dgm:cxn modelId="{98E4D548-8916-4019-889F-5308A35C60A5}" srcId="{9AD34465-024E-48E8-9D57-9ED9C5BA4329}" destId="{E2DADE38-64B4-4A62-9653-A75DA94B2BC9}" srcOrd="2" destOrd="0" parTransId="{2987DC7C-C3E3-4D22-AFB4-55757949C459}" sibTransId="{2CCBFC1B-FE6D-4CEB-8240-20414C328D31}"/>
    <dgm:cxn modelId="{4AE8137B-7A88-4B2E-A1C5-92BB29A29F5B}" srcId="{9AD34465-024E-48E8-9D57-9ED9C5BA4329}" destId="{E5ADD39E-867B-4D96-9064-EB3D0FA3EEE7}" srcOrd="0" destOrd="0" parTransId="{8C887A08-0E13-4DC3-9C12-E196F9A8EE8C}" sibTransId="{8683BC62-5BD3-4FC7-8453-11B2FA7E1D7A}"/>
    <dgm:cxn modelId="{08A76880-7996-4C31-9AEA-1E19FADB19D9}" type="presOf" srcId="{E2DADE38-64B4-4A62-9653-A75DA94B2BC9}" destId="{CE3C7C03-D370-432A-A4EA-8819617B8286}" srcOrd="0" destOrd="0" presId="urn:microsoft.com/office/officeart/2009/3/layout/StepUpProcess"/>
    <dgm:cxn modelId="{DB5860D9-AD8E-4D0D-B9A8-7E5DE1C2DD1C}" srcId="{9AD34465-024E-48E8-9D57-9ED9C5BA4329}" destId="{2FAD9B00-D3EA-46F9-AC24-98608783F747}" srcOrd="1" destOrd="0" parTransId="{25C751F1-7645-4905-8248-97B1A0936998}" sibTransId="{D18E5450-EDA0-4DA2-8D22-401E1A4A1EA6}"/>
    <dgm:cxn modelId="{5C4E1EDB-F3DF-414F-B3E8-60E872ADF585}" srcId="{9AD34465-024E-48E8-9D57-9ED9C5BA4329}" destId="{4EFDAB99-9D23-4A4C-9295-4A5B351D56AA}" srcOrd="4" destOrd="0" parTransId="{E8314437-8A60-4F24-BECD-738A4EE3B695}" sibTransId="{F609E1E9-1AC0-493A-B2AA-E01792D4C274}"/>
    <dgm:cxn modelId="{67D711E7-FC30-4921-8BE2-641699B371AC}" srcId="{9AD34465-024E-48E8-9D57-9ED9C5BA4329}" destId="{C9629462-D71B-49FD-917C-86C7CF19B1FC}" srcOrd="3" destOrd="0" parTransId="{81FB0759-C1D1-4B14-9930-85564BC0FA8B}" sibTransId="{E84DB392-845D-45D7-B8C8-D729EBB6B78B}"/>
    <dgm:cxn modelId="{732E48EE-DD30-4213-830A-7CB4230E5EBD}" type="presOf" srcId="{E5ADD39E-867B-4D96-9064-EB3D0FA3EEE7}" destId="{B3164028-F669-4BE7-8366-452CAD3F1467}" srcOrd="0" destOrd="0" presId="urn:microsoft.com/office/officeart/2009/3/layout/StepUpProcess"/>
    <dgm:cxn modelId="{147EC3EE-87F2-43FD-93A7-2DB69E7C66AA}" type="presOf" srcId="{9AD34465-024E-48E8-9D57-9ED9C5BA4329}" destId="{8B9FA31F-98DC-4677-A62F-23A5F677BD24}" srcOrd="0" destOrd="0" presId="urn:microsoft.com/office/officeart/2009/3/layout/StepUpProcess"/>
    <dgm:cxn modelId="{169C97FD-8EC3-47A5-A23E-A22A6AE642CA}" type="presOf" srcId="{4EFDAB99-9D23-4A4C-9295-4A5B351D56AA}" destId="{73B5CCC6-77EE-4F92-9DB7-8BFDC12FA78A}" srcOrd="0" destOrd="0" presId="urn:microsoft.com/office/officeart/2009/3/layout/StepUpProcess"/>
    <dgm:cxn modelId="{8D897B09-90F0-4B29-BE44-79C0BA49FD93}" type="presParOf" srcId="{8B9FA31F-98DC-4677-A62F-23A5F677BD24}" destId="{BC6B08F4-4A8B-43BF-90EC-EF13D354ACCE}" srcOrd="0" destOrd="0" presId="urn:microsoft.com/office/officeart/2009/3/layout/StepUpProcess"/>
    <dgm:cxn modelId="{C18FC620-A0AD-41F8-83F7-FDB51015982F}" type="presParOf" srcId="{BC6B08F4-4A8B-43BF-90EC-EF13D354ACCE}" destId="{8C1EDA03-3AB8-4752-BD82-A2C89A5078B7}" srcOrd="0" destOrd="0" presId="urn:microsoft.com/office/officeart/2009/3/layout/StepUpProcess"/>
    <dgm:cxn modelId="{6E7D28E8-97D5-4512-80D3-D65FFDEC5B8D}" type="presParOf" srcId="{BC6B08F4-4A8B-43BF-90EC-EF13D354ACCE}" destId="{B3164028-F669-4BE7-8366-452CAD3F1467}" srcOrd="1" destOrd="0" presId="urn:microsoft.com/office/officeart/2009/3/layout/StepUpProcess"/>
    <dgm:cxn modelId="{11B84BB7-D0F7-414D-885D-9B0F3010804E}" type="presParOf" srcId="{BC6B08F4-4A8B-43BF-90EC-EF13D354ACCE}" destId="{BD7333D6-5849-42E0-BD1E-435C53094029}" srcOrd="2" destOrd="0" presId="urn:microsoft.com/office/officeart/2009/3/layout/StepUpProcess"/>
    <dgm:cxn modelId="{8008C642-95FD-4AAF-8E85-D070BBD46DC2}" type="presParOf" srcId="{8B9FA31F-98DC-4677-A62F-23A5F677BD24}" destId="{E4496011-3971-416A-B34F-D07D63EAFDE3}" srcOrd="1" destOrd="0" presId="urn:microsoft.com/office/officeart/2009/3/layout/StepUpProcess"/>
    <dgm:cxn modelId="{913E7688-DFA6-47C1-B8C7-E81E5B2A024C}" type="presParOf" srcId="{E4496011-3971-416A-B34F-D07D63EAFDE3}" destId="{395FBB15-C61F-4E1D-B3A2-9567AFBD8F88}" srcOrd="0" destOrd="0" presId="urn:microsoft.com/office/officeart/2009/3/layout/StepUpProcess"/>
    <dgm:cxn modelId="{CBC9A047-7E7E-462A-8384-569A99A1C0CB}" type="presParOf" srcId="{8B9FA31F-98DC-4677-A62F-23A5F677BD24}" destId="{DF3D7B89-BBDC-40B4-BDE5-CB6896FDF947}" srcOrd="2" destOrd="0" presId="urn:microsoft.com/office/officeart/2009/3/layout/StepUpProcess"/>
    <dgm:cxn modelId="{05E60817-7BF3-4D69-8299-DDB02E93D0CC}" type="presParOf" srcId="{DF3D7B89-BBDC-40B4-BDE5-CB6896FDF947}" destId="{53AC3389-9235-4634-BCBB-72B6BF2E72AE}" srcOrd="0" destOrd="0" presId="urn:microsoft.com/office/officeart/2009/3/layout/StepUpProcess"/>
    <dgm:cxn modelId="{B40B353C-A336-4274-A69E-E9F237FD7642}" type="presParOf" srcId="{DF3D7B89-BBDC-40B4-BDE5-CB6896FDF947}" destId="{3B74AFEB-B2F8-455A-8444-393217EF226A}" srcOrd="1" destOrd="0" presId="urn:microsoft.com/office/officeart/2009/3/layout/StepUpProcess"/>
    <dgm:cxn modelId="{4D3C2E02-9DA8-4F75-BC7B-4504F0D84DC4}" type="presParOf" srcId="{DF3D7B89-BBDC-40B4-BDE5-CB6896FDF947}" destId="{8A3CB895-8C60-42B1-AE20-35617E60E7DF}" srcOrd="2" destOrd="0" presId="urn:microsoft.com/office/officeart/2009/3/layout/StepUpProcess"/>
    <dgm:cxn modelId="{B94E1CC1-E618-4006-AEB6-490E0FEA178F}" type="presParOf" srcId="{8B9FA31F-98DC-4677-A62F-23A5F677BD24}" destId="{9BA86C93-D8EF-4082-B325-74AFCE6A7257}" srcOrd="3" destOrd="0" presId="urn:microsoft.com/office/officeart/2009/3/layout/StepUpProcess"/>
    <dgm:cxn modelId="{4F1F6983-D421-4181-ACA2-655746894B12}" type="presParOf" srcId="{9BA86C93-D8EF-4082-B325-74AFCE6A7257}" destId="{A20C4321-7051-42B0-8477-0FE0ACAAA4F5}" srcOrd="0" destOrd="0" presId="urn:microsoft.com/office/officeart/2009/3/layout/StepUpProcess"/>
    <dgm:cxn modelId="{407BB5D5-80CD-4CCA-94E0-D5826D1A464D}" type="presParOf" srcId="{8B9FA31F-98DC-4677-A62F-23A5F677BD24}" destId="{7D3C41C7-0E3E-4666-8F26-868328F30543}" srcOrd="4" destOrd="0" presId="urn:microsoft.com/office/officeart/2009/3/layout/StepUpProcess"/>
    <dgm:cxn modelId="{80F44BE8-6EDB-4476-8981-C6BCF0853EB8}" type="presParOf" srcId="{7D3C41C7-0E3E-4666-8F26-868328F30543}" destId="{99746438-35A7-42C3-9AD4-703A828B23BF}" srcOrd="0" destOrd="0" presId="urn:microsoft.com/office/officeart/2009/3/layout/StepUpProcess"/>
    <dgm:cxn modelId="{C7861A35-DBC7-4CDB-9076-6CC5D65D64D2}" type="presParOf" srcId="{7D3C41C7-0E3E-4666-8F26-868328F30543}" destId="{CE3C7C03-D370-432A-A4EA-8819617B8286}" srcOrd="1" destOrd="0" presId="urn:microsoft.com/office/officeart/2009/3/layout/StepUpProcess"/>
    <dgm:cxn modelId="{D6689CB1-2C9A-49A9-9C6A-ACD07E1820A7}" type="presParOf" srcId="{7D3C41C7-0E3E-4666-8F26-868328F30543}" destId="{B6BD5F76-4978-4AD1-BA44-7B82BDB18B18}" srcOrd="2" destOrd="0" presId="urn:microsoft.com/office/officeart/2009/3/layout/StepUpProcess"/>
    <dgm:cxn modelId="{C9206950-DAB5-4AE2-B03C-41AD61143E80}" type="presParOf" srcId="{8B9FA31F-98DC-4677-A62F-23A5F677BD24}" destId="{8D3FD6AF-F52C-4D67-8FFD-C4CE931269AA}" srcOrd="5" destOrd="0" presId="urn:microsoft.com/office/officeart/2009/3/layout/StepUpProcess"/>
    <dgm:cxn modelId="{332BB60F-1719-40AE-BE47-4783C91BCE4D}" type="presParOf" srcId="{8D3FD6AF-F52C-4D67-8FFD-C4CE931269AA}" destId="{84BDCA0F-FED2-4B39-AA61-B6C284D1EF0B}" srcOrd="0" destOrd="0" presId="urn:microsoft.com/office/officeart/2009/3/layout/StepUpProcess"/>
    <dgm:cxn modelId="{D7CE54D7-23AE-47A6-8EC0-7A8429E69FAD}" type="presParOf" srcId="{8B9FA31F-98DC-4677-A62F-23A5F677BD24}" destId="{F53D1B91-2531-4770-8F18-17AA185D27EB}" srcOrd="6" destOrd="0" presId="urn:microsoft.com/office/officeart/2009/3/layout/StepUpProcess"/>
    <dgm:cxn modelId="{5B86F5C1-E71B-4FF0-9D58-BEEDC069E94E}" type="presParOf" srcId="{F53D1B91-2531-4770-8F18-17AA185D27EB}" destId="{41CB5DFB-E440-4DA9-AA94-53008D13DC40}" srcOrd="0" destOrd="0" presId="urn:microsoft.com/office/officeart/2009/3/layout/StepUpProcess"/>
    <dgm:cxn modelId="{B17E2090-8BAD-41B4-BD33-6F7BB9982B82}" type="presParOf" srcId="{F53D1B91-2531-4770-8F18-17AA185D27EB}" destId="{538547E4-C722-40FB-8BE1-0BC3B793E9FB}" srcOrd="1" destOrd="0" presId="urn:microsoft.com/office/officeart/2009/3/layout/StepUpProcess"/>
    <dgm:cxn modelId="{9AD4BD00-B5B5-4C4D-A153-FF89C091D1C1}" type="presParOf" srcId="{F53D1B91-2531-4770-8F18-17AA185D27EB}" destId="{3B7F8783-1403-42E1-AF15-A1024F44F168}" srcOrd="2" destOrd="0" presId="urn:microsoft.com/office/officeart/2009/3/layout/StepUpProcess"/>
    <dgm:cxn modelId="{D2972136-84E8-4082-ADCA-DAF840EA872E}" type="presParOf" srcId="{8B9FA31F-98DC-4677-A62F-23A5F677BD24}" destId="{89D97CDC-650A-4357-BF6D-41FD8CB77583}" srcOrd="7" destOrd="0" presId="urn:microsoft.com/office/officeart/2009/3/layout/StepUpProcess"/>
    <dgm:cxn modelId="{0DB89582-3184-4A42-8EA7-5FDAD1B65CD7}" type="presParOf" srcId="{89D97CDC-650A-4357-BF6D-41FD8CB77583}" destId="{0F44C6FE-2D85-4C79-9523-35CE14D26018}" srcOrd="0" destOrd="0" presId="urn:microsoft.com/office/officeart/2009/3/layout/StepUpProcess"/>
    <dgm:cxn modelId="{E69635AA-33B0-4CBA-9E58-943A471C86CE}" type="presParOf" srcId="{8B9FA31F-98DC-4677-A62F-23A5F677BD24}" destId="{9E63126A-7152-419A-8455-B0AC3960E99E}" srcOrd="8" destOrd="0" presId="urn:microsoft.com/office/officeart/2009/3/layout/StepUpProcess"/>
    <dgm:cxn modelId="{45CD7883-B6A4-4E07-AD40-D9E755FE2673}" type="presParOf" srcId="{9E63126A-7152-419A-8455-B0AC3960E99E}" destId="{E3191A4F-EB34-4662-B122-75AB57C239FF}" srcOrd="0" destOrd="0" presId="urn:microsoft.com/office/officeart/2009/3/layout/StepUpProcess"/>
    <dgm:cxn modelId="{DA7534CD-C167-43BF-83B6-E18218215E90}" type="presParOf" srcId="{9E63126A-7152-419A-8455-B0AC3960E99E}" destId="{73B5CCC6-77EE-4F92-9DB7-8BFDC12FA78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9A77C6-027B-434C-82A6-071CD094A3D0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EA7C5060-9A8A-40C5-A277-95570985C67F}">
      <dgm:prSet phldrT="[Text]"/>
      <dgm:spPr/>
      <dgm:t>
        <a:bodyPr/>
        <a:lstStyle/>
        <a:p>
          <a:pPr algn="just">
            <a:lnSpc>
              <a:spcPct val="150000"/>
            </a:lnSpc>
          </a:pPr>
          <a:r>
            <a:rPr lang="hr-HR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Rezultati</a:t>
          </a:r>
        </a:p>
      </dgm:t>
    </dgm:pt>
    <dgm:pt modelId="{288A8B9B-BE7A-4EE9-87FE-5B782340C360}" type="parTrans" cxnId="{1AFC95BC-332F-4091-A8AE-78B8F77CF8B9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83A322-9890-4B60-852D-656111C4A4AE}" type="sibTrans" cxnId="{1AFC95BC-332F-4091-A8AE-78B8F77CF8B9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217FCE-F9A2-4D8C-8CE6-09CBAD49C2E1}">
      <dgm:prSet phldrT="[Text]"/>
      <dgm:spPr/>
      <dgm:t>
        <a:bodyPr/>
        <a:lstStyle/>
        <a:p>
          <a:pPr algn="just">
            <a:lnSpc>
              <a:spcPct val="150000"/>
            </a:lnSpc>
          </a:pPr>
          <a:r>
            <a:rPr lang="hr-HR">
              <a:latin typeface="Times New Roman" panose="02020603050405020304" pitchFamily="18" charset="0"/>
              <a:cs typeface="Times New Roman" panose="02020603050405020304" pitchFamily="18" charset="0"/>
            </a:rPr>
            <a:t>Utvrđivanje nedostataka u brojnim Državnim riznicama na svim razinama</a:t>
          </a:r>
        </a:p>
      </dgm:t>
    </dgm:pt>
    <dgm:pt modelId="{515588C2-219F-4820-9C37-A4BAE88AE6DD}" type="parTrans" cxnId="{63FBE7AC-E3A2-4BFC-BA48-7D57A532C585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35083A-7009-4CC5-993A-FD2D39DA16BC}" type="sibTrans" cxnId="{63FBE7AC-E3A2-4BFC-BA48-7D57A532C585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2BE99D-9605-427C-A231-78AF795C98F3}">
      <dgm:prSet phldrT="[Text]"/>
      <dgm:spPr/>
      <dgm:t>
        <a:bodyPr/>
        <a:lstStyle/>
        <a:p>
          <a:pPr algn="just">
            <a:lnSpc>
              <a:spcPct val="150000"/>
            </a:lnSpc>
          </a:pPr>
          <a:r>
            <a:rPr lang="hr-HR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 pogledu agencija koje se koriste državnim proračunom</a:t>
          </a:r>
        </a:p>
      </dgm:t>
    </dgm:pt>
    <dgm:pt modelId="{1ECF01CF-0DE9-4F5B-8C8E-10D39122F8F2}" type="parTrans" cxnId="{AF59691D-F37B-4F52-B92E-5EA8D149FB12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E9E3BB-C312-4D1B-A0B6-15170E3649A0}" type="sibTrans" cxnId="{AF59691D-F37B-4F52-B92E-5EA8D149FB12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EF6C71-4DBF-4DD1-8578-0E9EBD2F3A1D}">
      <dgm:prSet phldrT="[Text]"/>
      <dgm:spPr/>
      <dgm:t>
        <a:bodyPr/>
        <a:lstStyle/>
        <a:p>
          <a:pPr algn="just">
            <a:lnSpc>
              <a:spcPct val="150000"/>
            </a:lnSpc>
          </a:pPr>
          <a:r>
            <a:rPr lang="hr-HR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 pogledu fonda državnog proračuna </a:t>
          </a:r>
        </a:p>
      </dgm:t>
    </dgm:pt>
    <dgm:pt modelId="{5F170191-0BF6-40A5-8E0A-7F79B82E44E7}" type="parTrans" cxnId="{6404DCE7-3306-4EF7-B903-E9125B5A0265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B7833F-4FE2-46B7-8263-0D327182160F}" type="sibTrans" cxnId="{6404DCE7-3306-4EF7-B903-E9125B5A0265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971797-C4EC-484E-A11D-2D759D8B01D2}">
      <dgm:prSet/>
      <dgm:spPr/>
      <dgm:t>
        <a:bodyPr/>
        <a:lstStyle/>
        <a:p>
          <a:pPr algn="just">
            <a:lnSpc>
              <a:spcPct val="150000"/>
            </a:lnSpc>
          </a:pPr>
          <a:r>
            <a:rPr lang="hr-HR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Pomoć agencijama koje se koriste državnim proračunom da budu svjesne razumnog trošenja proračuna, u skladu sa standardima i režimima, a ne u pogrešne svrhe.</a:t>
          </a:r>
        </a:p>
      </dgm:t>
    </dgm:pt>
    <dgm:pt modelId="{553B78D0-2264-4EB1-A8AE-DCA528029943}" type="parTrans" cxnId="{F9E6F19E-5006-45CB-BE0D-DC5526861BF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D410DD-7C06-47A6-A1E7-496E8722A5ED}" type="sibTrans" cxnId="{F9E6F19E-5006-45CB-BE0D-DC5526861BF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4124AC-D995-4D2B-B5F8-1F9228A69DD4}">
      <dgm:prSet/>
      <dgm:spPr/>
      <dgm:t>
        <a:bodyPr/>
        <a:lstStyle/>
        <a:p>
          <a:pPr algn="just">
            <a:lnSpc>
              <a:spcPct val="150000"/>
            </a:lnSpc>
          </a:pPr>
          <a:r>
            <a:rPr lang="hr-HR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Izbjegavanje gubitka ili rasipanja sredstava državnog proračuna</a:t>
          </a:r>
        </a:p>
      </dgm:t>
    </dgm:pt>
    <dgm:pt modelId="{34FC1908-C692-4A75-B0C5-08A74951C975}" type="parTrans" cxnId="{A32FF965-296A-487D-96FC-E1A0C9EF38D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71BEA3-9E7E-4356-9093-62CE0AC04E3B}" type="sibTrans" cxnId="{A32FF965-296A-487D-96FC-E1A0C9EF38D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4DE383-E6FE-4C1F-988B-9C55ADAB652A}">
      <dgm:prSet/>
      <dgm:spPr/>
      <dgm:t>
        <a:bodyPr/>
        <a:lstStyle/>
        <a:p>
          <a:pPr algn="just">
            <a:lnSpc>
              <a:spcPct val="150000"/>
            </a:lnSpc>
          </a:pPr>
          <a:r>
            <a:rPr lang="hr-HR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Dorinos poboljšanju učinkovitosti upravljanja državnim proračunom.</a:t>
          </a:r>
        </a:p>
      </dgm:t>
    </dgm:pt>
    <dgm:pt modelId="{5D79D767-4E77-4ABA-BED1-0C1905B3684D}" type="parTrans" cxnId="{3B6B764E-7447-411F-A867-69412860125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48EE41-7B1D-4964-8C5E-C2DFA08436EA}" type="sibTrans" cxnId="{3B6B764E-7447-411F-A867-69412860125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23DD54-930D-4A18-8234-3A8BF2DBF316}" type="pres">
      <dgm:prSet presAssocID="{7A9A77C6-027B-434C-82A6-071CD094A3D0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363777E4-2F33-49CD-B927-E53A5773EAA9}" type="pres">
      <dgm:prSet presAssocID="{EA7C5060-9A8A-40C5-A277-95570985C67F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AC960847-CF16-4EAB-A12D-9226CAC37C40}" type="pres">
      <dgm:prSet presAssocID="{EA7C5060-9A8A-40C5-A277-95570985C67F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EAEBE295-0E02-445E-B968-9D9505ACD91F}" type="pres">
      <dgm:prSet presAssocID="{2E2BE99D-9605-427C-A231-78AF795C98F3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C16F5E4B-D793-47B0-ADFA-E7CDB15E504E}" type="pres">
      <dgm:prSet presAssocID="{2E2BE99D-9605-427C-A231-78AF795C98F3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47E07B01-B1AD-48BC-A2AD-6377F3FE670D}" type="pres">
      <dgm:prSet presAssocID="{E2EF6C71-4DBF-4DD1-8578-0E9EBD2F3A1D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4F659636-71C4-4ABE-9BEB-19FE8F6721A3}" type="pres">
      <dgm:prSet presAssocID="{E2EF6C71-4DBF-4DD1-8578-0E9EBD2F3A1D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E5F2060C-E4E7-4639-A548-8AD008819FBD}" type="presOf" srcId="{AE4124AC-D995-4D2B-B5F8-1F9228A69DD4}" destId="{4F659636-71C4-4ABE-9BEB-19FE8F6721A3}" srcOrd="0" destOrd="0" presId="urn:microsoft.com/office/officeart/2009/3/layout/IncreasingArrowsProcess"/>
    <dgm:cxn modelId="{AF59691D-F37B-4F52-B92E-5EA8D149FB12}" srcId="{7A9A77C6-027B-434C-82A6-071CD094A3D0}" destId="{2E2BE99D-9605-427C-A231-78AF795C98F3}" srcOrd="1" destOrd="0" parTransId="{1ECF01CF-0DE9-4F5B-8C8E-10D39122F8F2}" sibTransId="{E2E9E3BB-C312-4D1B-A0B6-15170E3649A0}"/>
    <dgm:cxn modelId="{A32FF965-296A-487D-96FC-E1A0C9EF38D3}" srcId="{E2EF6C71-4DBF-4DD1-8578-0E9EBD2F3A1D}" destId="{AE4124AC-D995-4D2B-B5F8-1F9228A69DD4}" srcOrd="0" destOrd="0" parTransId="{34FC1908-C692-4A75-B0C5-08A74951C975}" sibTransId="{3E71BEA3-9E7E-4356-9093-62CE0AC04E3B}"/>
    <dgm:cxn modelId="{01A4CD6B-8759-4983-BDD7-96DC0DAFAACE}" type="presOf" srcId="{964DE383-E6FE-4C1F-988B-9C55ADAB652A}" destId="{4F659636-71C4-4ABE-9BEB-19FE8F6721A3}" srcOrd="0" destOrd="1" presId="urn:microsoft.com/office/officeart/2009/3/layout/IncreasingArrowsProcess"/>
    <dgm:cxn modelId="{294FE66D-1ED4-48AD-9698-AA2B7E8C0452}" type="presOf" srcId="{25971797-C4EC-484E-A11D-2D759D8B01D2}" destId="{C16F5E4B-D793-47B0-ADFA-E7CDB15E504E}" srcOrd="0" destOrd="0" presId="urn:microsoft.com/office/officeart/2009/3/layout/IncreasingArrowsProcess"/>
    <dgm:cxn modelId="{3B6B764E-7447-411F-A867-69412860125E}" srcId="{E2EF6C71-4DBF-4DD1-8578-0E9EBD2F3A1D}" destId="{964DE383-E6FE-4C1F-988B-9C55ADAB652A}" srcOrd="1" destOrd="0" parTransId="{5D79D767-4E77-4ABA-BED1-0C1905B3684D}" sibTransId="{A548EE41-7B1D-4964-8C5E-C2DFA08436EA}"/>
    <dgm:cxn modelId="{97BF3C6F-2D12-4E87-913C-24FDFDE16E93}" type="presOf" srcId="{7A9A77C6-027B-434C-82A6-071CD094A3D0}" destId="{F423DD54-930D-4A18-8234-3A8BF2DBF316}" srcOrd="0" destOrd="0" presId="urn:microsoft.com/office/officeart/2009/3/layout/IncreasingArrowsProcess"/>
    <dgm:cxn modelId="{44629D89-E082-4F24-AB08-B99ED14CADB5}" type="presOf" srcId="{EA7C5060-9A8A-40C5-A277-95570985C67F}" destId="{363777E4-2F33-49CD-B927-E53A5773EAA9}" srcOrd="0" destOrd="0" presId="urn:microsoft.com/office/officeart/2009/3/layout/IncreasingArrowsProcess"/>
    <dgm:cxn modelId="{F9E6F19E-5006-45CB-BE0D-DC5526861BF9}" srcId="{2E2BE99D-9605-427C-A231-78AF795C98F3}" destId="{25971797-C4EC-484E-A11D-2D759D8B01D2}" srcOrd="0" destOrd="0" parTransId="{553B78D0-2264-4EB1-A8AE-DCA528029943}" sibTransId="{26D410DD-7C06-47A6-A1E7-496E8722A5ED}"/>
    <dgm:cxn modelId="{63FBE7AC-E3A2-4BFC-BA48-7D57A532C585}" srcId="{EA7C5060-9A8A-40C5-A277-95570985C67F}" destId="{FF217FCE-F9A2-4D8C-8CE6-09CBAD49C2E1}" srcOrd="0" destOrd="0" parTransId="{515588C2-219F-4820-9C37-A4BAE88AE6DD}" sibTransId="{1035083A-7009-4CC5-993A-FD2D39DA16BC}"/>
    <dgm:cxn modelId="{02BDD1B3-6F67-4E8E-85FB-C7B8822210D8}" type="presOf" srcId="{2E2BE99D-9605-427C-A231-78AF795C98F3}" destId="{EAEBE295-0E02-445E-B968-9D9505ACD91F}" srcOrd="0" destOrd="0" presId="urn:microsoft.com/office/officeart/2009/3/layout/IncreasingArrowsProcess"/>
    <dgm:cxn modelId="{1AFC95BC-332F-4091-A8AE-78B8F77CF8B9}" srcId="{7A9A77C6-027B-434C-82A6-071CD094A3D0}" destId="{EA7C5060-9A8A-40C5-A277-95570985C67F}" srcOrd="0" destOrd="0" parTransId="{288A8B9B-BE7A-4EE9-87FE-5B782340C360}" sibTransId="{5683A322-9890-4B60-852D-656111C4A4AE}"/>
    <dgm:cxn modelId="{98E21BC9-9CE2-479B-B15B-EA52D8239E7E}" type="presOf" srcId="{FF217FCE-F9A2-4D8C-8CE6-09CBAD49C2E1}" destId="{AC960847-CF16-4EAB-A12D-9226CAC37C40}" srcOrd="0" destOrd="0" presId="urn:microsoft.com/office/officeart/2009/3/layout/IncreasingArrowsProcess"/>
    <dgm:cxn modelId="{909C56D2-EACA-4185-8710-B025BD44AB98}" type="presOf" srcId="{E2EF6C71-4DBF-4DD1-8578-0E9EBD2F3A1D}" destId="{47E07B01-B1AD-48BC-A2AD-6377F3FE670D}" srcOrd="0" destOrd="0" presId="urn:microsoft.com/office/officeart/2009/3/layout/IncreasingArrowsProcess"/>
    <dgm:cxn modelId="{6404DCE7-3306-4EF7-B903-E9125B5A0265}" srcId="{7A9A77C6-027B-434C-82A6-071CD094A3D0}" destId="{E2EF6C71-4DBF-4DD1-8578-0E9EBD2F3A1D}" srcOrd="2" destOrd="0" parTransId="{5F170191-0BF6-40A5-8E0A-7F79B82E44E7}" sibTransId="{76B7833F-4FE2-46B7-8263-0D327182160F}"/>
    <dgm:cxn modelId="{5FD124FF-F01C-418A-BDC8-0BCF4A615576}" type="presParOf" srcId="{F423DD54-930D-4A18-8234-3A8BF2DBF316}" destId="{363777E4-2F33-49CD-B927-E53A5773EAA9}" srcOrd="0" destOrd="0" presId="urn:microsoft.com/office/officeart/2009/3/layout/IncreasingArrowsProcess"/>
    <dgm:cxn modelId="{8FA880D8-25A2-461C-B1E7-27EA1A0F84EA}" type="presParOf" srcId="{F423DD54-930D-4A18-8234-3A8BF2DBF316}" destId="{AC960847-CF16-4EAB-A12D-9226CAC37C40}" srcOrd="1" destOrd="0" presId="urn:microsoft.com/office/officeart/2009/3/layout/IncreasingArrowsProcess"/>
    <dgm:cxn modelId="{2CA9EDE3-AD7F-4AC1-805A-A1BA3F183AE9}" type="presParOf" srcId="{F423DD54-930D-4A18-8234-3A8BF2DBF316}" destId="{EAEBE295-0E02-445E-B968-9D9505ACD91F}" srcOrd="2" destOrd="0" presId="urn:microsoft.com/office/officeart/2009/3/layout/IncreasingArrowsProcess"/>
    <dgm:cxn modelId="{DE0AE072-A15E-4E29-9583-E68F1D18C943}" type="presParOf" srcId="{F423DD54-930D-4A18-8234-3A8BF2DBF316}" destId="{C16F5E4B-D793-47B0-ADFA-E7CDB15E504E}" srcOrd="3" destOrd="0" presId="urn:microsoft.com/office/officeart/2009/3/layout/IncreasingArrowsProcess"/>
    <dgm:cxn modelId="{A3758941-0A16-4E59-BB1B-F8F75E200EC3}" type="presParOf" srcId="{F423DD54-930D-4A18-8234-3A8BF2DBF316}" destId="{47E07B01-B1AD-48BC-A2AD-6377F3FE670D}" srcOrd="4" destOrd="0" presId="urn:microsoft.com/office/officeart/2009/3/layout/IncreasingArrowsProcess"/>
    <dgm:cxn modelId="{2294FCC2-7560-4A08-8189-77F93D10A3FA}" type="presParOf" srcId="{F423DD54-930D-4A18-8234-3A8BF2DBF316}" destId="{4F659636-71C4-4ABE-9BEB-19FE8F6721A3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515FBE8-8C2F-4EF8-AFAB-E9947CA8C70D}" type="doc">
      <dgm:prSet loTypeId="urn:microsoft.com/office/officeart/2005/8/layout/vProcess5" loCatId="process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7B59936E-2F92-401A-BA11-6BD6B8964A33}">
      <dgm:prSet phldrT="[Text]"/>
      <dgm:spPr/>
      <dgm:t>
        <a:bodyPr/>
        <a:lstStyle/>
        <a:p>
          <a:pPr algn="just"/>
          <a:r>
            <a:rPr lang="hr-HR">
              <a:latin typeface="Times New Roman" panose="02020603050405020304" pitchFamily="18" charset="0"/>
              <a:cs typeface="Times New Roman" panose="02020603050405020304" pitchFamily="18" charset="0"/>
            </a:rPr>
            <a:t>Izgradnja centra za nadzor i </a:t>
          </a:r>
        </a:p>
        <a:p>
          <a:pPr algn="just"/>
          <a:r>
            <a:rPr lang="hr-HR">
              <a:latin typeface="Times New Roman" panose="02020603050405020304" pitchFamily="18" charset="0"/>
              <a:cs typeface="Times New Roman" panose="02020603050405020304" pitchFamily="18" charset="0"/>
            </a:rPr>
            <a:t>aktivnosti Državne riznice i upravljanje njima</a:t>
          </a:r>
        </a:p>
      </dgm:t>
    </dgm:pt>
    <dgm:pt modelId="{B9C67C8A-2DA2-4FF3-AB35-994F35DDE1C0}" type="parTrans" cxnId="{4252C548-748D-46F0-BD76-D3964DE51BA6}">
      <dgm:prSet/>
      <dgm:spPr/>
      <dgm:t>
        <a:bodyPr/>
        <a:lstStyle/>
        <a:p>
          <a:endParaRPr lang="en-US"/>
        </a:p>
      </dgm:t>
    </dgm:pt>
    <dgm:pt modelId="{1BB68EED-8319-43A1-B566-FAFDA49D829F}" type="sibTrans" cxnId="{4252C548-748D-46F0-BD76-D3964DE51BA6}">
      <dgm:prSet/>
      <dgm:spPr/>
      <dgm:t>
        <a:bodyPr/>
        <a:lstStyle/>
        <a:p>
          <a:endParaRPr lang="en-US"/>
        </a:p>
      </dgm:t>
    </dgm:pt>
    <dgm:pt modelId="{649786A5-3389-4343-9155-F5B2ED023D58}">
      <dgm:prSet/>
      <dgm:spPr/>
      <dgm:t>
        <a:bodyPr/>
        <a:lstStyle/>
        <a:p>
          <a:r>
            <a:rPr lang="hr-HR">
              <a:latin typeface="Times New Roman" panose="02020603050405020304" pitchFamily="18" charset="0"/>
              <a:cs typeface="Times New Roman" panose="02020603050405020304" pitchFamily="18" charset="0"/>
            </a:rPr>
            <a:t>Promicanje primjene IT-a i digitalizacije u aktivnostima inspekcije i provjere</a:t>
          </a:r>
        </a:p>
      </dgm:t>
    </dgm:pt>
    <dgm:pt modelId="{FFA6964F-1FEC-406E-901D-4FD875E9D420}" type="parTrans" cxnId="{298CE943-F9FF-4DF5-B613-D23F70544C6D}">
      <dgm:prSet/>
      <dgm:spPr/>
      <dgm:t>
        <a:bodyPr/>
        <a:lstStyle/>
        <a:p>
          <a:endParaRPr lang="en-US"/>
        </a:p>
      </dgm:t>
    </dgm:pt>
    <dgm:pt modelId="{B670ADED-8DC6-4275-86D9-94149399C924}" type="sibTrans" cxnId="{298CE943-F9FF-4DF5-B613-D23F70544C6D}">
      <dgm:prSet/>
      <dgm:spPr/>
      <dgm:t>
        <a:bodyPr/>
        <a:lstStyle/>
        <a:p>
          <a:endParaRPr lang="en-US"/>
        </a:p>
      </dgm:t>
    </dgm:pt>
    <dgm:pt modelId="{AE913AF1-359A-4146-80EA-01AB7785CB9D}">
      <dgm:prSet/>
      <dgm:spPr/>
      <dgm:t>
        <a:bodyPr/>
        <a:lstStyle/>
        <a:p>
          <a:pPr algn="just"/>
          <a:r>
            <a:rPr lang="hr-HR">
              <a:latin typeface="Times New Roman" panose="02020603050405020304" pitchFamily="18" charset="0"/>
              <a:cs typeface="Times New Roman" panose="02020603050405020304" pitchFamily="18" charset="0"/>
            </a:rPr>
            <a:t>Potpuno iskorištavanje izvora centraliziranih podataka o programima i bazama podataka Državne riznice</a:t>
          </a:r>
        </a:p>
      </dgm:t>
    </dgm:pt>
    <dgm:pt modelId="{5F4B2523-94B1-4E34-8773-4319866FA3CD}" type="parTrans" cxnId="{F311176E-A175-476F-BF7A-E323EA2B5B87}">
      <dgm:prSet/>
      <dgm:spPr/>
      <dgm:t>
        <a:bodyPr/>
        <a:lstStyle/>
        <a:p>
          <a:endParaRPr lang="en-US"/>
        </a:p>
      </dgm:t>
    </dgm:pt>
    <dgm:pt modelId="{F0F07333-C8CE-4A7D-8DE8-D713F7D5F4F8}" type="sibTrans" cxnId="{F311176E-A175-476F-BF7A-E323EA2B5B87}">
      <dgm:prSet/>
      <dgm:spPr/>
      <dgm:t>
        <a:bodyPr/>
        <a:lstStyle/>
        <a:p>
          <a:endParaRPr lang="en-US"/>
        </a:p>
      </dgm:t>
    </dgm:pt>
    <dgm:pt modelId="{FE129C54-86F9-4083-8AD5-922AAE8FCE82}">
      <dgm:prSet/>
      <dgm:spPr/>
      <dgm:t>
        <a:bodyPr/>
        <a:lstStyle/>
        <a:p>
          <a:pPr algn="just"/>
          <a:r>
            <a:rPr lang="hr-HR">
              <a:latin typeface="Times New Roman" panose="02020603050405020304" pitchFamily="18" charset="0"/>
              <a:cs typeface="Times New Roman" panose="02020603050405020304" pitchFamily="18" charset="0"/>
            </a:rPr>
            <a:t>Digitalizacija pravnih isprava i dokumenata</a:t>
          </a:r>
        </a:p>
      </dgm:t>
    </dgm:pt>
    <dgm:pt modelId="{B636638A-3B93-418A-AC53-6D25DFB34011}" type="parTrans" cxnId="{A5104CDF-172E-4A7A-81A7-5B3F17652FCE}">
      <dgm:prSet/>
      <dgm:spPr/>
      <dgm:t>
        <a:bodyPr/>
        <a:lstStyle/>
        <a:p>
          <a:endParaRPr lang="en-US"/>
        </a:p>
      </dgm:t>
    </dgm:pt>
    <dgm:pt modelId="{CD34653E-9898-483D-82EC-D4B7F2BB4311}" type="sibTrans" cxnId="{A5104CDF-172E-4A7A-81A7-5B3F17652FCE}">
      <dgm:prSet/>
      <dgm:spPr/>
      <dgm:t>
        <a:bodyPr/>
        <a:lstStyle/>
        <a:p>
          <a:endParaRPr lang="en-US"/>
        </a:p>
      </dgm:t>
    </dgm:pt>
    <dgm:pt modelId="{AAC805F3-971B-4B45-950A-D9126E138ACF}">
      <dgm:prSet/>
      <dgm:spPr/>
      <dgm:t>
        <a:bodyPr/>
        <a:lstStyle/>
        <a:p>
          <a:pPr algn="just"/>
          <a:r>
            <a:rPr lang="hr-HR">
              <a:latin typeface="Times New Roman" panose="02020603050405020304" pitchFamily="18" charset="0"/>
              <a:cs typeface="Times New Roman" panose="02020603050405020304" pitchFamily="18" charset="0"/>
            </a:rPr>
            <a:t>Dijeljenje otvorenih podataka</a:t>
          </a:r>
        </a:p>
      </dgm:t>
    </dgm:pt>
    <dgm:pt modelId="{6183B20C-6123-4435-AC48-1ECC0CB68308}" type="parTrans" cxnId="{D5D3B51C-7B7B-4BD4-B323-EC4246444BA7}">
      <dgm:prSet/>
      <dgm:spPr/>
      <dgm:t>
        <a:bodyPr/>
        <a:lstStyle/>
        <a:p>
          <a:endParaRPr lang="en-US"/>
        </a:p>
      </dgm:t>
    </dgm:pt>
    <dgm:pt modelId="{06560FCA-2AD7-420C-95E2-28A2AB2919E5}" type="sibTrans" cxnId="{D5D3B51C-7B7B-4BD4-B323-EC4246444BA7}">
      <dgm:prSet/>
      <dgm:spPr/>
      <dgm:t>
        <a:bodyPr/>
        <a:lstStyle/>
        <a:p>
          <a:endParaRPr lang="en-US"/>
        </a:p>
      </dgm:t>
    </dgm:pt>
    <dgm:pt modelId="{D35182CC-0C32-411A-8E4A-F6F32E80E758}" type="pres">
      <dgm:prSet presAssocID="{1515FBE8-8C2F-4EF8-AFAB-E9947CA8C70D}" presName="outerComposite" presStyleCnt="0">
        <dgm:presLayoutVars>
          <dgm:chMax val="5"/>
          <dgm:dir/>
          <dgm:resizeHandles val="exact"/>
        </dgm:presLayoutVars>
      </dgm:prSet>
      <dgm:spPr/>
    </dgm:pt>
    <dgm:pt modelId="{403B021C-7101-4739-B786-9EA3DA852B2A}" type="pres">
      <dgm:prSet presAssocID="{1515FBE8-8C2F-4EF8-AFAB-E9947CA8C70D}" presName="dummyMaxCanvas" presStyleCnt="0">
        <dgm:presLayoutVars/>
      </dgm:prSet>
      <dgm:spPr/>
    </dgm:pt>
    <dgm:pt modelId="{D965F067-38EC-42E4-A012-9D0F4BEB31BF}" type="pres">
      <dgm:prSet presAssocID="{1515FBE8-8C2F-4EF8-AFAB-E9947CA8C70D}" presName="FiveNodes_1" presStyleLbl="node1" presStyleIdx="0" presStyleCnt="5">
        <dgm:presLayoutVars>
          <dgm:bulletEnabled val="1"/>
        </dgm:presLayoutVars>
      </dgm:prSet>
      <dgm:spPr/>
    </dgm:pt>
    <dgm:pt modelId="{7AB937C1-5DE7-47C9-B24A-F1DD610B12F5}" type="pres">
      <dgm:prSet presAssocID="{1515FBE8-8C2F-4EF8-AFAB-E9947CA8C70D}" presName="FiveNodes_2" presStyleLbl="node1" presStyleIdx="1" presStyleCnt="5">
        <dgm:presLayoutVars>
          <dgm:bulletEnabled val="1"/>
        </dgm:presLayoutVars>
      </dgm:prSet>
      <dgm:spPr/>
    </dgm:pt>
    <dgm:pt modelId="{90EF65D9-322B-4A2A-B625-39A6CF4E670A}" type="pres">
      <dgm:prSet presAssocID="{1515FBE8-8C2F-4EF8-AFAB-E9947CA8C70D}" presName="FiveNodes_3" presStyleLbl="node1" presStyleIdx="2" presStyleCnt="5">
        <dgm:presLayoutVars>
          <dgm:bulletEnabled val="1"/>
        </dgm:presLayoutVars>
      </dgm:prSet>
      <dgm:spPr/>
    </dgm:pt>
    <dgm:pt modelId="{DA9D23A9-F1E2-441E-9D16-B0D12286F322}" type="pres">
      <dgm:prSet presAssocID="{1515FBE8-8C2F-4EF8-AFAB-E9947CA8C70D}" presName="FiveNodes_4" presStyleLbl="node1" presStyleIdx="3" presStyleCnt="5">
        <dgm:presLayoutVars>
          <dgm:bulletEnabled val="1"/>
        </dgm:presLayoutVars>
      </dgm:prSet>
      <dgm:spPr/>
    </dgm:pt>
    <dgm:pt modelId="{D6492097-1B29-4C19-9144-D533B1EEC5A0}" type="pres">
      <dgm:prSet presAssocID="{1515FBE8-8C2F-4EF8-AFAB-E9947CA8C70D}" presName="FiveNodes_5" presStyleLbl="node1" presStyleIdx="4" presStyleCnt="5">
        <dgm:presLayoutVars>
          <dgm:bulletEnabled val="1"/>
        </dgm:presLayoutVars>
      </dgm:prSet>
      <dgm:spPr/>
    </dgm:pt>
    <dgm:pt modelId="{A3C292F6-1C02-46EF-AC5D-6F65643414F8}" type="pres">
      <dgm:prSet presAssocID="{1515FBE8-8C2F-4EF8-AFAB-E9947CA8C70D}" presName="FiveConn_1-2" presStyleLbl="fgAccFollowNode1" presStyleIdx="0" presStyleCnt="4">
        <dgm:presLayoutVars>
          <dgm:bulletEnabled val="1"/>
        </dgm:presLayoutVars>
      </dgm:prSet>
      <dgm:spPr/>
    </dgm:pt>
    <dgm:pt modelId="{8D240A71-FAB9-4F94-929E-BEB140C8B4B5}" type="pres">
      <dgm:prSet presAssocID="{1515FBE8-8C2F-4EF8-AFAB-E9947CA8C70D}" presName="FiveConn_2-3" presStyleLbl="fgAccFollowNode1" presStyleIdx="1" presStyleCnt="4">
        <dgm:presLayoutVars>
          <dgm:bulletEnabled val="1"/>
        </dgm:presLayoutVars>
      </dgm:prSet>
      <dgm:spPr/>
    </dgm:pt>
    <dgm:pt modelId="{7C7C8F2A-3BA1-43BA-8FD2-A095ACE44EDC}" type="pres">
      <dgm:prSet presAssocID="{1515FBE8-8C2F-4EF8-AFAB-E9947CA8C70D}" presName="FiveConn_3-4" presStyleLbl="fgAccFollowNode1" presStyleIdx="2" presStyleCnt="4">
        <dgm:presLayoutVars>
          <dgm:bulletEnabled val="1"/>
        </dgm:presLayoutVars>
      </dgm:prSet>
      <dgm:spPr/>
    </dgm:pt>
    <dgm:pt modelId="{50876FEF-43D3-4119-B29B-7E3FB1CD3088}" type="pres">
      <dgm:prSet presAssocID="{1515FBE8-8C2F-4EF8-AFAB-E9947CA8C70D}" presName="FiveConn_4-5" presStyleLbl="fgAccFollowNode1" presStyleIdx="3" presStyleCnt="4">
        <dgm:presLayoutVars>
          <dgm:bulletEnabled val="1"/>
        </dgm:presLayoutVars>
      </dgm:prSet>
      <dgm:spPr/>
    </dgm:pt>
    <dgm:pt modelId="{59CC7ACA-F22E-4F53-AD12-9495FEAECAB5}" type="pres">
      <dgm:prSet presAssocID="{1515FBE8-8C2F-4EF8-AFAB-E9947CA8C70D}" presName="FiveNodes_1_text" presStyleLbl="node1" presStyleIdx="4" presStyleCnt="5">
        <dgm:presLayoutVars>
          <dgm:bulletEnabled val="1"/>
        </dgm:presLayoutVars>
      </dgm:prSet>
      <dgm:spPr/>
    </dgm:pt>
    <dgm:pt modelId="{C9A44E81-CBB6-4724-B0F0-581BDCCBAC72}" type="pres">
      <dgm:prSet presAssocID="{1515FBE8-8C2F-4EF8-AFAB-E9947CA8C70D}" presName="FiveNodes_2_text" presStyleLbl="node1" presStyleIdx="4" presStyleCnt="5">
        <dgm:presLayoutVars>
          <dgm:bulletEnabled val="1"/>
        </dgm:presLayoutVars>
      </dgm:prSet>
      <dgm:spPr/>
    </dgm:pt>
    <dgm:pt modelId="{54FDC494-E624-4A5D-8698-E87CE3E0A47E}" type="pres">
      <dgm:prSet presAssocID="{1515FBE8-8C2F-4EF8-AFAB-E9947CA8C70D}" presName="FiveNodes_3_text" presStyleLbl="node1" presStyleIdx="4" presStyleCnt="5">
        <dgm:presLayoutVars>
          <dgm:bulletEnabled val="1"/>
        </dgm:presLayoutVars>
      </dgm:prSet>
      <dgm:spPr/>
    </dgm:pt>
    <dgm:pt modelId="{B318728A-D55F-4173-B62A-5A35234E17D6}" type="pres">
      <dgm:prSet presAssocID="{1515FBE8-8C2F-4EF8-AFAB-E9947CA8C70D}" presName="FiveNodes_4_text" presStyleLbl="node1" presStyleIdx="4" presStyleCnt="5">
        <dgm:presLayoutVars>
          <dgm:bulletEnabled val="1"/>
        </dgm:presLayoutVars>
      </dgm:prSet>
      <dgm:spPr/>
    </dgm:pt>
    <dgm:pt modelId="{65D7D32C-1C16-4E73-8C95-BE8BA9FCC097}" type="pres">
      <dgm:prSet presAssocID="{1515FBE8-8C2F-4EF8-AFAB-E9947CA8C70D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0D69F702-8F17-42BD-A2FB-82B7ADFF99EE}" type="presOf" srcId="{AAC805F3-971B-4B45-950A-D9126E138ACF}" destId="{D6492097-1B29-4C19-9144-D533B1EEC5A0}" srcOrd="0" destOrd="0" presId="urn:microsoft.com/office/officeart/2005/8/layout/vProcess5"/>
    <dgm:cxn modelId="{5F73AD09-288E-4EF1-9279-915026CE2CA6}" type="presOf" srcId="{AE913AF1-359A-4146-80EA-01AB7785CB9D}" destId="{54FDC494-E624-4A5D-8698-E87CE3E0A47E}" srcOrd="1" destOrd="0" presId="urn:microsoft.com/office/officeart/2005/8/layout/vProcess5"/>
    <dgm:cxn modelId="{83AED10F-B740-45B7-BE7F-4FBF11A947CC}" type="presOf" srcId="{FE129C54-86F9-4083-8AD5-922AAE8FCE82}" destId="{B318728A-D55F-4173-B62A-5A35234E17D6}" srcOrd="1" destOrd="0" presId="urn:microsoft.com/office/officeart/2005/8/layout/vProcess5"/>
    <dgm:cxn modelId="{D5D3B51C-7B7B-4BD4-B323-EC4246444BA7}" srcId="{1515FBE8-8C2F-4EF8-AFAB-E9947CA8C70D}" destId="{AAC805F3-971B-4B45-950A-D9126E138ACF}" srcOrd="4" destOrd="0" parTransId="{6183B20C-6123-4435-AC48-1ECC0CB68308}" sibTransId="{06560FCA-2AD7-420C-95E2-28A2AB2919E5}"/>
    <dgm:cxn modelId="{16EEF930-20B3-4824-B10D-4EEEA9F7C8BA}" type="presOf" srcId="{7B59936E-2F92-401A-BA11-6BD6B8964A33}" destId="{59CC7ACA-F22E-4F53-AD12-9495FEAECAB5}" srcOrd="1" destOrd="0" presId="urn:microsoft.com/office/officeart/2005/8/layout/vProcess5"/>
    <dgm:cxn modelId="{C4BABB39-F624-4191-BE10-3C909BC724EF}" type="presOf" srcId="{1BB68EED-8319-43A1-B566-FAFDA49D829F}" destId="{A3C292F6-1C02-46EF-AC5D-6F65643414F8}" srcOrd="0" destOrd="0" presId="urn:microsoft.com/office/officeart/2005/8/layout/vProcess5"/>
    <dgm:cxn modelId="{7431DD62-4A4C-45FF-9106-D56FFDB2921D}" type="presOf" srcId="{AAC805F3-971B-4B45-950A-D9126E138ACF}" destId="{65D7D32C-1C16-4E73-8C95-BE8BA9FCC097}" srcOrd="1" destOrd="0" presId="urn:microsoft.com/office/officeart/2005/8/layout/vProcess5"/>
    <dgm:cxn modelId="{298CE943-F9FF-4DF5-B613-D23F70544C6D}" srcId="{1515FBE8-8C2F-4EF8-AFAB-E9947CA8C70D}" destId="{649786A5-3389-4343-9155-F5B2ED023D58}" srcOrd="1" destOrd="0" parTransId="{FFA6964F-1FEC-406E-901D-4FD875E9D420}" sibTransId="{B670ADED-8DC6-4275-86D9-94149399C924}"/>
    <dgm:cxn modelId="{50FE0F48-D9AF-4140-87EA-E40A4324E55F}" type="presOf" srcId="{1515FBE8-8C2F-4EF8-AFAB-E9947CA8C70D}" destId="{D35182CC-0C32-411A-8E4A-F6F32E80E758}" srcOrd="0" destOrd="0" presId="urn:microsoft.com/office/officeart/2005/8/layout/vProcess5"/>
    <dgm:cxn modelId="{4252C548-748D-46F0-BD76-D3964DE51BA6}" srcId="{1515FBE8-8C2F-4EF8-AFAB-E9947CA8C70D}" destId="{7B59936E-2F92-401A-BA11-6BD6B8964A33}" srcOrd="0" destOrd="0" parTransId="{B9C67C8A-2DA2-4FF3-AB35-994F35DDE1C0}" sibTransId="{1BB68EED-8319-43A1-B566-FAFDA49D829F}"/>
    <dgm:cxn modelId="{9E74154B-8ACF-4F04-BFEB-68D0449B30A5}" type="presOf" srcId="{CD34653E-9898-483D-82EC-D4B7F2BB4311}" destId="{50876FEF-43D3-4119-B29B-7E3FB1CD3088}" srcOrd="0" destOrd="0" presId="urn:microsoft.com/office/officeart/2005/8/layout/vProcess5"/>
    <dgm:cxn modelId="{F311176E-A175-476F-BF7A-E323EA2B5B87}" srcId="{1515FBE8-8C2F-4EF8-AFAB-E9947CA8C70D}" destId="{AE913AF1-359A-4146-80EA-01AB7785CB9D}" srcOrd="2" destOrd="0" parTransId="{5F4B2523-94B1-4E34-8773-4319866FA3CD}" sibTransId="{F0F07333-C8CE-4A7D-8DE8-D713F7D5F4F8}"/>
    <dgm:cxn modelId="{C4592553-4E13-4FB0-A01C-778D0EC917CC}" type="presOf" srcId="{FE129C54-86F9-4083-8AD5-922AAE8FCE82}" destId="{DA9D23A9-F1E2-441E-9D16-B0D12286F322}" srcOrd="0" destOrd="0" presId="urn:microsoft.com/office/officeart/2005/8/layout/vProcess5"/>
    <dgm:cxn modelId="{39686B7F-15C3-4752-A0E2-929E60105906}" type="presOf" srcId="{F0F07333-C8CE-4A7D-8DE8-D713F7D5F4F8}" destId="{7C7C8F2A-3BA1-43BA-8FD2-A095ACE44EDC}" srcOrd="0" destOrd="0" presId="urn:microsoft.com/office/officeart/2005/8/layout/vProcess5"/>
    <dgm:cxn modelId="{895FF188-904E-4C45-B088-BB15FFD19FB5}" type="presOf" srcId="{B670ADED-8DC6-4275-86D9-94149399C924}" destId="{8D240A71-FAB9-4F94-929E-BEB140C8B4B5}" srcOrd="0" destOrd="0" presId="urn:microsoft.com/office/officeart/2005/8/layout/vProcess5"/>
    <dgm:cxn modelId="{BDA0F388-083D-419B-A7D1-13E5A2A1A748}" type="presOf" srcId="{AE913AF1-359A-4146-80EA-01AB7785CB9D}" destId="{90EF65D9-322B-4A2A-B625-39A6CF4E670A}" srcOrd="0" destOrd="0" presId="urn:microsoft.com/office/officeart/2005/8/layout/vProcess5"/>
    <dgm:cxn modelId="{7AF6AEA3-B1BC-4E3D-9033-E7A4092407D8}" type="presOf" srcId="{7B59936E-2F92-401A-BA11-6BD6B8964A33}" destId="{D965F067-38EC-42E4-A012-9D0F4BEB31BF}" srcOrd="0" destOrd="0" presId="urn:microsoft.com/office/officeart/2005/8/layout/vProcess5"/>
    <dgm:cxn modelId="{DBFCC7C5-0B05-4602-B679-A77893AA68DC}" type="presOf" srcId="{649786A5-3389-4343-9155-F5B2ED023D58}" destId="{C9A44E81-CBB6-4724-B0F0-581BDCCBAC72}" srcOrd="1" destOrd="0" presId="urn:microsoft.com/office/officeart/2005/8/layout/vProcess5"/>
    <dgm:cxn modelId="{A5104CDF-172E-4A7A-81A7-5B3F17652FCE}" srcId="{1515FBE8-8C2F-4EF8-AFAB-E9947CA8C70D}" destId="{FE129C54-86F9-4083-8AD5-922AAE8FCE82}" srcOrd="3" destOrd="0" parTransId="{B636638A-3B93-418A-AC53-6D25DFB34011}" sibTransId="{CD34653E-9898-483D-82EC-D4B7F2BB4311}"/>
    <dgm:cxn modelId="{74B7EFFC-E80C-49BF-9178-F9E37BE4362C}" type="presOf" srcId="{649786A5-3389-4343-9155-F5B2ED023D58}" destId="{7AB937C1-5DE7-47C9-B24A-F1DD610B12F5}" srcOrd="0" destOrd="0" presId="urn:microsoft.com/office/officeart/2005/8/layout/vProcess5"/>
    <dgm:cxn modelId="{591C53A0-D1C2-4F89-B65D-EFDC011B0E34}" type="presParOf" srcId="{D35182CC-0C32-411A-8E4A-F6F32E80E758}" destId="{403B021C-7101-4739-B786-9EA3DA852B2A}" srcOrd="0" destOrd="0" presId="urn:microsoft.com/office/officeart/2005/8/layout/vProcess5"/>
    <dgm:cxn modelId="{5A1A22D2-2E35-496C-A29E-CAA7D7C09BC2}" type="presParOf" srcId="{D35182CC-0C32-411A-8E4A-F6F32E80E758}" destId="{D965F067-38EC-42E4-A012-9D0F4BEB31BF}" srcOrd="1" destOrd="0" presId="urn:microsoft.com/office/officeart/2005/8/layout/vProcess5"/>
    <dgm:cxn modelId="{8B011108-C2D5-4853-B9CD-E5D2CD5A5662}" type="presParOf" srcId="{D35182CC-0C32-411A-8E4A-F6F32E80E758}" destId="{7AB937C1-5DE7-47C9-B24A-F1DD610B12F5}" srcOrd="2" destOrd="0" presId="urn:microsoft.com/office/officeart/2005/8/layout/vProcess5"/>
    <dgm:cxn modelId="{FB18B051-263D-47B9-A979-C981F1D4810A}" type="presParOf" srcId="{D35182CC-0C32-411A-8E4A-F6F32E80E758}" destId="{90EF65D9-322B-4A2A-B625-39A6CF4E670A}" srcOrd="3" destOrd="0" presId="urn:microsoft.com/office/officeart/2005/8/layout/vProcess5"/>
    <dgm:cxn modelId="{2B75B7F8-788F-4FF8-A0DF-AA246C25E3C5}" type="presParOf" srcId="{D35182CC-0C32-411A-8E4A-F6F32E80E758}" destId="{DA9D23A9-F1E2-441E-9D16-B0D12286F322}" srcOrd="4" destOrd="0" presId="urn:microsoft.com/office/officeart/2005/8/layout/vProcess5"/>
    <dgm:cxn modelId="{66590F43-B0A0-461E-AD84-4678F40F7EC6}" type="presParOf" srcId="{D35182CC-0C32-411A-8E4A-F6F32E80E758}" destId="{D6492097-1B29-4C19-9144-D533B1EEC5A0}" srcOrd="5" destOrd="0" presId="urn:microsoft.com/office/officeart/2005/8/layout/vProcess5"/>
    <dgm:cxn modelId="{2BEC78FE-6E41-4FCE-8C00-C6D2022CCAF8}" type="presParOf" srcId="{D35182CC-0C32-411A-8E4A-F6F32E80E758}" destId="{A3C292F6-1C02-46EF-AC5D-6F65643414F8}" srcOrd="6" destOrd="0" presId="urn:microsoft.com/office/officeart/2005/8/layout/vProcess5"/>
    <dgm:cxn modelId="{12CCD598-8900-4C9F-8396-3F2007D1BE25}" type="presParOf" srcId="{D35182CC-0C32-411A-8E4A-F6F32E80E758}" destId="{8D240A71-FAB9-4F94-929E-BEB140C8B4B5}" srcOrd="7" destOrd="0" presId="urn:microsoft.com/office/officeart/2005/8/layout/vProcess5"/>
    <dgm:cxn modelId="{5DB5BA54-153F-472C-BD72-0108B2CB95A8}" type="presParOf" srcId="{D35182CC-0C32-411A-8E4A-F6F32E80E758}" destId="{7C7C8F2A-3BA1-43BA-8FD2-A095ACE44EDC}" srcOrd="8" destOrd="0" presId="urn:microsoft.com/office/officeart/2005/8/layout/vProcess5"/>
    <dgm:cxn modelId="{891A298F-BC6D-4F78-9D46-58B2CA26E96D}" type="presParOf" srcId="{D35182CC-0C32-411A-8E4A-F6F32E80E758}" destId="{50876FEF-43D3-4119-B29B-7E3FB1CD3088}" srcOrd="9" destOrd="0" presId="urn:microsoft.com/office/officeart/2005/8/layout/vProcess5"/>
    <dgm:cxn modelId="{CCE391FE-C595-48BF-A542-87DB85D909DD}" type="presParOf" srcId="{D35182CC-0C32-411A-8E4A-F6F32E80E758}" destId="{59CC7ACA-F22E-4F53-AD12-9495FEAECAB5}" srcOrd="10" destOrd="0" presId="urn:microsoft.com/office/officeart/2005/8/layout/vProcess5"/>
    <dgm:cxn modelId="{68AB5CEC-6987-447E-80C1-D44F93D393C4}" type="presParOf" srcId="{D35182CC-0C32-411A-8E4A-F6F32E80E758}" destId="{C9A44E81-CBB6-4724-B0F0-581BDCCBAC72}" srcOrd="11" destOrd="0" presId="urn:microsoft.com/office/officeart/2005/8/layout/vProcess5"/>
    <dgm:cxn modelId="{D9BB51BE-1459-42CC-87A8-F00F8263B8E3}" type="presParOf" srcId="{D35182CC-0C32-411A-8E4A-F6F32E80E758}" destId="{54FDC494-E624-4A5D-8698-E87CE3E0A47E}" srcOrd="12" destOrd="0" presId="urn:microsoft.com/office/officeart/2005/8/layout/vProcess5"/>
    <dgm:cxn modelId="{9C082F89-CDE1-43D7-9F36-1563658A84F4}" type="presParOf" srcId="{D35182CC-0C32-411A-8E4A-F6F32E80E758}" destId="{B318728A-D55F-4173-B62A-5A35234E17D6}" srcOrd="13" destOrd="0" presId="urn:microsoft.com/office/officeart/2005/8/layout/vProcess5"/>
    <dgm:cxn modelId="{FA46EB26-6DA8-4449-94F7-4603B2698873}" type="presParOf" srcId="{D35182CC-0C32-411A-8E4A-F6F32E80E758}" destId="{65D7D32C-1C16-4E73-8C95-BE8BA9FCC097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DA2A2AC-EC41-4F45-BA80-E15F343BAA1D}" type="doc">
      <dgm:prSet loTypeId="urn:microsoft.com/office/officeart/2005/8/layout/vList6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14917640-F1DB-44F5-A24B-A17244DD6159}">
      <dgm:prSet phldrT="[Text]"/>
      <dgm:spPr/>
      <dgm:t>
        <a:bodyPr/>
        <a:lstStyle/>
        <a:p>
          <a:r>
            <a:rPr lang="hr-HR" b="0" i="0">
              <a:latin typeface="Times New Roman" panose="02020603050405020304" pitchFamily="18" charset="0"/>
              <a:cs typeface="Times New Roman" panose="02020603050405020304" pitchFamily="18" charset="0"/>
            </a:rPr>
            <a:t>Trenutačna situacija u Vijetnamu</a:t>
          </a:r>
        </a:p>
      </dgm:t>
    </dgm:pt>
    <dgm:pt modelId="{37440981-7AFE-4955-AE0B-EEE2CCA8D07E}" type="parTrans" cxnId="{0A13CAF2-B2F4-41E5-BC07-22248171ED36}">
      <dgm:prSet/>
      <dgm:spPr/>
      <dgm:t>
        <a:bodyPr/>
        <a:lstStyle/>
        <a:p>
          <a:endParaRPr lang="en-US" i="1"/>
        </a:p>
      </dgm:t>
    </dgm:pt>
    <dgm:pt modelId="{2FEA5F6E-50DD-4729-AF16-839CD877A6FC}" type="sibTrans" cxnId="{0A13CAF2-B2F4-41E5-BC07-22248171ED36}">
      <dgm:prSet/>
      <dgm:spPr/>
      <dgm:t>
        <a:bodyPr/>
        <a:lstStyle/>
        <a:p>
          <a:endParaRPr lang="en-US" i="1"/>
        </a:p>
      </dgm:t>
    </dgm:pt>
    <dgm:pt modelId="{D8908F97-F70C-4467-8CCF-7136E0121AEC}">
      <dgm:prSet/>
      <dgm:spPr/>
      <dgm:t>
        <a:bodyPr/>
        <a:lstStyle/>
        <a:p>
          <a:r>
            <a:rPr lang="hr-HR" i="0">
              <a:latin typeface="Times New Roman" panose="02020603050405020304" pitchFamily="18" charset="0"/>
              <a:cs typeface="Times New Roman" panose="02020603050405020304" pitchFamily="18" charset="0"/>
            </a:rPr>
            <a:t>Aktivnosti unutarnje revizije </a:t>
          </a:r>
          <a:r>
            <a:rPr lang="hr-HR" b="1" i="0">
              <a:latin typeface="Times New Roman" panose="02020603050405020304" pitchFamily="18" charset="0"/>
              <a:cs typeface="Times New Roman" panose="02020603050405020304" pitchFamily="18" charset="0"/>
            </a:rPr>
            <a:t>neizbježan</a:t>
          </a:r>
          <a:r>
            <a:rPr lang="hr-HR" i="0">
              <a:latin typeface="Times New Roman" panose="02020603050405020304" pitchFamily="18" charset="0"/>
              <a:cs typeface="Times New Roman" panose="02020603050405020304" pitchFamily="18" charset="0"/>
            </a:rPr>
            <a:t> su </a:t>
          </a:r>
          <a:r>
            <a:rPr lang="hr-HR" b="1" i="0">
              <a:latin typeface="Times New Roman" panose="02020603050405020304" pitchFamily="18" charset="0"/>
              <a:cs typeface="Times New Roman" panose="02020603050405020304" pitchFamily="18" charset="0"/>
            </a:rPr>
            <a:t>trend</a:t>
          </a:r>
          <a:r>
            <a:rPr lang="hr-HR" i="0">
              <a:latin typeface="Times New Roman" panose="02020603050405020304" pitchFamily="18" charset="0"/>
              <a:cs typeface="Times New Roman" panose="02020603050405020304" pitchFamily="18" charset="0"/>
            </a:rPr>
            <a:t> modernog gospodarstva.</a:t>
          </a:r>
        </a:p>
      </dgm:t>
    </dgm:pt>
    <dgm:pt modelId="{EB3EE4C7-EC09-42A1-865A-D186D0404B42}" type="parTrans" cxnId="{17D34FCD-73A8-408B-B4CC-911855E6EA77}">
      <dgm:prSet/>
      <dgm:spPr/>
      <dgm:t>
        <a:bodyPr/>
        <a:lstStyle/>
        <a:p>
          <a:endParaRPr lang="en-US" i="1"/>
        </a:p>
      </dgm:t>
    </dgm:pt>
    <dgm:pt modelId="{65C1F3DF-A546-416C-A7A7-3D9B3E6D226F}" type="sibTrans" cxnId="{17D34FCD-73A8-408B-B4CC-911855E6EA77}">
      <dgm:prSet/>
      <dgm:spPr/>
      <dgm:t>
        <a:bodyPr/>
        <a:lstStyle/>
        <a:p>
          <a:endParaRPr lang="en-US" i="1"/>
        </a:p>
      </dgm:t>
    </dgm:pt>
    <dgm:pt modelId="{519F254D-9E8B-4B49-B4FE-64DC2F686B48}">
      <dgm:prSet/>
      <dgm:spPr/>
      <dgm:t>
        <a:bodyPr/>
        <a:lstStyle/>
        <a:p>
          <a:r>
            <a:rPr lang="hr-HR" b="0" i="0">
              <a:latin typeface="Times New Roman" panose="02020603050405020304" pitchFamily="18" charset="0"/>
              <a:cs typeface="Times New Roman" panose="02020603050405020304" pitchFamily="18" charset="0"/>
            </a:rPr>
            <a:t>Trenutačna situacija u Državnoj riznici Vijetnama</a:t>
          </a:r>
        </a:p>
      </dgm:t>
    </dgm:pt>
    <dgm:pt modelId="{8A0891C6-F790-4F50-82F4-0F39FCDD2A04}" type="parTrans" cxnId="{CDE1EDB1-867F-4486-B9D6-3CA472E7C777}">
      <dgm:prSet/>
      <dgm:spPr/>
      <dgm:t>
        <a:bodyPr/>
        <a:lstStyle/>
        <a:p>
          <a:endParaRPr lang="en-US" i="1"/>
        </a:p>
      </dgm:t>
    </dgm:pt>
    <dgm:pt modelId="{E068412E-401F-4827-8572-1A2A1847777E}" type="sibTrans" cxnId="{CDE1EDB1-867F-4486-B9D6-3CA472E7C777}">
      <dgm:prSet/>
      <dgm:spPr/>
      <dgm:t>
        <a:bodyPr/>
        <a:lstStyle/>
        <a:p>
          <a:endParaRPr lang="en-US" i="1"/>
        </a:p>
      </dgm:t>
    </dgm:pt>
    <dgm:pt modelId="{6957E80D-AD02-4C40-9F49-3B8D70275D63}">
      <dgm:prSet/>
      <dgm:spPr/>
      <dgm:t>
        <a:bodyPr/>
        <a:lstStyle/>
        <a:p>
          <a:r>
            <a:rPr lang="hr-HR" b="0" i="0">
              <a:latin typeface="Times New Roman" panose="02020603050405020304" pitchFamily="18" charset="0"/>
              <a:cs typeface="Times New Roman" panose="02020603050405020304" pitchFamily="18" charset="0"/>
            </a:rPr>
            <a:t>Unutarnja revizija i dvije postojeće aktivnosti (unutarnja provjera, specijalizirana inspekcija) imaju različite subjekte i opće ciljeve;</a:t>
          </a:r>
        </a:p>
      </dgm:t>
    </dgm:pt>
    <dgm:pt modelId="{A8A748B4-77F5-46BD-9BEC-E99317A14C4E}" type="parTrans" cxnId="{B62EE2B4-FDE9-49A5-9603-FDFF0B0BD136}">
      <dgm:prSet/>
      <dgm:spPr/>
      <dgm:t>
        <a:bodyPr/>
        <a:lstStyle/>
        <a:p>
          <a:endParaRPr lang="en-US" i="1"/>
        </a:p>
      </dgm:t>
    </dgm:pt>
    <dgm:pt modelId="{D30F8806-4BED-4453-8465-EB0921CF8365}" type="sibTrans" cxnId="{B62EE2B4-FDE9-49A5-9603-FDFF0B0BD136}">
      <dgm:prSet/>
      <dgm:spPr/>
      <dgm:t>
        <a:bodyPr/>
        <a:lstStyle/>
        <a:p>
          <a:endParaRPr lang="en-US" i="1"/>
        </a:p>
      </dgm:t>
    </dgm:pt>
    <dgm:pt modelId="{F6CE6B46-A35E-4EE2-BBB0-D80B4EF16482}">
      <dgm:prSet/>
      <dgm:spPr/>
      <dgm:t>
        <a:bodyPr/>
        <a:lstStyle/>
        <a:p>
          <a:r>
            <a:rPr lang="hr-HR" b="0" i="0">
              <a:latin typeface="Times New Roman" panose="02020603050405020304" pitchFamily="18" charset="0"/>
              <a:cs typeface="Times New Roman" panose="02020603050405020304" pitchFamily="18" charset="0"/>
            </a:rPr>
            <a:t>Sve tri aktivnosti imaju svoje mjesto, ulogu i nisu međusobno zamjenjive.</a:t>
          </a:r>
        </a:p>
      </dgm:t>
    </dgm:pt>
    <dgm:pt modelId="{DDD9ABDF-09B0-4661-8D04-FF19AE3D542F}" type="parTrans" cxnId="{B8D056D6-2250-41A0-B51A-CBD37033CBD0}">
      <dgm:prSet/>
      <dgm:spPr/>
      <dgm:t>
        <a:bodyPr/>
        <a:lstStyle/>
        <a:p>
          <a:endParaRPr lang="en-US" i="1"/>
        </a:p>
      </dgm:t>
    </dgm:pt>
    <dgm:pt modelId="{22F77EEC-FB26-4DB5-8A2E-B8226EF37160}" type="sibTrans" cxnId="{B8D056D6-2250-41A0-B51A-CBD37033CBD0}">
      <dgm:prSet/>
      <dgm:spPr/>
      <dgm:t>
        <a:bodyPr/>
        <a:lstStyle/>
        <a:p>
          <a:endParaRPr lang="en-US" i="1"/>
        </a:p>
      </dgm:t>
    </dgm:pt>
    <dgm:pt modelId="{F8F11C89-EE68-4C58-AFCD-2AA6ABA06BDD}">
      <dgm:prSet/>
      <dgm:spPr/>
      <dgm:t>
        <a:bodyPr/>
        <a:lstStyle/>
        <a:p>
          <a:r>
            <a:rPr lang="hr-HR" i="0">
              <a:latin typeface="Times New Roman" panose="02020603050405020304" pitchFamily="18" charset="0"/>
              <a:cs typeface="Times New Roman" panose="02020603050405020304" pitchFamily="18" charset="0"/>
            </a:rPr>
            <a:t>Aktivnosti unutarnje revizije imaju čvrstu </a:t>
          </a:r>
          <a:r>
            <a:rPr lang="hr-HR" b="1" i="0">
              <a:latin typeface="Times New Roman" panose="02020603050405020304" pitchFamily="18" charset="0"/>
              <a:cs typeface="Times New Roman" panose="02020603050405020304" pitchFamily="18" charset="0"/>
            </a:rPr>
            <a:t>pravnu</a:t>
          </a:r>
          <a:r>
            <a:rPr lang="hr-HR" i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b="1" i="0">
              <a:latin typeface="Times New Roman" panose="02020603050405020304" pitchFamily="18" charset="0"/>
              <a:cs typeface="Times New Roman" panose="02020603050405020304" pitchFamily="18" charset="0"/>
            </a:rPr>
            <a:t>osnovu</a:t>
          </a:r>
          <a:r>
            <a:rPr lang="hr-HR" i="0">
              <a:latin typeface="Times New Roman" panose="02020603050405020304" pitchFamily="18" charset="0"/>
              <a:cs typeface="Times New Roman" panose="02020603050405020304" pitchFamily="18" charset="0"/>
            </a:rPr>
            <a:t> u Vijetnamu.</a:t>
          </a:r>
        </a:p>
      </dgm:t>
    </dgm:pt>
    <dgm:pt modelId="{7D5EE077-3508-4ED8-A4D6-F0E0F513CB48}" type="parTrans" cxnId="{B284E1D2-EF1D-49D7-97BD-084A03267644}">
      <dgm:prSet/>
      <dgm:spPr/>
      <dgm:t>
        <a:bodyPr/>
        <a:lstStyle/>
        <a:p>
          <a:endParaRPr lang="en-US"/>
        </a:p>
      </dgm:t>
    </dgm:pt>
    <dgm:pt modelId="{6952448A-906D-4943-9BEA-346F7EF72269}" type="sibTrans" cxnId="{B284E1D2-EF1D-49D7-97BD-084A03267644}">
      <dgm:prSet/>
      <dgm:spPr/>
      <dgm:t>
        <a:bodyPr/>
        <a:lstStyle/>
        <a:p>
          <a:endParaRPr lang="en-US"/>
        </a:p>
      </dgm:t>
    </dgm:pt>
    <dgm:pt modelId="{E266DFC9-5CF9-44BD-8F98-419C79CB7B1A}">
      <dgm:prSet/>
      <dgm:spPr/>
      <dgm:t>
        <a:bodyPr/>
        <a:lstStyle/>
        <a:p>
          <a:endParaRPr lang="en-US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BA7016-C9B1-4AA3-BCE1-C6A2E7D3F176}" type="parTrans" cxnId="{8D53C772-4F9A-4968-9FE0-241F6895690A}">
      <dgm:prSet/>
      <dgm:spPr/>
      <dgm:t>
        <a:bodyPr/>
        <a:lstStyle/>
        <a:p>
          <a:endParaRPr lang="en-US"/>
        </a:p>
      </dgm:t>
    </dgm:pt>
    <dgm:pt modelId="{8D5D9F04-8626-4689-B16F-6F6A0ED85170}" type="sibTrans" cxnId="{8D53C772-4F9A-4968-9FE0-241F6895690A}">
      <dgm:prSet/>
      <dgm:spPr/>
      <dgm:t>
        <a:bodyPr/>
        <a:lstStyle/>
        <a:p>
          <a:endParaRPr lang="en-US"/>
        </a:p>
      </dgm:t>
    </dgm:pt>
    <dgm:pt modelId="{72B3D9C1-2A0E-4915-A4C3-BB9AA2D9E3F0}" type="pres">
      <dgm:prSet presAssocID="{ADA2A2AC-EC41-4F45-BA80-E15F343BAA1D}" presName="Name0" presStyleCnt="0">
        <dgm:presLayoutVars>
          <dgm:dir/>
          <dgm:animLvl val="lvl"/>
          <dgm:resizeHandles/>
        </dgm:presLayoutVars>
      </dgm:prSet>
      <dgm:spPr/>
    </dgm:pt>
    <dgm:pt modelId="{2890181B-3040-4062-9D84-8F91BCD9C2F7}" type="pres">
      <dgm:prSet presAssocID="{14917640-F1DB-44F5-A24B-A17244DD6159}" presName="linNode" presStyleCnt="0"/>
      <dgm:spPr/>
    </dgm:pt>
    <dgm:pt modelId="{10D98F84-DFCC-4A2E-8FAD-8D9DAC4C06EF}" type="pres">
      <dgm:prSet presAssocID="{14917640-F1DB-44F5-A24B-A17244DD6159}" presName="parentShp" presStyleLbl="node1" presStyleIdx="0" presStyleCnt="2">
        <dgm:presLayoutVars>
          <dgm:bulletEnabled val="1"/>
        </dgm:presLayoutVars>
      </dgm:prSet>
      <dgm:spPr/>
    </dgm:pt>
    <dgm:pt modelId="{79C5BDA3-66DE-4D8B-948C-FDA215C895E8}" type="pres">
      <dgm:prSet presAssocID="{14917640-F1DB-44F5-A24B-A17244DD6159}" presName="childShp" presStyleLbl="bgAccFollowNode1" presStyleIdx="0" presStyleCnt="2" custLinFactNeighborY="884">
        <dgm:presLayoutVars>
          <dgm:bulletEnabled val="1"/>
        </dgm:presLayoutVars>
      </dgm:prSet>
      <dgm:spPr/>
    </dgm:pt>
    <dgm:pt modelId="{D22E9724-9328-4883-A572-3464851D2BE9}" type="pres">
      <dgm:prSet presAssocID="{2FEA5F6E-50DD-4729-AF16-839CD877A6FC}" presName="spacing" presStyleCnt="0"/>
      <dgm:spPr/>
    </dgm:pt>
    <dgm:pt modelId="{55F3109E-F33D-408A-8D18-2144A598B4B4}" type="pres">
      <dgm:prSet presAssocID="{519F254D-9E8B-4B49-B4FE-64DC2F686B48}" presName="linNode" presStyleCnt="0"/>
      <dgm:spPr/>
    </dgm:pt>
    <dgm:pt modelId="{18189B3D-2B98-433E-9788-DED3C8F1ADE2}" type="pres">
      <dgm:prSet presAssocID="{519F254D-9E8B-4B49-B4FE-64DC2F686B48}" presName="parentShp" presStyleLbl="node1" presStyleIdx="1" presStyleCnt="2">
        <dgm:presLayoutVars>
          <dgm:bulletEnabled val="1"/>
        </dgm:presLayoutVars>
      </dgm:prSet>
      <dgm:spPr/>
    </dgm:pt>
    <dgm:pt modelId="{00A846D3-5D6F-40D5-BCFC-2EAE87B30133}" type="pres">
      <dgm:prSet presAssocID="{519F254D-9E8B-4B49-B4FE-64DC2F686B48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73CA2A04-F087-491B-9FFF-CAE6B3D12A38}" type="presOf" srcId="{F8F11C89-EE68-4C58-AFCD-2AA6ABA06BDD}" destId="{79C5BDA3-66DE-4D8B-948C-FDA215C895E8}" srcOrd="0" destOrd="2" presId="urn:microsoft.com/office/officeart/2005/8/layout/vList6"/>
    <dgm:cxn modelId="{3F54D904-5DFB-409A-9A37-7F61AB0B0E05}" type="presOf" srcId="{6957E80D-AD02-4C40-9F49-3B8D70275D63}" destId="{00A846D3-5D6F-40D5-BCFC-2EAE87B30133}" srcOrd="0" destOrd="0" presId="urn:microsoft.com/office/officeart/2005/8/layout/vList6"/>
    <dgm:cxn modelId="{C4A8D516-CE78-44D9-A69B-ACEDD85B9AEC}" type="presOf" srcId="{519F254D-9E8B-4B49-B4FE-64DC2F686B48}" destId="{18189B3D-2B98-433E-9788-DED3C8F1ADE2}" srcOrd="0" destOrd="0" presId="urn:microsoft.com/office/officeart/2005/8/layout/vList6"/>
    <dgm:cxn modelId="{00BF1221-19AE-4CC8-AF48-B857CD3E0588}" type="presOf" srcId="{E266DFC9-5CF9-44BD-8F98-419C79CB7B1A}" destId="{79C5BDA3-66DE-4D8B-948C-FDA215C895E8}" srcOrd="0" destOrd="1" presId="urn:microsoft.com/office/officeart/2005/8/layout/vList6"/>
    <dgm:cxn modelId="{8D53C772-4F9A-4968-9FE0-241F6895690A}" srcId="{14917640-F1DB-44F5-A24B-A17244DD6159}" destId="{E266DFC9-5CF9-44BD-8F98-419C79CB7B1A}" srcOrd="1" destOrd="0" parTransId="{F8BA7016-C9B1-4AA3-BCE1-C6A2E7D3F176}" sibTransId="{8D5D9F04-8626-4689-B16F-6F6A0ED85170}"/>
    <dgm:cxn modelId="{3D474B73-3E2A-470D-9411-D63256D9D192}" type="presOf" srcId="{F6CE6B46-A35E-4EE2-BBB0-D80B4EF16482}" destId="{00A846D3-5D6F-40D5-BCFC-2EAE87B30133}" srcOrd="0" destOrd="1" presId="urn:microsoft.com/office/officeart/2005/8/layout/vList6"/>
    <dgm:cxn modelId="{80C1C053-A4F9-4508-BE29-25027F6628C7}" type="presOf" srcId="{D8908F97-F70C-4467-8CCF-7136E0121AEC}" destId="{79C5BDA3-66DE-4D8B-948C-FDA215C895E8}" srcOrd="0" destOrd="0" presId="urn:microsoft.com/office/officeart/2005/8/layout/vList6"/>
    <dgm:cxn modelId="{CDE1EDB1-867F-4486-B9D6-3CA472E7C777}" srcId="{ADA2A2AC-EC41-4F45-BA80-E15F343BAA1D}" destId="{519F254D-9E8B-4B49-B4FE-64DC2F686B48}" srcOrd="1" destOrd="0" parTransId="{8A0891C6-F790-4F50-82F4-0F39FCDD2A04}" sibTransId="{E068412E-401F-4827-8572-1A2A1847777E}"/>
    <dgm:cxn modelId="{B62EE2B4-FDE9-49A5-9603-FDFF0B0BD136}" srcId="{519F254D-9E8B-4B49-B4FE-64DC2F686B48}" destId="{6957E80D-AD02-4C40-9F49-3B8D70275D63}" srcOrd="0" destOrd="0" parTransId="{A8A748B4-77F5-46BD-9BEC-E99317A14C4E}" sibTransId="{D30F8806-4BED-4453-8465-EB0921CF8365}"/>
    <dgm:cxn modelId="{77A5EDB4-CCFC-4732-9E54-F311962A6E51}" type="presOf" srcId="{ADA2A2AC-EC41-4F45-BA80-E15F343BAA1D}" destId="{72B3D9C1-2A0E-4915-A4C3-BB9AA2D9E3F0}" srcOrd="0" destOrd="0" presId="urn:microsoft.com/office/officeart/2005/8/layout/vList6"/>
    <dgm:cxn modelId="{BBC39DB8-CFE6-4EC0-AC49-00B7CAF32E32}" type="presOf" srcId="{14917640-F1DB-44F5-A24B-A17244DD6159}" destId="{10D98F84-DFCC-4A2E-8FAD-8D9DAC4C06EF}" srcOrd="0" destOrd="0" presId="urn:microsoft.com/office/officeart/2005/8/layout/vList6"/>
    <dgm:cxn modelId="{17D34FCD-73A8-408B-B4CC-911855E6EA77}" srcId="{14917640-F1DB-44F5-A24B-A17244DD6159}" destId="{D8908F97-F70C-4467-8CCF-7136E0121AEC}" srcOrd="0" destOrd="0" parTransId="{EB3EE4C7-EC09-42A1-865A-D186D0404B42}" sibTransId="{65C1F3DF-A546-416C-A7A7-3D9B3E6D226F}"/>
    <dgm:cxn modelId="{B284E1D2-EF1D-49D7-97BD-084A03267644}" srcId="{14917640-F1DB-44F5-A24B-A17244DD6159}" destId="{F8F11C89-EE68-4C58-AFCD-2AA6ABA06BDD}" srcOrd="2" destOrd="0" parTransId="{7D5EE077-3508-4ED8-A4D6-F0E0F513CB48}" sibTransId="{6952448A-906D-4943-9BEA-346F7EF72269}"/>
    <dgm:cxn modelId="{B8D056D6-2250-41A0-B51A-CBD37033CBD0}" srcId="{519F254D-9E8B-4B49-B4FE-64DC2F686B48}" destId="{F6CE6B46-A35E-4EE2-BBB0-D80B4EF16482}" srcOrd="1" destOrd="0" parTransId="{DDD9ABDF-09B0-4661-8D04-FF19AE3D542F}" sibTransId="{22F77EEC-FB26-4DB5-8A2E-B8226EF37160}"/>
    <dgm:cxn modelId="{0A13CAF2-B2F4-41E5-BC07-22248171ED36}" srcId="{ADA2A2AC-EC41-4F45-BA80-E15F343BAA1D}" destId="{14917640-F1DB-44F5-A24B-A17244DD6159}" srcOrd="0" destOrd="0" parTransId="{37440981-7AFE-4955-AE0B-EEE2CCA8D07E}" sibTransId="{2FEA5F6E-50DD-4729-AF16-839CD877A6FC}"/>
    <dgm:cxn modelId="{1766E6E0-46B1-4745-BF15-453B506E3934}" type="presParOf" srcId="{72B3D9C1-2A0E-4915-A4C3-BB9AA2D9E3F0}" destId="{2890181B-3040-4062-9D84-8F91BCD9C2F7}" srcOrd="0" destOrd="0" presId="urn:microsoft.com/office/officeart/2005/8/layout/vList6"/>
    <dgm:cxn modelId="{3F67B5D7-FD16-4B47-B9AD-8887B9DCBF32}" type="presParOf" srcId="{2890181B-3040-4062-9D84-8F91BCD9C2F7}" destId="{10D98F84-DFCC-4A2E-8FAD-8D9DAC4C06EF}" srcOrd="0" destOrd="0" presId="urn:microsoft.com/office/officeart/2005/8/layout/vList6"/>
    <dgm:cxn modelId="{A1427187-4EFA-467D-8A0C-97B0AC1C1962}" type="presParOf" srcId="{2890181B-3040-4062-9D84-8F91BCD9C2F7}" destId="{79C5BDA3-66DE-4D8B-948C-FDA215C895E8}" srcOrd="1" destOrd="0" presId="urn:microsoft.com/office/officeart/2005/8/layout/vList6"/>
    <dgm:cxn modelId="{FC15374C-1424-4F80-BBF7-8B06A7D3469A}" type="presParOf" srcId="{72B3D9C1-2A0E-4915-A4C3-BB9AA2D9E3F0}" destId="{D22E9724-9328-4883-A572-3464851D2BE9}" srcOrd="1" destOrd="0" presId="urn:microsoft.com/office/officeart/2005/8/layout/vList6"/>
    <dgm:cxn modelId="{29FC30A4-B5FF-4DF8-948A-447053D50459}" type="presParOf" srcId="{72B3D9C1-2A0E-4915-A4C3-BB9AA2D9E3F0}" destId="{55F3109E-F33D-408A-8D18-2144A598B4B4}" srcOrd="2" destOrd="0" presId="urn:microsoft.com/office/officeart/2005/8/layout/vList6"/>
    <dgm:cxn modelId="{D56DB743-23C2-4BDC-953A-8E2E160C0621}" type="presParOf" srcId="{55F3109E-F33D-408A-8D18-2144A598B4B4}" destId="{18189B3D-2B98-433E-9788-DED3C8F1ADE2}" srcOrd="0" destOrd="0" presId="urn:microsoft.com/office/officeart/2005/8/layout/vList6"/>
    <dgm:cxn modelId="{EC72EE7C-44A5-40EB-8173-E25864EDAA8D}" type="presParOf" srcId="{55F3109E-F33D-408A-8D18-2144A598B4B4}" destId="{00A846D3-5D6F-40D5-BCFC-2EAE87B3013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8824A68-A641-4A74-8C5F-AFE3B4C7E6C9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ED97645D-A56E-4C94-92FC-5F7FA8CD3E3E}">
      <dgm:prSet/>
      <dgm:spPr/>
      <dgm:t>
        <a:bodyPr/>
        <a:lstStyle/>
        <a:p>
          <a:r>
            <a:rPr lang="hr-HR">
              <a:latin typeface="Times New Roman" panose="02020603050405020304" pitchFamily="18" charset="0"/>
              <a:cs typeface="Times New Roman" panose="02020603050405020304" pitchFamily="18" charset="0"/>
            </a:rPr>
            <a:t>Vlada Vijetnama</a:t>
          </a:r>
        </a:p>
      </dgm:t>
    </dgm:pt>
    <dgm:pt modelId="{006925A9-2EEF-416B-AA73-F539DEACB7D3}" type="parTrans" cxnId="{9BA6AD28-AC42-4EA5-BE19-2B3CAF5A0256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74C0DD-0B81-4D3C-A0EF-895FB9250326}" type="sibTrans" cxnId="{9BA6AD28-AC42-4EA5-BE19-2B3CAF5A0256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A8DD10-0FF1-463D-8242-51C147A678D7}">
      <dgm:prSet/>
      <dgm:spPr/>
      <dgm:t>
        <a:bodyPr/>
        <a:lstStyle/>
        <a:p>
          <a:r>
            <a:rPr lang="hr-HR">
              <a:latin typeface="Times New Roman" panose="02020603050405020304" pitchFamily="18" charset="0"/>
              <a:cs typeface="Times New Roman" panose="02020603050405020304" pitchFamily="18" charset="0"/>
            </a:rPr>
            <a:t>01 Uredba o unutarnjoj reviziji</a:t>
          </a:r>
        </a:p>
      </dgm:t>
    </dgm:pt>
    <dgm:pt modelId="{CA8A4C85-5909-4CF1-A020-D85141F5DACC}" type="parTrans" cxnId="{63766D5A-63BA-4215-8DA2-BA618EF887C1}">
      <dgm:prSet/>
      <dgm:spPr/>
      <dgm:t>
        <a:bodyPr/>
        <a:lstStyle/>
        <a:p>
          <a:endParaRPr lang="en-US"/>
        </a:p>
      </dgm:t>
    </dgm:pt>
    <dgm:pt modelId="{4BAC9738-1DC6-4ED7-9A0E-7CEA0A2DEFC1}" type="sibTrans" cxnId="{63766D5A-63BA-4215-8DA2-BA618EF887C1}">
      <dgm:prSet/>
      <dgm:spPr/>
      <dgm:t>
        <a:bodyPr/>
        <a:lstStyle/>
        <a:p>
          <a:endParaRPr lang="en-US"/>
        </a:p>
      </dgm:t>
    </dgm:pt>
    <dgm:pt modelId="{71092788-9941-4B2E-9883-36223CB5C835}">
      <dgm:prSet/>
      <dgm:spPr/>
      <dgm:t>
        <a:bodyPr/>
        <a:lstStyle/>
        <a:p>
          <a:r>
            <a:rPr lang="hr-HR">
              <a:latin typeface="Times New Roman" panose="02020603050405020304" pitchFamily="18" charset="0"/>
              <a:cs typeface="Times New Roman" panose="02020603050405020304" pitchFamily="18" charset="0"/>
            </a:rPr>
            <a:t>Ministarstvo financija Vijetnama</a:t>
          </a:r>
        </a:p>
      </dgm:t>
    </dgm:pt>
    <dgm:pt modelId="{A1A2F055-E2E2-489F-B69A-CB39B2495229}" type="parTrans" cxnId="{9ADF3D5E-AAEF-4219-91B4-A2A7E21A59B5}">
      <dgm:prSet/>
      <dgm:spPr/>
      <dgm:t>
        <a:bodyPr/>
        <a:lstStyle/>
        <a:p>
          <a:endParaRPr lang="en-US"/>
        </a:p>
      </dgm:t>
    </dgm:pt>
    <dgm:pt modelId="{0D6CFC8D-702B-46EA-B93E-F4888686BEB7}" type="sibTrans" cxnId="{9ADF3D5E-AAEF-4219-91B4-A2A7E21A59B5}">
      <dgm:prSet/>
      <dgm:spPr/>
      <dgm:t>
        <a:bodyPr/>
        <a:lstStyle/>
        <a:p>
          <a:endParaRPr lang="en-US"/>
        </a:p>
      </dgm:t>
    </dgm:pt>
    <dgm:pt modelId="{4FA93FDF-031B-4A25-A4E8-0E0472405ACC}">
      <dgm:prSet/>
      <dgm:spPr/>
      <dgm:t>
        <a:bodyPr/>
        <a:lstStyle/>
        <a:p>
          <a:r>
            <a:rPr lang="hr-HR">
              <a:latin typeface="Times New Roman" panose="02020603050405020304" pitchFamily="18" charset="0"/>
              <a:cs typeface="Times New Roman" panose="02020603050405020304" pitchFamily="18" charset="0"/>
            </a:rPr>
            <a:t>02 Cirkulari kojima se distribuira uredba</a:t>
          </a:r>
        </a:p>
      </dgm:t>
    </dgm:pt>
    <dgm:pt modelId="{16F0B6A1-477B-463B-A556-FD0F69CA94A5}" type="parTrans" cxnId="{E6AAE7D4-54EA-4D34-A6CF-7AE2D47FE181}">
      <dgm:prSet/>
      <dgm:spPr/>
      <dgm:t>
        <a:bodyPr/>
        <a:lstStyle/>
        <a:p>
          <a:endParaRPr lang="en-US"/>
        </a:p>
      </dgm:t>
    </dgm:pt>
    <dgm:pt modelId="{99BAA09E-54A5-4466-A210-EBC833CC56D7}" type="sibTrans" cxnId="{E6AAE7D4-54EA-4D34-A6CF-7AE2D47FE181}">
      <dgm:prSet/>
      <dgm:spPr/>
      <dgm:t>
        <a:bodyPr/>
        <a:lstStyle/>
        <a:p>
          <a:endParaRPr lang="en-US"/>
        </a:p>
      </dgm:t>
    </dgm:pt>
    <dgm:pt modelId="{05A04C6C-0A95-43C1-AE51-B4278F6975E9}">
      <dgm:prSet/>
      <dgm:spPr/>
      <dgm:t>
        <a:bodyPr/>
        <a:lstStyle/>
        <a:p>
          <a:r>
            <a:rPr lang="hr-HR">
              <a:latin typeface="Times New Roman" panose="02020603050405020304" pitchFamily="18" charset="0"/>
              <a:cs typeface="Times New Roman" panose="02020603050405020304" pitchFamily="18" charset="0"/>
            </a:rPr>
            <a:t>Državna riznica Vijetnama</a:t>
          </a:r>
        </a:p>
      </dgm:t>
    </dgm:pt>
    <dgm:pt modelId="{59F2D20C-0256-4296-938D-845F453F8551}" type="parTrans" cxnId="{1499C924-42B8-42F1-A264-61CFEA030520}">
      <dgm:prSet/>
      <dgm:spPr/>
      <dgm:t>
        <a:bodyPr/>
        <a:lstStyle/>
        <a:p>
          <a:endParaRPr lang="en-US"/>
        </a:p>
      </dgm:t>
    </dgm:pt>
    <dgm:pt modelId="{80DD0468-863A-4FB0-86BE-438FC91D4017}" type="sibTrans" cxnId="{1499C924-42B8-42F1-A264-61CFEA030520}">
      <dgm:prSet/>
      <dgm:spPr/>
      <dgm:t>
        <a:bodyPr/>
        <a:lstStyle/>
        <a:p>
          <a:endParaRPr lang="en-US"/>
        </a:p>
      </dgm:t>
    </dgm:pt>
    <dgm:pt modelId="{1B27245F-D332-44FA-A38F-F355EC687772}">
      <dgm:prSet/>
      <dgm:spPr/>
      <dgm:t>
        <a:bodyPr/>
        <a:lstStyle/>
        <a:p>
          <a:r>
            <a:rPr lang="hr-HR">
              <a:latin typeface="Times New Roman" panose="02020603050405020304" pitchFamily="18" charset="0"/>
              <a:cs typeface="Times New Roman" panose="02020603050405020304" pitchFamily="18" charset="0"/>
            </a:rPr>
            <a:t>02 Odluke o propisima i postupcima unutarnje revizije u pilotnoj fazi</a:t>
          </a:r>
        </a:p>
      </dgm:t>
    </dgm:pt>
    <dgm:pt modelId="{D547D9E8-6D8F-486D-A41F-7E0819873FE4}" type="parTrans" cxnId="{3CBFE309-9583-4938-A3F8-10D72C6B9439}">
      <dgm:prSet/>
      <dgm:spPr/>
      <dgm:t>
        <a:bodyPr/>
        <a:lstStyle/>
        <a:p>
          <a:endParaRPr lang="en-US"/>
        </a:p>
      </dgm:t>
    </dgm:pt>
    <dgm:pt modelId="{AC21900E-A227-446A-B44B-7AE0933F323F}" type="sibTrans" cxnId="{3CBFE309-9583-4938-A3F8-10D72C6B9439}">
      <dgm:prSet/>
      <dgm:spPr/>
      <dgm:t>
        <a:bodyPr/>
        <a:lstStyle/>
        <a:p>
          <a:endParaRPr lang="en-US"/>
        </a:p>
      </dgm:t>
    </dgm:pt>
    <dgm:pt modelId="{61FFCD22-5301-4D36-8B28-8DBB044F1606}" type="pres">
      <dgm:prSet presAssocID="{A8824A68-A641-4A74-8C5F-AFE3B4C7E6C9}" presName="rootnode" presStyleCnt="0">
        <dgm:presLayoutVars>
          <dgm:chMax/>
          <dgm:chPref/>
          <dgm:dir/>
          <dgm:animLvl val="lvl"/>
        </dgm:presLayoutVars>
      </dgm:prSet>
      <dgm:spPr/>
    </dgm:pt>
    <dgm:pt modelId="{B59FD4AE-6777-42A9-82FE-6764C05F12E4}" type="pres">
      <dgm:prSet presAssocID="{ED97645D-A56E-4C94-92FC-5F7FA8CD3E3E}" presName="composite" presStyleCnt="0"/>
      <dgm:spPr/>
    </dgm:pt>
    <dgm:pt modelId="{4B78CF7C-8EE6-4500-9B2F-2EDB6039A049}" type="pres">
      <dgm:prSet presAssocID="{ED97645D-A56E-4C94-92FC-5F7FA8CD3E3E}" presName="bentUpArrow1" presStyleLbl="alignImgPlace1" presStyleIdx="0" presStyleCnt="2"/>
      <dgm:spPr/>
    </dgm:pt>
    <dgm:pt modelId="{DFDEE3EC-FC4A-43E5-AFA2-1AB98AA3E2CE}" type="pres">
      <dgm:prSet presAssocID="{ED97645D-A56E-4C94-92FC-5F7FA8CD3E3E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86CB92D3-5EFC-406F-9EDF-9B57A54EB5DD}" type="pres">
      <dgm:prSet presAssocID="{ED97645D-A56E-4C94-92FC-5F7FA8CD3E3E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925CFC7E-5BDD-4DDD-B542-FEA548A3EE4E}" type="pres">
      <dgm:prSet presAssocID="{FC74C0DD-0B81-4D3C-A0EF-895FB9250326}" presName="sibTrans" presStyleCnt="0"/>
      <dgm:spPr/>
    </dgm:pt>
    <dgm:pt modelId="{C7AA8034-4AE6-47AC-82C7-0EFFDFF3F584}" type="pres">
      <dgm:prSet presAssocID="{71092788-9941-4B2E-9883-36223CB5C835}" presName="composite" presStyleCnt="0"/>
      <dgm:spPr/>
    </dgm:pt>
    <dgm:pt modelId="{707650FC-1A04-4A06-86BA-87F41CF1A21F}" type="pres">
      <dgm:prSet presAssocID="{71092788-9941-4B2E-9883-36223CB5C835}" presName="bentUpArrow1" presStyleLbl="alignImgPlace1" presStyleIdx="1" presStyleCnt="2"/>
      <dgm:spPr/>
    </dgm:pt>
    <dgm:pt modelId="{3576B67D-75C2-4688-8FD3-5AF0A1D0671A}" type="pres">
      <dgm:prSet presAssocID="{71092788-9941-4B2E-9883-36223CB5C835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6F65B132-1668-4F89-AD33-F475ADCEB922}" type="pres">
      <dgm:prSet presAssocID="{71092788-9941-4B2E-9883-36223CB5C835}" presName="ChildText" presStyleLbl="revTx" presStyleIdx="1" presStyleCnt="3" custScaleX="141939" custLinFactNeighborX="20664">
        <dgm:presLayoutVars>
          <dgm:chMax val="0"/>
          <dgm:chPref val="0"/>
          <dgm:bulletEnabled val="1"/>
        </dgm:presLayoutVars>
      </dgm:prSet>
      <dgm:spPr/>
    </dgm:pt>
    <dgm:pt modelId="{2C8C6467-1539-47B1-87FE-BD5BACB78123}" type="pres">
      <dgm:prSet presAssocID="{0D6CFC8D-702B-46EA-B93E-F4888686BEB7}" presName="sibTrans" presStyleCnt="0"/>
      <dgm:spPr/>
    </dgm:pt>
    <dgm:pt modelId="{E06ADD9F-0B5C-4937-867F-9BF9BF7643F3}" type="pres">
      <dgm:prSet presAssocID="{05A04C6C-0A95-43C1-AE51-B4278F6975E9}" presName="composite" presStyleCnt="0"/>
      <dgm:spPr/>
    </dgm:pt>
    <dgm:pt modelId="{6CE5A53B-BA2B-4F12-8A3E-6C6B7F1507B2}" type="pres">
      <dgm:prSet presAssocID="{05A04C6C-0A95-43C1-AE51-B4278F6975E9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CB526585-E00F-47D7-864D-E6C668988DCA}" type="pres">
      <dgm:prSet presAssocID="{05A04C6C-0A95-43C1-AE51-B4278F6975E9}" presName="FinalChildText" presStyleLbl="revTx" presStyleIdx="2" presStyleCnt="3" custScaleX="148152" custLinFactNeighborX="24106" custLinFactNeighborY="888">
        <dgm:presLayoutVars>
          <dgm:chMax val="0"/>
          <dgm:chPref val="0"/>
          <dgm:bulletEnabled val="1"/>
        </dgm:presLayoutVars>
      </dgm:prSet>
      <dgm:spPr/>
    </dgm:pt>
  </dgm:ptLst>
  <dgm:cxnLst>
    <dgm:cxn modelId="{3CBFE309-9583-4938-A3F8-10D72C6B9439}" srcId="{05A04C6C-0A95-43C1-AE51-B4278F6975E9}" destId="{1B27245F-D332-44FA-A38F-F355EC687772}" srcOrd="0" destOrd="0" parTransId="{D547D9E8-6D8F-486D-A41F-7E0819873FE4}" sibTransId="{AC21900E-A227-446A-B44B-7AE0933F323F}"/>
    <dgm:cxn modelId="{1A4D2A0C-B4CA-4F3D-A065-D2199D51F0E0}" type="presOf" srcId="{71092788-9941-4B2E-9883-36223CB5C835}" destId="{3576B67D-75C2-4688-8FD3-5AF0A1D0671A}" srcOrd="0" destOrd="0" presId="urn:microsoft.com/office/officeart/2005/8/layout/StepDownProcess"/>
    <dgm:cxn modelId="{1499C924-42B8-42F1-A264-61CFEA030520}" srcId="{A8824A68-A641-4A74-8C5F-AFE3B4C7E6C9}" destId="{05A04C6C-0A95-43C1-AE51-B4278F6975E9}" srcOrd="2" destOrd="0" parTransId="{59F2D20C-0256-4296-938D-845F453F8551}" sibTransId="{80DD0468-863A-4FB0-86BE-438FC91D4017}"/>
    <dgm:cxn modelId="{9BA6AD28-AC42-4EA5-BE19-2B3CAF5A0256}" srcId="{A8824A68-A641-4A74-8C5F-AFE3B4C7E6C9}" destId="{ED97645D-A56E-4C94-92FC-5F7FA8CD3E3E}" srcOrd="0" destOrd="0" parTransId="{006925A9-2EEF-416B-AA73-F539DEACB7D3}" sibTransId="{FC74C0DD-0B81-4D3C-A0EF-895FB9250326}"/>
    <dgm:cxn modelId="{17527838-B8BB-49E0-BD46-B82B4BC27D49}" type="presOf" srcId="{ED97645D-A56E-4C94-92FC-5F7FA8CD3E3E}" destId="{DFDEE3EC-FC4A-43E5-AFA2-1AB98AA3E2CE}" srcOrd="0" destOrd="0" presId="urn:microsoft.com/office/officeart/2005/8/layout/StepDownProcess"/>
    <dgm:cxn modelId="{171DCD5B-8E83-437C-AFA2-9420486C0179}" type="presOf" srcId="{05A04C6C-0A95-43C1-AE51-B4278F6975E9}" destId="{6CE5A53B-BA2B-4F12-8A3E-6C6B7F1507B2}" srcOrd="0" destOrd="0" presId="urn:microsoft.com/office/officeart/2005/8/layout/StepDownProcess"/>
    <dgm:cxn modelId="{9ADF3D5E-AAEF-4219-91B4-A2A7E21A59B5}" srcId="{A8824A68-A641-4A74-8C5F-AFE3B4C7E6C9}" destId="{71092788-9941-4B2E-9883-36223CB5C835}" srcOrd="1" destOrd="0" parTransId="{A1A2F055-E2E2-489F-B69A-CB39B2495229}" sibTransId="{0D6CFC8D-702B-46EA-B93E-F4888686BEB7}"/>
    <dgm:cxn modelId="{8BD4EA5E-567B-4DDA-B0BB-0E8050C49EE6}" type="presOf" srcId="{4FA93FDF-031B-4A25-A4E8-0E0472405ACC}" destId="{6F65B132-1668-4F89-AD33-F475ADCEB922}" srcOrd="0" destOrd="0" presId="urn:microsoft.com/office/officeart/2005/8/layout/StepDownProcess"/>
    <dgm:cxn modelId="{99C9186D-885B-4124-BEED-6B82B40F537A}" type="presOf" srcId="{F5A8DD10-0FF1-463D-8242-51C147A678D7}" destId="{86CB92D3-5EFC-406F-9EDF-9B57A54EB5DD}" srcOrd="0" destOrd="0" presId="urn:microsoft.com/office/officeart/2005/8/layout/StepDownProcess"/>
    <dgm:cxn modelId="{63766D5A-63BA-4215-8DA2-BA618EF887C1}" srcId="{ED97645D-A56E-4C94-92FC-5F7FA8CD3E3E}" destId="{F5A8DD10-0FF1-463D-8242-51C147A678D7}" srcOrd="0" destOrd="0" parTransId="{CA8A4C85-5909-4CF1-A020-D85141F5DACC}" sibTransId="{4BAC9738-1DC6-4ED7-9A0E-7CEA0A2DEFC1}"/>
    <dgm:cxn modelId="{E6AAE7D4-54EA-4D34-A6CF-7AE2D47FE181}" srcId="{71092788-9941-4B2E-9883-36223CB5C835}" destId="{4FA93FDF-031B-4A25-A4E8-0E0472405ACC}" srcOrd="0" destOrd="0" parTransId="{16F0B6A1-477B-463B-A556-FD0F69CA94A5}" sibTransId="{99BAA09E-54A5-4466-A210-EBC833CC56D7}"/>
    <dgm:cxn modelId="{9297C8E4-745E-4157-A304-3094FAB2AC0C}" type="presOf" srcId="{1B27245F-D332-44FA-A38F-F355EC687772}" destId="{CB526585-E00F-47D7-864D-E6C668988DCA}" srcOrd="0" destOrd="0" presId="urn:microsoft.com/office/officeart/2005/8/layout/StepDownProcess"/>
    <dgm:cxn modelId="{3F8AA3F1-C88C-47F9-BBAB-61182E7D41D1}" type="presOf" srcId="{A8824A68-A641-4A74-8C5F-AFE3B4C7E6C9}" destId="{61FFCD22-5301-4D36-8B28-8DBB044F1606}" srcOrd="0" destOrd="0" presId="urn:microsoft.com/office/officeart/2005/8/layout/StepDownProcess"/>
    <dgm:cxn modelId="{5072E85D-586A-45FC-9715-EE7719754120}" type="presParOf" srcId="{61FFCD22-5301-4D36-8B28-8DBB044F1606}" destId="{B59FD4AE-6777-42A9-82FE-6764C05F12E4}" srcOrd="0" destOrd="0" presId="urn:microsoft.com/office/officeart/2005/8/layout/StepDownProcess"/>
    <dgm:cxn modelId="{40EB00C5-547F-4AAF-BED9-9637E9954278}" type="presParOf" srcId="{B59FD4AE-6777-42A9-82FE-6764C05F12E4}" destId="{4B78CF7C-8EE6-4500-9B2F-2EDB6039A049}" srcOrd="0" destOrd="0" presId="urn:microsoft.com/office/officeart/2005/8/layout/StepDownProcess"/>
    <dgm:cxn modelId="{FA3F7889-A1AD-4144-B5EC-0A972BDB90A9}" type="presParOf" srcId="{B59FD4AE-6777-42A9-82FE-6764C05F12E4}" destId="{DFDEE3EC-FC4A-43E5-AFA2-1AB98AA3E2CE}" srcOrd="1" destOrd="0" presId="urn:microsoft.com/office/officeart/2005/8/layout/StepDownProcess"/>
    <dgm:cxn modelId="{3DD19B31-7428-4527-B526-4EDF299F0C04}" type="presParOf" srcId="{B59FD4AE-6777-42A9-82FE-6764C05F12E4}" destId="{86CB92D3-5EFC-406F-9EDF-9B57A54EB5DD}" srcOrd="2" destOrd="0" presId="urn:microsoft.com/office/officeart/2005/8/layout/StepDownProcess"/>
    <dgm:cxn modelId="{FF9F87AC-37D9-48C0-88D3-AA67429B2768}" type="presParOf" srcId="{61FFCD22-5301-4D36-8B28-8DBB044F1606}" destId="{925CFC7E-5BDD-4DDD-B542-FEA548A3EE4E}" srcOrd="1" destOrd="0" presId="urn:microsoft.com/office/officeart/2005/8/layout/StepDownProcess"/>
    <dgm:cxn modelId="{C49FEB08-0729-4284-A173-500D0D030884}" type="presParOf" srcId="{61FFCD22-5301-4D36-8B28-8DBB044F1606}" destId="{C7AA8034-4AE6-47AC-82C7-0EFFDFF3F584}" srcOrd="2" destOrd="0" presId="urn:microsoft.com/office/officeart/2005/8/layout/StepDownProcess"/>
    <dgm:cxn modelId="{60EFE4B3-265F-41AD-AD44-568BCBC04746}" type="presParOf" srcId="{C7AA8034-4AE6-47AC-82C7-0EFFDFF3F584}" destId="{707650FC-1A04-4A06-86BA-87F41CF1A21F}" srcOrd="0" destOrd="0" presId="urn:microsoft.com/office/officeart/2005/8/layout/StepDownProcess"/>
    <dgm:cxn modelId="{F1A22FF4-24CC-4B11-8B4E-73B48D547DFE}" type="presParOf" srcId="{C7AA8034-4AE6-47AC-82C7-0EFFDFF3F584}" destId="{3576B67D-75C2-4688-8FD3-5AF0A1D0671A}" srcOrd="1" destOrd="0" presId="urn:microsoft.com/office/officeart/2005/8/layout/StepDownProcess"/>
    <dgm:cxn modelId="{62921DAD-4554-4BF2-BAC1-4E78017DF0AB}" type="presParOf" srcId="{C7AA8034-4AE6-47AC-82C7-0EFFDFF3F584}" destId="{6F65B132-1668-4F89-AD33-F475ADCEB922}" srcOrd="2" destOrd="0" presId="urn:microsoft.com/office/officeart/2005/8/layout/StepDownProcess"/>
    <dgm:cxn modelId="{E0F5895F-5C3C-4F3F-AE02-07CB7DEA988F}" type="presParOf" srcId="{61FFCD22-5301-4D36-8B28-8DBB044F1606}" destId="{2C8C6467-1539-47B1-87FE-BD5BACB78123}" srcOrd="3" destOrd="0" presId="urn:microsoft.com/office/officeart/2005/8/layout/StepDownProcess"/>
    <dgm:cxn modelId="{860026D5-CB0F-49D4-90FA-500B3CEA34E9}" type="presParOf" srcId="{61FFCD22-5301-4D36-8B28-8DBB044F1606}" destId="{E06ADD9F-0B5C-4937-867F-9BF9BF7643F3}" srcOrd="4" destOrd="0" presId="urn:microsoft.com/office/officeart/2005/8/layout/StepDownProcess"/>
    <dgm:cxn modelId="{4A8BA8BC-3B0C-4789-B0BE-E751A310CF23}" type="presParOf" srcId="{E06ADD9F-0B5C-4937-867F-9BF9BF7643F3}" destId="{6CE5A53B-BA2B-4F12-8A3E-6C6B7F1507B2}" srcOrd="0" destOrd="0" presId="urn:microsoft.com/office/officeart/2005/8/layout/StepDownProcess"/>
    <dgm:cxn modelId="{5A643C56-216C-4603-BF12-0D209E7BC072}" type="presParOf" srcId="{E06ADD9F-0B5C-4937-867F-9BF9BF7643F3}" destId="{CB526585-E00F-47D7-864D-E6C668988DCA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2352CB3-17B0-4BC0-AB78-3CB205B86B66}" type="doc">
      <dgm:prSet loTypeId="urn:microsoft.com/office/officeart/2005/8/layout/chevron2" loCatId="process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4BF0340D-B2C3-4DBA-BABB-5760E591F9FF}">
      <dgm:prSet phldrT="[Text]"/>
      <dgm:spPr/>
      <dgm:t>
        <a:bodyPr/>
        <a:lstStyle/>
        <a:p>
          <a:r>
            <a:rPr lang="hr-HR" b="0">
              <a:latin typeface="Times New Roman" panose="02020603050405020304" pitchFamily="18" charset="0"/>
              <a:cs typeface="Times New Roman" panose="02020603050405020304" pitchFamily="18" charset="0"/>
            </a:rPr>
            <a:t>1.</a:t>
          </a:r>
        </a:p>
      </dgm:t>
    </dgm:pt>
    <dgm:pt modelId="{73AC3EBA-B192-4F30-AE33-1491A82FAA92}" type="parTrans" cxnId="{38D14FEF-13DC-4EC2-AC2E-99098418131E}">
      <dgm:prSet/>
      <dgm:spPr/>
      <dgm:t>
        <a:bodyPr/>
        <a:lstStyle/>
        <a:p>
          <a:endParaRPr lang="en-US" b="0"/>
        </a:p>
      </dgm:t>
    </dgm:pt>
    <dgm:pt modelId="{099335ED-EC0D-4207-97E2-7F9FE4EFD602}" type="sibTrans" cxnId="{38D14FEF-13DC-4EC2-AC2E-99098418131E}">
      <dgm:prSet/>
      <dgm:spPr/>
      <dgm:t>
        <a:bodyPr/>
        <a:lstStyle/>
        <a:p>
          <a:endParaRPr lang="en-US" b="0"/>
        </a:p>
      </dgm:t>
    </dgm:pt>
    <dgm:pt modelId="{E87762F9-D507-429F-A169-9BBA538FFE4D}">
      <dgm:prSet/>
      <dgm:spPr/>
      <dgm:t>
        <a:bodyPr/>
        <a:lstStyle/>
        <a:p>
          <a:r>
            <a:rPr lang="hr-HR" b="0">
              <a:latin typeface="Times New Roman" panose="02020603050405020304" pitchFamily="18" charset="0"/>
              <a:cs typeface="Times New Roman" panose="02020603050405020304" pitchFamily="18" charset="0"/>
            </a:rPr>
            <a:t>Procjena rizika</a:t>
          </a:r>
        </a:p>
      </dgm:t>
    </dgm:pt>
    <dgm:pt modelId="{B87F5AE5-D8BD-4738-88A2-970BB5880E0C}" type="parTrans" cxnId="{CD965B1F-64ED-4827-A00E-783D3FFF3568}">
      <dgm:prSet/>
      <dgm:spPr/>
      <dgm:t>
        <a:bodyPr/>
        <a:lstStyle/>
        <a:p>
          <a:endParaRPr lang="en-US"/>
        </a:p>
      </dgm:t>
    </dgm:pt>
    <dgm:pt modelId="{4DEDDFD7-AB5C-4B9B-8863-BBF7D7E019A9}" type="sibTrans" cxnId="{CD965B1F-64ED-4827-A00E-783D3FFF3568}">
      <dgm:prSet/>
      <dgm:spPr/>
      <dgm:t>
        <a:bodyPr/>
        <a:lstStyle/>
        <a:p>
          <a:endParaRPr lang="en-US"/>
        </a:p>
      </dgm:t>
    </dgm:pt>
    <dgm:pt modelId="{471010C6-C53C-4E7F-B231-8011273F80C7}">
      <dgm:prSet/>
      <dgm:spPr/>
      <dgm:t>
        <a:bodyPr/>
        <a:lstStyle/>
        <a:p>
          <a:r>
            <a:rPr lang="hr-HR" b="0">
              <a:latin typeface="Times New Roman" panose="02020603050405020304" pitchFamily="18" charset="0"/>
              <a:cs typeface="Times New Roman" panose="02020603050405020304" pitchFamily="18" charset="0"/>
            </a:rPr>
            <a:t>2.</a:t>
          </a:r>
        </a:p>
      </dgm:t>
    </dgm:pt>
    <dgm:pt modelId="{3DA915A7-FD58-4FF8-9D4D-4B8EB853BBA4}" type="parTrans" cxnId="{9CB14316-6504-430F-93E2-4321A8CD6BF8}">
      <dgm:prSet/>
      <dgm:spPr/>
      <dgm:t>
        <a:bodyPr/>
        <a:lstStyle/>
        <a:p>
          <a:endParaRPr lang="en-US"/>
        </a:p>
      </dgm:t>
    </dgm:pt>
    <dgm:pt modelId="{6110DC7A-9054-4968-A21B-FFCFA4622137}" type="sibTrans" cxnId="{9CB14316-6504-430F-93E2-4321A8CD6BF8}">
      <dgm:prSet/>
      <dgm:spPr/>
      <dgm:t>
        <a:bodyPr/>
        <a:lstStyle/>
        <a:p>
          <a:endParaRPr lang="en-US"/>
        </a:p>
      </dgm:t>
    </dgm:pt>
    <dgm:pt modelId="{3B6EA938-C2AA-4C9A-AFF4-80BCCF66CF89}">
      <dgm:prSet/>
      <dgm:spPr/>
      <dgm:t>
        <a:bodyPr/>
        <a:lstStyle/>
        <a:p>
          <a:r>
            <a:rPr lang="hr-HR" b="0">
              <a:latin typeface="Times New Roman" panose="02020603050405020304" pitchFamily="18" charset="0"/>
              <a:cs typeface="Times New Roman" panose="02020603050405020304" pitchFamily="18" charset="0"/>
            </a:rPr>
            <a:t>Planiranje unutarnje revizije</a:t>
          </a:r>
        </a:p>
      </dgm:t>
    </dgm:pt>
    <dgm:pt modelId="{DA60C576-CBEE-454F-A012-1BC6447AA91D}" type="parTrans" cxnId="{8A056998-ACCD-4EA8-B864-E1D5C8F19C8F}">
      <dgm:prSet/>
      <dgm:spPr/>
      <dgm:t>
        <a:bodyPr/>
        <a:lstStyle/>
        <a:p>
          <a:endParaRPr lang="en-US"/>
        </a:p>
      </dgm:t>
    </dgm:pt>
    <dgm:pt modelId="{77DD3357-C5DC-4469-B469-C4A242962D9F}" type="sibTrans" cxnId="{8A056998-ACCD-4EA8-B864-E1D5C8F19C8F}">
      <dgm:prSet/>
      <dgm:spPr/>
      <dgm:t>
        <a:bodyPr/>
        <a:lstStyle/>
        <a:p>
          <a:endParaRPr lang="en-US"/>
        </a:p>
      </dgm:t>
    </dgm:pt>
    <dgm:pt modelId="{0F21EBF3-1F8B-4C95-99A8-D451AF410FD6}">
      <dgm:prSet/>
      <dgm:spPr/>
      <dgm:t>
        <a:bodyPr/>
        <a:lstStyle/>
        <a:p>
          <a:r>
            <a:rPr lang="hr-HR" b="0">
              <a:latin typeface="Times New Roman" panose="02020603050405020304" pitchFamily="18" charset="0"/>
              <a:cs typeface="Times New Roman" panose="02020603050405020304" pitchFamily="18" charset="0"/>
            </a:rPr>
            <a:t>3.</a:t>
          </a:r>
        </a:p>
      </dgm:t>
    </dgm:pt>
    <dgm:pt modelId="{520555D4-4B2E-4F45-9895-79B5CBB1A68D}" type="parTrans" cxnId="{E4073B19-BF80-4BDB-96C5-E7BBFB52E19E}">
      <dgm:prSet/>
      <dgm:spPr/>
      <dgm:t>
        <a:bodyPr/>
        <a:lstStyle/>
        <a:p>
          <a:endParaRPr lang="en-US"/>
        </a:p>
      </dgm:t>
    </dgm:pt>
    <dgm:pt modelId="{CB2806E4-F065-4D62-9D72-9F77168795E1}" type="sibTrans" cxnId="{E4073B19-BF80-4BDB-96C5-E7BBFB52E19E}">
      <dgm:prSet/>
      <dgm:spPr/>
      <dgm:t>
        <a:bodyPr/>
        <a:lstStyle/>
        <a:p>
          <a:endParaRPr lang="en-US"/>
        </a:p>
      </dgm:t>
    </dgm:pt>
    <dgm:pt modelId="{95F9A327-9E0A-4F9F-A3AB-0AC7CAA2DF30}">
      <dgm:prSet/>
      <dgm:spPr/>
      <dgm:t>
        <a:bodyPr/>
        <a:lstStyle/>
        <a:p>
          <a:r>
            <a:rPr lang="hr-HR" b="0">
              <a:latin typeface="Times New Roman" panose="02020603050405020304" pitchFamily="18" charset="0"/>
              <a:cs typeface="Times New Roman" panose="02020603050405020304" pitchFamily="18" charset="0"/>
            </a:rPr>
            <a:t>Provedba unutarnje revizije u skladu s planovima</a:t>
          </a:r>
        </a:p>
      </dgm:t>
    </dgm:pt>
    <dgm:pt modelId="{9F55CAAD-A01D-42FA-8CC7-5275BF0F2DD9}" type="parTrans" cxnId="{D04F4E88-F124-4F00-966B-CF9DC7B577F9}">
      <dgm:prSet/>
      <dgm:spPr/>
      <dgm:t>
        <a:bodyPr/>
        <a:lstStyle/>
        <a:p>
          <a:endParaRPr lang="en-US"/>
        </a:p>
      </dgm:t>
    </dgm:pt>
    <dgm:pt modelId="{DCADDF3B-9EA1-4FFA-9386-E38F292A862D}" type="sibTrans" cxnId="{D04F4E88-F124-4F00-966B-CF9DC7B577F9}">
      <dgm:prSet/>
      <dgm:spPr/>
      <dgm:t>
        <a:bodyPr/>
        <a:lstStyle/>
        <a:p>
          <a:endParaRPr lang="en-US"/>
        </a:p>
      </dgm:t>
    </dgm:pt>
    <dgm:pt modelId="{FEEC0769-24E3-4677-9E3B-FE8CCCA01739}">
      <dgm:prSet/>
      <dgm:spPr/>
      <dgm:t>
        <a:bodyPr/>
        <a:lstStyle/>
        <a:p>
          <a:r>
            <a:rPr lang="hr-HR" b="0">
              <a:latin typeface="Times New Roman" panose="02020603050405020304" pitchFamily="18" charset="0"/>
              <a:cs typeface="Times New Roman" panose="02020603050405020304" pitchFamily="18" charset="0"/>
            </a:rPr>
            <a:t>4.</a:t>
          </a:r>
        </a:p>
      </dgm:t>
    </dgm:pt>
    <dgm:pt modelId="{95181878-228F-40CF-90AA-A21640839024}" type="parTrans" cxnId="{E1FBDAFC-6A63-44DA-8961-3C8A8BC1DCAB}">
      <dgm:prSet/>
      <dgm:spPr/>
      <dgm:t>
        <a:bodyPr/>
        <a:lstStyle/>
        <a:p>
          <a:endParaRPr lang="en-US"/>
        </a:p>
      </dgm:t>
    </dgm:pt>
    <dgm:pt modelId="{32767EA7-5979-4C12-A1C4-3B747AD3A2C1}" type="sibTrans" cxnId="{E1FBDAFC-6A63-44DA-8961-3C8A8BC1DCAB}">
      <dgm:prSet/>
      <dgm:spPr/>
      <dgm:t>
        <a:bodyPr/>
        <a:lstStyle/>
        <a:p>
          <a:endParaRPr lang="en-US"/>
        </a:p>
      </dgm:t>
    </dgm:pt>
    <dgm:pt modelId="{916ACD6E-B939-40E4-B70C-58F99AE3E2B7}">
      <dgm:prSet/>
      <dgm:spPr/>
      <dgm:t>
        <a:bodyPr/>
        <a:lstStyle/>
        <a:p>
          <a:r>
            <a:rPr lang="hr-HR" b="0">
              <a:latin typeface="Times New Roman" panose="02020603050405020304" pitchFamily="18" charset="0"/>
              <a:cs typeface="Times New Roman" panose="02020603050405020304" pitchFamily="18" charset="0"/>
            </a:rPr>
            <a:t>Izvješće unutarnje revizije</a:t>
          </a:r>
        </a:p>
      </dgm:t>
    </dgm:pt>
    <dgm:pt modelId="{2688C964-D01C-48F5-8719-7551D7A9951D}" type="parTrans" cxnId="{8C407596-2C3C-4800-9237-7D9DF0E0D026}">
      <dgm:prSet/>
      <dgm:spPr/>
      <dgm:t>
        <a:bodyPr/>
        <a:lstStyle/>
        <a:p>
          <a:endParaRPr lang="en-US"/>
        </a:p>
      </dgm:t>
    </dgm:pt>
    <dgm:pt modelId="{5343E5DD-95F7-4C25-BB79-3F52A558430D}" type="sibTrans" cxnId="{8C407596-2C3C-4800-9237-7D9DF0E0D026}">
      <dgm:prSet/>
      <dgm:spPr/>
      <dgm:t>
        <a:bodyPr/>
        <a:lstStyle/>
        <a:p>
          <a:endParaRPr lang="en-US"/>
        </a:p>
      </dgm:t>
    </dgm:pt>
    <dgm:pt modelId="{E5C31BC1-FB0B-4927-9E01-AE688239F682}">
      <dgm:prSet/>
      <dgm:spPr/>
      <dgm:t>
        <a:bodyPr/>
        <a:lstStyle/>
        <a:p>
          <a:r>
            <a:rPr lang="hr-HR" b="0">
              <a:latin typeface="Times New Roman" panose="02020603050405020304" pitchFamily="18" charset="0"/>
              <a:cs typeface="Times New Roman" panose="02020603050405020304" pitchFamily="18" charset="0"/>
            </a:rPr>
            <a:t>5.</a:t>
          </a:r>
        </a:p>
      </dgm:t>
    </dgm:pt>
    <dgm:pt modelId="{5B1D0FE0-1A25-4049-B10D-00AD9E4146C4}" type="parTrans" cxnId="{AF123943-6799-4854-8CE4-53D988F300F5}">
      <dgm:prSet/>
      <dgm:spPr/>
      <dgm:t>
        <a:bodyPr/>
        <a:lstStyle/>
        <a:p>
          <a:endParaRPr lang="en-US"/>
        </a:p>
      </dgm:t>
    </dgm:pt>
    <dgm:pt modelId="{BA760D3B-F1F1-433E-89CC-61FEB4091711}" type="sibTrans" cxnId="{AF123943-6799-4854-8CE4-53D988F300F5}">
      <dgm:prSet/>
      <dgm:spPr/>
      <dgm:t>
        <a:bodyPr/>
        <a:lstStyle/>
        <a:p>
          <a:endParaRPr lang="en-US"/>
        </a:p>
      </dgm:t>
    </dgm:pt>
    <dgm:pt modelId="{022508F2-8A80-413A-9B6A-43F7585BE852}">
      <dgm:prSet/>
      <dgm:spPr/>
      <dgm:t>
        <a:bodyPr/>
        <a:lstStyle/>
        <a:p>
          <a:r>
            <a:rPr lang="hr-HR" b="0">
              <a:latin typeface="Times New Roman" panose="02020603050405020304" pitchFamily="18" charset="0"/>
              <a:cs typeface="Times New Roman" panose="02020603050405020304" pitchFamily="18" charset="0"/>
            </a:rPr>
            <a:t>Praćenje provedbe i preporuke nakon revizije</a:t>
          </a:r>
        </a:p>
      </dgm:t>
    </dgm:pt>
    <dgm:pt modelId="{4DE4DEC5-C713-415F-915A-7C3C03931BB8}" type="parTrans" cxnId="{D7B442FA-4C9F-4D3C-9144-074153BDA34B}">
      <dgm:prSet/>
      <dgm:spPr/>
      <dgm:t>
        <a:bodyPr/>
        <a:lstStyle/>
        <a:p>
          <a:endParaRPr lang="en-US"/>
        </a:p>
      </dgm:t>
    </dgm:pt>
    <dgm:pt modelId="{622BDC63-FD25-453E-A6C9-FAC1B414E3D7}" type="sibTrans" cxnId="{D7B442FA-4C9F-4D3C-9144-074153BDA34B}">
      <dgm:prSet/>
      <dgm:spPr/>
      <dgm:t>
        <a:bodyPr/>
        <a:lstStyle/>
        <a:p>
          <a:endParaRPr lang="en-US"/>
        </a:p>
      </dgm:t>
    </dgm:pt>
    <dgm:pt modelId="{D328B9DB-8C7E-42C1-BB67-3E36D4751DB3}">
      <dgm:prSet/>
      <dgm:spPr/>
      <dgm:t>
        <a:bodyPr/>
        <a:lstStyle/>
        <a:p>
          <a:r>
            <a:rPr lang="hr-HR" b="0">
              <a:latin typeface="Times New Roman" panose="02020603050405020304" pitchFamily="18" charset="0"/>
              <a:cs typeface="Times New Roman" panose="02020603050405020304" pitchFamily="18" charset="0"/>
            </a:rPr>
            <a:t>6.</a:t>
          </a:r>
        </a:p>
      </dgm:t>
    </dgm:pt>
    <dgm:pt modelId="{9ED0A320-0506-473C-991C-67F77634535E}" type="parTrans" cxnId="{C2657468-1BE1-44E6-B223-B306869FE449}">
      <dgm:prSet/>
      <dgm:spPr/>
      <dgm:t>
        <a:bodyPr/>
        <a:lstStyle/>
        <a:p>
          <a:endParaRPr lang="en-US"/>
        </a:p>
      </dgm:t>
    </dgm:pt>
    <dgm:pt modelId="{178B9EEE-7795-4E1A-9922-2BC846BF0EEA}" type="sibTrans" cxnId="{C2657468-1BE1-44E6-B223-B306869FE449}">
      <dgm:prSet/>
      <dgm:spPr/>
      <dgm:t>
        <a:bodyPr/>
        <a:lstStyle/>
        <a:p>
          <a:endParaRPr lang="en-US"/>
        </a:p>
      </dgm:t>
    </dgm:pt>
    <dgm:pt modelId="{02FDA0ED-9ABE-4E6E-80BA-957B4F9144FF}">
      <dgm:prSet/>
      <dgm:spPr/>
      <dgm:t>
        <a:bodyPr/>
        <a:lstStyle/>
        <a:p>
          <a:r>
            <a:rPr lang="hr-HR" b="0">
              <a:latin typeface="Times New Roman" panose="02020603050405020304" pitchFamily="18" charset="0"/>
              <a:cs typeface="Times New Roman" panose="02020603050405020304" pitchFamily="18" charset="0"/>
            </a:rPr>
            <a:t>Pohrana evidencije o reviziji</a:t>
          </a:r>
        </a:p>
      </dgm:t>
    </dgm:pt>
    <dgm:pt modelId="{F20E0654-796A-406B-A090-19CB08DD50CB}" type="parTrans" cxnId="{79412C36-C612-47B4-B142-FE2BEE5BAA5C}">
      <dgm:prSet/>
      <dgm:spPr/>
      <dgm:t>
        <a:bodyPr/>
        <a:lstStyle/>
        <a:p>
          <a:endParaRPr lang="en-US"/>
        </a:p>
      </dgm:t>
    </dgm:pt>
    <dgm:pt modelId="{EA72EF8A-93A0-4748-964B-D0AC680CA018}" type="sibTrans" cxnId="{79412C36-C612-47B4-B142-FE2BEE5BAA5C}">
      <dgm:prSet/>
      <dgm:spPr/>
      <dgm:t>
        <a:bodyPr/>
        <a:lstStyle/>
        <a:p>
          <a:endParaRPr lang="en-US"/>
        </a:p>
      </dgm:t>
    </dgm:pt>
    <dgm:pt modelId="{47ABCA14-80C7-4D0B-81B2-79FA0361820E}" type="pres">
      <dgm:prSet presAssocID="{82352CB3-17B0-4BC0-AB78-3CB205B86B66}" presName="linearFlow" presStyleCnt="0">
        <dgm:presLayoutVars>
          <dgm:dir/>
          <dgm:animLvl val="lvl"/>
          <dgm:resizeHandles val="exact"/>
        </dgm:presLayoutVars>
      </dgm:prSet>
      <dgm:spPr/>
    </dgm:pt>
    <dgm:pt modelId="{DDE08793-EEF5-4226-AB18-DCCCF46570D5}" type="pres">
      <dgm:prSet presAssocID="{4BF0340D-B2C3-4DBA-BABB-5760E591F9FF}" presName="composite" presStyleCnt="0"/>
      <dgm:spPr/>
    </dgm:pt>
    <dgm:pt modelId="{BD8F108F-E082-437A-BADD-4BA9D507A3E0}" type="pres">
      <dgm:prSet presAssocID="{4BF0340D-B2C3-4DBA-BABB-5760E591F9FF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4DAA5AC8-0081-482C-83EB-8679E0DECE4D}" type="pres">
      <dgm:prSet presAssocID="{4BF0340D-B2C3-4DBA-BABB-5760E591F9FF}" presName="descendantText" presStyleLbl="alignAcc1" presStyleIdx="0" presStyleCnt="6">
        <dgm:presLayoutVars>
          <dgm:bulletEnabled val="1"/>
        </dgm:presLayoutVars>
      </dgm:prSet>
      <dgm:spPr/>
    </dgm:pt>
    <dgm:pt modelId="{4BA3A90B-B106-494A-B9BA-9EEFD2872863}" type="pres">
      <dgm:prSet presAssocID="{099335ED-EC0D-4207-97E2-7F9FE4EFD602}" presName="sp" presStyleCnt="0"/>
      <dgm:spPr/>
    </dgm:pt>
    <dgm:pt modelId="{D59EAF38-3A77-4CD3-BAE5-B02125904CDE}" type="pres">
      <dgm:prSet presAssocID="{471010C6-C53C-4E7F-B231-8011273F80C7}" presName="composite" presStyleCnt="0"/>
      <dgm:spPr/>
    </dgm:pt>
    <dgm:pt modelId="{1B7E96BC-E9A5-4184-884A-62440F251443}" type="pres">
      <dgm:prSet presAssocID="{471010C6-C53C-4E7F-B231-8011273F80C7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56EBDDB3-1389-4E7D-BF0D-70C8649BC97B}" type="pres">
      <dgm:prSet presAssocID="{471010C6-C53C-4E7F-B231-8011273F80C7}" presName="descendantText" presStyleLbl="alignAcc1" presStyleIdx="1" presStyleCnt="6">
        <dgm:presLayoutVars>
          <dgm:bulletEnabled val="1"/>
        </dgm:presLayoutVars>
      </dgm:prSet>
      <dgm:spPr/>
    </dgm:pt>
    <dgm:pt modelId="{99BC60BB-5C0E-4A05-B44F-7152A41622C5}" type="pres">
      <dgm:prSet presAssocID="{6110DC7A-9054-4968-A21B-FFCFA4622137}" presName="sp" presStyleCnt="0"/>
      <dgm:spPr/>
    </dgm:pt>
    <dgm:pt modelId="{D07D5D36-57F9-4CF3-BF90-527BA2119579}" type="pres">
      <dgm:prSet presAssocID="{0F21EBF3-1F8B-4C95-99A8-D451AF410FD6}" presName="composite" presStyleCnt="0"/>
      <dgm:spPr/>
    </dgm:pt>
    <dgm:pt modelId="{7E6BDD0D-6643-4822-A7AF-C48F39BD1ABA}" type="pres">
      <dgm:prSet presAssocID="{0F21EBF3-1F8B-4C95-99A8-D451AF410FD6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B874738C-B912-43B9-9889-4A856A34180E}" type="pres">
      <dgm:prSet presAssocID="{0F21EBF3-1F8B-4C95-99A8-D451AF410FD6}" presName="descendantText" presStyleLbl="alignAcc1" presStyleIdx="2" presStyleCnt="6">
        <dgm:presLayoutVars>
          <dgm:bulletEnabled val="1"/>
        </dgm:presLayoutVars>
      </dgm:prSet>
      <dgm:spPr/>
    </dgm:pt>
    <dgm:pt modelId="{91D957C6-E592-4044-9289-B7BA9E7F19B5}" type="pres">
      <dgm:prSet presAssocID="{CB2806E4-F065-4D62-9D72-9F77168795E1}" presName="sp" presStyleCnt="0"/>
      <dgm:spPr/>
    </dgm:pt>
    <dgm:pt modelId="{FF1F371C-6AFB-4206-9AE4-93EF356034D6}" type="pres">
      <dgm:prSet presAssocID="{FEEC0769-24E3-4677-9E3B-FE8CCCA01739}" presName="composite" presStyleCnt="0"/>
      <dgm:spPr/>
    </dgm:pt>
    <dgm:pt modelId="{6D07A0A8-FB29-4397-9705-3558DBA40726}" type="pres">
      <dgm:prSet presAssocID="{FEEC0769-24E3-4677-9E3B-FE8CCCA01739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D27B94E1-FF93-4C44-AEE6-0EB72ACEDB08}" type="pres">
      <dgm:prSet presAssocID="{FEEC0769-24E3-4677-9E3B-FE8CCCA01739}" presName="descendantText" presStyleLbl="alignAcc1" presStyleIdx="3" presStyleCnt="6">
        <dgm:presLayoutVars>
          <dgm:bulletEnabled val="1"/>
        </dgm:presLayoutVars>
      </dgm:prSet>
      <dgm:spPr/>
    </dgm:pt>
    <dgm:pt modelId="{ED28C8DD-A2C1-4134-BB79-70B40F9D1C80}" type="pres">
      <dgm:prSet presAssocID="{32767EA7-5979-4C12-A1C4-3B747AD3A2C1}" presName="sp" presStyleCnt="0"/>
      <dgm:spPr/>
    </dgm:pt>
    <dgm:pt modelId="{6844FCD7-4D11-47E2-A1D1-80DB789E7512}" type="pres">
      <dgm:prSet presAssocID="{E5C31BC1-FB0B-4927-9E01-AE688239F682}" presName="composite" presStyleCnt="0"/>
      <dgm:spPr/>
    </dgm:pt>
    <dgm:pt modelId="{FA5E2467-CD93-4873-8584-D2746BFB1F0C}" type="pres">
      <dgm:prSet presAssocID="{E5C31BC1-FB0B-4927-9E01-AE688239F682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F74B511C-A2AF-4A5A-9058-CCA4E59D3016}" type="pres">
      <dgm:prSet presAssocID="{E5C31BC1-FB0B-4927-9E01-AE688239F682}" presName="descendantText" presStyleLbl="alignAcc1" presStyleIdx="4" presStyleCnt="6">
        <dgm:presLayoutVars>
          <dgm:bulletEnabled val="1"/>
        </dgm:presLayoutVars>
      </dgm:prSet>
      <dgm:spPr/>
    </dgm:pt>
    <dgm:pt modelId="{3EB6D3E8-831B-4D1B-8BB9-97B867644C00}" type="pres">
      <dgm:prSet presAssocID="{BA760D3B-F1F1-433E-89CC-61FEB4091711}" presName="sp" presStyleCnt="0"/>
      <dgm:spPr/>
    </dgm:pt>
    <dgm:pt modelId="{43CF840E-6DC3-4C6C-AE23-67017FFAB6EE}" type="pres">
      <dgm:prSet presAssocID="{D328B9DB-8C7E-42C1-BB67-3E36D4751DB3}" presName="composite" presStyleCnt="0"/>
      <dgm:spPr/>
    </dgm:pt>
    <dgm:pt modelId="{1ACC3DC4-4192-4A1C-8D30-0AA2F08DC08F}" type="pres">
      <dgm:prSet presAssocID="{D328B9DB-8C7E-42C1-BB67-3E36D4751DB3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026B5AA5-EC0F-4B14-B3AC-FBF0D365AB6D}" type="pres">
      <dgm:prSet presAssocID="{D328B9DB-8C7E-42C1-BB67-3E36D4751DB3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3FCF300C-DE1C-434B-A064-4AC2121F4F90}" type="presOf" srcId="{916ACD6E-B939-40E4-B70C-58F99AE3E2B7}" destId="{D27B94E1-FF93-4C44-AEE6-0EB72ACEDB08}" srcOrd="0" destOrd="0" presId="urn:microsoft.com/office/officeart/2005/8/layout/chevron2"/>
    <dgm:cxn modelId="{58DCE40D-B675-45DE-8C05-4760CB68D65C}" type="presOf" srcId="{022508F2-8A80-413A-9B6A-43F7585BE852}" destId="{F74B511C-A2AF-4A5A-9058-CCA4E59D3016}" srcOrd="0" destOrd="0" presId="urn:microsoft.com/office/officeart/2005/8/layout/chevron2"/>
    <dgm:cxn modelId="{9CB14316-6504-430F-93E2-4321A8CD6BF8}" srcId="{82352CB3-17B0-4BC0-AB78-3CB205B86B66}" destId="{471010C6-C53C-4E7F-B231-8011273F80C7}" srcOrd="1" destOrd="0" parTransId="{3DA915A7-FD58-4FF8-9D4D-4B8EB853BBA4}" sibTransId="{6110DC7A-9054-4968-A21B-FFCFA4622137}"/>
    <dgm:cxn modelId="{E4073B19-BF80-4BDB-96C5-E7BBFB52E19E}" srcId="{82352CB3-17B0-4BC0-AB78-3CB205B86B66}" destId="{0F21EBF3-1F8B-4C95-99A8-D451AF410FD6}" srcOrd="2" destOrd="0" parTransId="{520555D4-4B2E-4F45-9895-79B5CBB1A68D}" sibTransId="{CB2806E4-F065-4D62-9D72-9F77168795E1}"/>
    <dgm:cxn modelId="{CD965B1F-64ED-4827-A00E-783D3FFF3568}" srcId="{4BF0340D-B2C3-4DBA-BABB-5760E591F9FF}" destId="{E87762F9-D507-429F-A169-9BBA538FFE4D}" srcOrd="0" destOrd="0" parTransId="{B87F5AE5-D8BD-4738-88A2-970BB5880E0C}" sibTransId="{4DEDDFD7-AB5C-4B9B-8863-BBF7D7E019A9}"/>
    <dgm:cxn modelId="{A5264632-795F-478D-990A-60F9155B8387}" type="presOf" srcId="{E5C31BC1-FB0B-4927-9E01-AE688239F682}" destId="{FA5E2467-CD93-4873-8584-D2746BFB1F0C}" srcOrd="0" destOrd="0" presId="urn:microsoft.com/office/officeart/2005/8/layout/chevron2"/>
    <dgm:cxn modelId="{7A203A33-D955-4B49-8478-0BD3045615D9}" type="presOf" srcId="{82352CB3-17B0-4BC0-AB78-3CB205B86B66}" destId="{47ABCA14-80C7-4D0B-81B2-79FA0361820E}" srcOrd="0" destOrd="0" presId="urn:microsoft.com/office/officeart/2005/8/layout/chevron2"/>
    <dgm:cxn modelId="{79412C36-C612-47B4-B142-FE2BEE5BAA5C}" srcId="{D328B9DB-8C7E-42C1-BB67-3E36D4751DB3}" destId="{02FDA0ED-9ABE-4E6E-80BA-957B4F9144FF}" srcOrd="0" destOrd="0" parTransId="{F20E0654-796A-406B-A090-19CB08DD50CB}" sibTransId="{EA72EF8A-93A0-4748-964B-D0AC680CA018}"/>
    <dgm:cxn modelId="{20EDD95E-E11F-4860-A593-7637777A4549}" type="presOf" srcId="{E87762F9-D507-429F-A169-9BBA538FFE4D}" destId="{4DAA5AC8-0081-482C-83EB-8679E0DECE4D}" srcOrd="0" destOrd="0" presId="urn:microsoft.com/office/officeart/2005/8/layout/chevron2"/>
    <dgm:cxn modelId="{AF123943-6799-4854-8CE4-53D988F300F5}" srcId="{82352CB3-17B0-4BC0-AB78-3CB205B86B66}" destId="{E5C31BC1-FB0B-4927-9E01-AE688239F682}" srcOrd="4" destOrd="0" parTransId="{5B1D0FE0-1A25-4049-B10D-00AD9E4146C4}" sibTransId="{BA760D3B-F1F1-433E-89CC-61FEB4091711}"/>
    <dgm:cxn modelId="{C2657468-1BE1-44E6-B223-B306869FE449}" srcId="{82352CB3-17B0-4BC0-AB78-3CB205B86B66}" destId="{D328B9DB-8C7E-42C1-BB67-3E36D4751DB3}" srcOrd="5" destOrd="0" parTransId="{9ED0A320-0506-473C-991C-67F77634535E}" sibTransId="{178B9EEE-7795-4E1A-9922-2BC846BF0EEA}"/>
    <dgm:cxn modelId="{F6883752-1829-4974-8B55-795F495CD74F}" type="presOf" srcId="{3B6EA938-C2AA-4C9A-AFF4-80BCCF66CF89}" destId="{56EBDDB3-1389-4E7D-BF0D-70C8649BC97B}" srcOrd="0" destOrd="0" presId="urn:microsoft.com/office/officeart/2005/8/layout/chevron2"/>
    <dgm:cxn modelId="{0DDC9C87-0B41-4D0B-83D9-415E55DF9D0D}" type="presOf" srcId="{FEEC0769-24E3-4677-9E3B-FE8CCCA01739}" destId="{6D07A0A8-FB29-4397-9705-3558DBA40726}" srcOrd="0" destOrd="0" presId="urn:microsoft.com/office/officeart/2005/8/layout/chevron2"/>
    <dgm:cxn modelId="{D04F4E88-F124-4F00-966B-CF9DC7B577F9}" srcId="{0F21EBF3-1F8B-4C95-99A8-D451AF410FD6}" destId="{95F9A327-9E0A-4F9F-A3AB-0AC7CAA2DF30}" srcOrd="0" destOrd="0" parTransId="{9F55CAAD-A01D-42FA-8CC7-5275BF0F2DD9}" sibTransId="{DCADDF3B-9EA1-4FFA-9386-E38F292A862D}"/>
    <dgm:cxn modelId="{8C407596-2C3C-4800-9237-7D9DF0E0D026}" srcId="{FEEC0769-24E3-4677-9E3B-FE8CCCA01739}" destId="{916ACD6E-B939-40E4-B70C-58F99AE3E2B7}" srcOrd="0" destOrd="0" parTransId="{2688C964-D01C-48F5-8719-7551D7A9951D}" sibTransId="{5343E5DD-95F7-4C25-BB79-3F52A558430D}"/>
    <dgm:cxn modelId="{8A056998-ACCD-4EA8-B864-E1D5C8F19C8F}" srcId="{471010C6-C53C-4E7F-B231-8011273F80C7}" destId="{3B6EA938-C2AA-4C9A-AFF4-80BCCF66CF89}" srcOrd="0" destOrd="0" parTransId="{DA60C576-CBEE-454F-A012-1BC6447AA91D}" sibTransId="{77DD3357-C5DC-4469-B469-C4A242962D9F}"/>
    <dgm:cxn modelId="{4BC2499C-21C8-40AB-9F8B-7B523D33F25F}" type="presOf" srcId="{02FDA0ED-9ABE-4E6E-80BA-957B4F9144FF}" destId="{026B5AA5-EC0F-4B14-B3AC-FBF0D365AB6D}" srcOrd="0" destOrd="0" presId="urn:microsoft.com/office/officeart/2005/8/layout/chevron2"/>
    <dgm:cxn modelId="{BE5B17A2-3DCF-4DD8-AB3D-6E6DC7B4144A}" type="presOf" srcId="{471010C6-C53C-4E7F-B231-8011273F80C7}" destId="{1B7E96BC-E9A5-4184-884A-62440F251443}" srcOrd="0" destOrd="0" presId="urn:microsoft.com/office/officeart/2005/8/layout/chevron2"/>
    <dgm:cxn modelId="{8B67E7A6-C840-47C8-829E-7C55B3EF6556}" type="presOf" srcId="{95F9A327-9E0A-4F9F-A3AB-0AC7CAA2DF30}" destId="{B874738C-B912-43B9-9889-4A856A34180E}" srcOrd="0" destOrd="0" presId="urn:microsoft.com/office/officeart/2005/8/layout/chevron2"/>
    <dgm:cxn modelId="{C8EF36B8-8CE1-4E14-BD48-8DE5A74D4A25}" type="presOf" srcId="{0F21EBF3-1F8B-4C95-99A8-D451AF410FD6}" destId="{7E6BDD0D-6643-4822-A7AF-C48F39BD1ABA}" srcOrd="0" destOrd="0" presId="urn:microsoft.com/office/officeart/2005/8/layout/chevron2"/>
    <dgm:cxn modelId="{82D45BDF-9772-4A4C-9E2F-2DDF0FA248FA}" type="presOf" srcId="{4BF0340D-B2C3-4DBA-BABB-5760E591F9FF}" destId="{BD8F108F-E082-437A-BADD-4BA9D507A3E0}" srcOrd="0" destOrd="0" presId="urn:microsoft.com/office/officeart/2005/8/layout/chevron2"/>
    <dgm:cxn modelId="{38D14FEF-13DC-4EC2-AC2E-99098418131E}" srcId="{82352CB3-17B0-4BC0-AB78-3CB205B86B66}" destId="{4BF0340D-B2C3-4DBA-BABB-5760E591F9FF}" srcOrd="0" destOrd="0" parTransId="{73AC3EBA-B192-4F30-AE33-1491A82FAA92}" sibTransId="{099335ED-EC0D-4207-97E2-7F9FE4EFD602}"/>
    <dgm:cxn modelId="{6838B4F7-0064-41A9-B1B0-EB57207D1A64}" type="presOf" srcId="{D328B9DB-8C7E-42C1-BB67-3E36D4751DB3}" destId="{1ACC3DC4-4192-4A1C-8D30-0AA2F08DC08F}" srcOrd="0" destOrd="0" presId="urn:microsoft.com/office/officeart/2005/8/layout/chevron2"/>
    <dgm:cxn modelId="{D7B442FA-4C9F-4D3C-9144-074153BDA34B}" srcId="{E5C31BC1-FB0B-4927-9E01-AE688239F682}" destId="{022508F2-8A80-413A-9B6A-43F7585BE852}" srcOrd="0" destOrd="0" parTransId="{4DE4DEC5-C713-415F-915A-7C3C03931BB8}" sibTransId="{622BDC63-FD25-453E-A6C9-FAC1B414E3D7}"/>
    <dgm:cxn modelId="{E1FBDAFC-6A63-44DA-8961-3C8A8BC1DCAB}" srcId="{82352CB3-17B0-4BC0-AB78-3CB205B86B66}" destId="{FEEC0769-24E3-4677-9E3B-FE8CCCA01739}" srcOrd="3" destOrd="0" parTransId="{95181878-228F-40CF-90AA-A21640839024}" sibTransId="{32767EA7-5979-4C12-A1C4-3B747AD3A2C1}"/>
    <dgm:cxn modelId="{A3493209-1564-41E5-A728-F43907F4B431}" type="presParOf" srcId="{47ABCA14-80C7-4D0B-81B2-79FA0361820E}" destId="{DDE08793-EEF5-4226-AB18-DCCCF46570D5}" srcOrd="0" destOrd="0" presId="urn:microsoft.com/office/officeart/2005/8/layout/chevron2"/>
    <dgm:cxn modelId="{7AD00278-568A-4016-A5C3-F30A650FE5F3}" type="presParOf" srcId="{DDE08793-EEF5-4226-AB18-DCCCF46570D5}" destId="{BD8F108F-E082-437A-BADD-4BA9D507A3E0}" srcOrd="0" destOrd="0" presId="urn:microsoft.com/office/officeart/2005/8/layout/chevron2"/>
    <dgm:cxn modelId="{B8CF0B60-31C9-46DB-8F74-6460C8715499}" type="presParOf" srcId="{DDE08793-EEF5-4226-AB18-DCCCF46570D5}" destId="{4DAA5AC8-0081-482C-83EB-8679E0DECE4D}" srcOrd="1" destOrd="0" presId="urn:microsoft.com/office/officeart/2005/8/layout/chevron2"/>
    <dgm:cxn modelId="{675CB482-4D9C-46A2-84BF-1498C47D16E3}" type="presParOf" srcId="{47ABCA14-80C7-4D0B-81B2-79FA0361820E}" destId="{4BA3A90B-B106-494A-B9BA-9EEFD2872863}" srcOrd="1" destOrd="0" presId="urn:microsoft.com/office/officeart/2005/8/layout/chevron2"/>
    <dgm:cxn modelId="{99970A19-0F50-46B5-84ED-388F62F0C514}" type="presParOf" srcId="{47ABCA14-80C7-4D0B-81B2-79FA0361820E}" destId="{D59EAF38-3A77-4CD3-BAE5-B02125904CDE}" srcOrd="2" destOrd="0" presId="urn:microsoft.com/office/officeart/2005/8/layout/chevron2"/>
    <dgm:cxn modelId="{D9AD7C8D-A170-426C-BEA1-5FD56B0B5A30}" type="presParOf" srcId="{D59EAF38-3A77-4CD3-BAE5-B02125904CDE}" destId="{1B7E96BC-E9A5-4184-884A-62440F251443}" srcOrd="0" destOrd="0" presId="urn:microsoft.com/office/officeart/2005/8/layout/chevron2"/>
    <dgm:cxn modelId="{ACE5E737-BE5C-4DB7-879A-88F3C8383DFD}" type="presParOf" srcId="{D59EAF38-3A77-4CD3-BAE5-B02125904CDE}" destId="{56EBDDB3-1389-4E7D-BF0D-70C8649BC97B}" srcOrd="1" destOrd="0" presId="urn:microsoft.com/office/officeart/2005/8/layout/chevron2"/>
    <dgm:cxn modelId="{9BB7AF00-24BF-42B9-AD54-61567FA4EBF9}" type="presParOf" srcId="{47ABCA14-80C7-4D0B-81B2-79FA0361820E}" destId="{99BC60BB-5C0E-4A05-B44F-7152A41622C5}" srcOrd="3" destOrd="0" presId="urn:microsoft.com/office/officeart/2005/8/layout/chevron2"/>
    <dgm:cxn modelId="{77A45BEC-696F-47EF-9784-6C0755082326}" type="presParOf" srcId="{47ABCA14-80C7-4D0B-81B2-79FA0361820E}" destId="{D07D5D36-57F9-4CF3-BF90-527BA2119579}" srcOrd="4" destOrd="0" presId="urn:microsoft.com/office/officeart/2005/8/layout/chevron2"/>
    <dgm:cxn modelId="{E60A1B81-8FA6-42FF-A8D9-6E353A0BCA5E}" type="presParOf" srcId="{D07D5D36-57F9-4CF3-BF90-527BA2119579}" destId="{7E6BDD0D-6643-4822-A7AF-C48F39BD1ABA}" srcOrd="0" destOrd="0" presId="urn:microsoft.com/office/officeart/2005/8/layout/chevron2"/>
    <dgm:cxn modelId="{08606715-C56D-4E79-A4BF-734F6852EB1C}" type="presParOf" srcId="{D07D5D36-57F9-4CF3-BF90-527BA2119579}" destId="{B874738C-B912-43B9-9889-4A856A34180E}" srcOrd="1" destOrd="0" presId="urn:microsoft.com/office/officeart/2005/8/layout/chevron2"/>
    <dgm:cxn modelId="{F3E3FFEF-2354-45C8-84E0-27C9D258B098}" type="presParOf" srcId="{47ABCA14-80C7-4D0B-81B2-79FA0361820E}" destId="{91D957C6-E592-4044-9289-B7BA9E7F19B5}" srcOrd="5" destOrd="0" presId="urn:microsoft.com/office/officeart/2005/8/layout/chevron2"/>
    <dgm:cxn modelId="{CE360EFA-1F00-4CF3-A6C1-DAC8AEAE615C}" type="presParOf" srcId="{47ABCA14-80C7-4D0B-81B2-79FA0361820E}" destId="{FF1F371C-6AFB-4206-9AE4-93EF356034D6}" srcOrd="6" destOrd="0" presId="urn:microsoft.com/office/officeart/2005/8/layout/chevron2"/>
    <dgm:cxn modelId="{753BE254-C246-44B3-9325-E0B60839E83B}" type="presParOf" srcId="{FF1F371C-6AFB-4206-9AE4-93EF356034D6}" destId="{6D07A0A8-FB29-4397-9705-3558DBA40726}" srcOrd="0" destOrd="0" presId="urn:microsoft.com/office/officeart/2005/8/layout/chevron2"/>
    <dgm:cxn modelId="{A8B09DF7-49FA-4FED-80EC-84EA7F3F6EF2}" type="presParOf" srcId="{FF1F371C-6AFB-4206-9AE4-93EF356034D6}" destId="{D27B94E1-FF93-4C44-AEE6-0EB72ACEDB08}" srcOrd="1" destOrd="0" presId="urn:microsoft.com/office/officeart/2005/8/layout/chevron2"/>
    <dgm:cxn modelId="{6F935B7D-D72F-4CA0-BB06-BBD81BB3212C}" type="presParOf" srcId="{47ABCA14-80C7-4D0B-81B2-79FA0361820E}" destId="{ED28C8DD-A2C1-4134-BB79-70B40F9D1C80}" srcOrd="7" destOrd="0" presId="urn:microsoft.com/office/officeart/2005/8/layout/chevron2"/>
    <dgm:cxn modelId="{F9BBD2DB-D4A1-4066-91BF-17CB30495185}" type="presParOf" srcId="{47ABCA14-80C7-4D0B-81B2-79FA0361820E}" destId="{6844FCD7-4D11-47E2-A1D1-80DB789E7512}" srcOrd="8" destOrd="0" presId="urn:microsoft.com/office/officeart/2005/8/layout/chevron2"/>
    <dgm:cxn modelId="{CB3D56F2-5D0A-4D68-8F6A-17F46956C873}" type="presParOf" srcId="{6844FCD7-4D11-47E2-A1D1-80DB789E7512}" destId="{FA5E2467-CD93-4873-8584-D2746BFB1F0C}" srcOrd="0" destOrd="0" presId="urn:microsoft.com/office/officeart/2005/8/layout/chevron2"/>
    <dgm:cxn modelId="{460289D9-223D-4646-B03B-C3512A472FE9}" type="presParOf" srcId="{6844FCD7-4D11-47E2-A1D1-80DB789E7512}" destId="{F74B511C-A2AF-4A5A-9058-CCA4E59D3016}" srcOrd="1" destOrd="0" presId="urn:microsoft.com/office/officeart/2005/8/layout/chevron2"/>
    <dgm:cxn modelId="{4EB1BAEF-28E1-475E-913D-D9E174F94394}" type="presParOf" srcId="{47ABCA14-80C7-4D0B-81B2-79FA0361820E}" destId="{3EB6D3E8-831B-4D1B-8BB9-97B867644C00}" srcOrd="9" destOrd="0" presId="urn:microsoft.com/office/officeart/2005/8/layout/chevron2"/>
    <dgm:cxn modelId="{093DD331-D480-41CC-A7E3-76E7728C6630}" type="presParOf" srcId="{47ABCA14-80C7-4D0B-81B2-79FA0361820E}" destId="{43CF840E-6DC3-4C6C-AE23-67017FFAB6EE}" srcOrd="10" destOrd="0" presId="urn:microsoft.com/office/officeart/2005/8/layout/chevron2"/>
    <dgm:cxn modelId="{31B08291-4F43-483D-BD34-2C78A7AFC2AA}" type="presParOf" srcId="{43CF840E-6DC3-4C6C-AE23-67017FFAB6EE}" destId="{1ACC3DC4-4192-4A1C-8D30-0AA2F08DC08F}" srcOrd="0" destOrd="0" presId="urn:microsoft.com/office/officeart/2005/8/layout/chevron2"/>
    <dgm:cxn modelId="{1324E040-0005-4EBC-B112-7B84A397868A}" type="presParOf" srcId="{43CF840E-6DC3-4C6C-AE23-67017FFAB6EE}" destId="{026B5AA5-EC0F-4B14-B3AC-FBF0D365AB6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F464E-91BE-4B28-A5F9-D13B2ED31418}">
      <dsp:nvSpPr>
        <dsp:cNvPr id="0" name=""/>
        <dsp:cNvSpPr/>
      </dsp:nvSpPr>
      <dsp:spPr>
        <a:xfrm rot="10800000">
          <a:off x="2589166" y="513"/>
          <a:ext cx="9085889" cy="1202460"/>
        </a:xfrm>
        <a:prstGeom prst="homePlate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251" tIns="114300" rIns="21336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3200"/>
            <a:buFont typeface="Times New Roman"/>
            <a:buNone/>
          </a:pPr>
          <a:r>
            <a:rPr lang="hr-HR" sz="3000" b="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rPr>
            <a:t>Organizacijska struktura Državne riznice Vijetnama</a:t>
          </a:r>
        </a:p>
      </dsp:txBody>
      <dsp:txXfrm rot="10800000">
        <a:off x="2889781" y="513"/>
        <a:ext cx="8785274" cy="1202460"/>
      </dsp:txXfrm>
    </dsp:sp>
    <dsp:sp modelId="{07F9D1C6-10B7-4E16-9A2A-E98D7686F091}">
      <dsp:nvSpPr>
        <dsp:cNvPr id="0" name=""/>
        <dsp:cNvSpPr/>
      </dsp:nvSpPr>
      <dsp:spPr>
        <a:xfrm>
          <a:off x="1987935" y="513"/>
          <a:ext cx="1202460" cy="120246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41AEB8-37BD-4202-BDC4-E66662590241}">
      <dsp:nvSpPr>
        <dsp:cNvPr id="0" name=""/>
        <dsp:cNvSpPr/>
      </dsp:nvSpPr>
      <dsp:spPr>
        <a:xfrm rot="10800000">
          <a:off x="2589166" y="1503588"/>
          <a:ext cx="9085889" cy="1202460"/>
        </a:xfrm>
        <a:prstGeom prst="homePlate">
          <a:avLst/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251" tIns="114300" rIns="21336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3200"/>
            <a:buFont typeface="Times New Roman"/>
            <a:buNone/>
          </a:pPr>
          <a:r>
            <a:rPr lang="hr-HR" sz="3000" b="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rPr>
            <a:t>Primjena informacijskih tehnologija u aktivnostima inspekcije i provjere u svrhu upravljanja rizicima</a:t>
          </a:r>
        </a:p>
      </dsp:txBody>
      <dsp:txXfrm rot="10800000">
        <a:off x="2889781" y="1503588"/>
        <a:ext cx="8785274" cy="1202460"/>
      </dsp:txXfrm>
    </dsp:sp>
    <dsp:sp modelId="{85E3A89F-5E1B-445D-9275-86FC0C6E8237}">
      <dsp:nvSpPr>
        <dsp:cNvPr id="0" name=""/>
        <dsp:cNvSpPr/>
      </dsp:nvSpPr>
      <dsp:spPr>
        <a:xfrm>
          <a:off x="1987935" y="1503588"/>
          <a:ext cx="1202460" cy="120246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FEB085-F756-4F2B-91B9-6F54788E759C}">
      <dsp:nvSpPr>
        <dsp:cNvPr id="0" name=""/>
        <dsp:cNvSpPr/>
      </dsp:nvSpPr>
      <dsp:spPr>
        <a:xfrm rot="10800000">
          <a:off x="2589166" y="3006664"/>
          <a:ext cx="9085889" cy="1202460"/>
        </a:xfrm>
        <a:prstGeom prst="homePlate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251" tIns="114300" rIns="21336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3200"/>
            <a:buFont typeface="Times New Roman"/>
            <a:buNone/>
          </a:pPr>
          <a:r>
            <a:rPr lang="hr-HR" sz="3000" b="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Provedba unutarnje revizije </a:t>
          </a:r>
          <a:br>
            <a:rPr lang="hr-HR" sz="3000" b="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hr-HR" sz="3000" b="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 Državnoj riznici Vijetnama</a:t>
          </a:r>
        </a:p>
      </dsp:txBody>
      <dsp:txXfrm rot="10800000">
        <a:off x="2889781" y="3006664"/>
        <a:ext cx="8785274" cy="1202460"/>
      </dsp:txXfrm>
    </dsp:sp>
    <dsp:sp modelId="{734233CD-F0A8-4093-B4D2-984ACB872CEB}">
      <dsp:nvSpPr>
        <dsp:cNvPr id="0" name=""/>
        <dsp:cNvSpPr/>
      </dsp:nvSpPr>
      <dsp:spPr>
        <a:xfrm>
          <a:off x="1987935" y="3006664"/>
          <a:ext cx="1202460" cy="120246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8F108F-E082-437A-BADD-4BA9D507A3E0}">
      <dsp:nvSpPr>
        <dsp:cNvPr id="0" name=""/>
        <dsp:cNvSpPr/>
      </dsp:nvSpPr>
      <dsp:spPr>
        <a:xfrm rot="5400000">
          <a:off x="-384421" y="388548"/>
          <a:ext cx="2562808" cy="179396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5300" b="0" kern="1200">
              <a:latin typeface="Times New Roman" panose="02020603050405020304" pitchFamily="18" charset="0"/>
              <a:cs typeface="Times New Roman" panose="02020603050405020304" pitchFamily="18" charset="0"/>
            </a:rPr>
            <a:t>1.</a:t>
          </a:r>
        </a:p>
      </dsp:txBody>
      <dsp:txXfrm rot="-5400000">
        <a:off x="0" y="901110"/>
        <a:ext cx="1793966" cy="768842"/>
      </dsp:txXfrm>
    </dsp:sp>
    <dsp:sp modelId="{4DAA5AC8-0081-482C-83EB-8679E0DECE4D}">
      <dsp:nvSpPr>
        <dsp:cNvPr id="0" name=""/>
        <dsp:cNvSpPr/>
      </dsp:nvSpPr>
      <dsp:spPr>
        <a:xfrm rot="5400000">
          <a:off x="5286125" y="-3488032"/>
          <a:ext cx="1665825" cy="8650144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just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700" b="0" kern="1200">
              <a:latin typeface="Times New Roman" panose="02020603050405020304" pitchFamily="18" charset="0"/>
              <a:cs typeface="Times New Roman" panose="02020603050405020304" pitchFamily="18" charset="0"/>
            </a:rPr>
            <a:t>Državna riznica Vijetnama u 2023. Nastavlja s provedbom unutarnje revizije (pilotna faza) u 1 stručnom odjelu u okviru Središnje riznice i 1 regionalnog ureda Državne riznice.</a:t>
          </a:r>
        </a:p>
      </dsp:txBody>
      <dsp:txXfrm rot="-5400000">
        <a:off x="1793966" y="85446"/>
        <a:ext cx="8568825" cy="1503187"/>
      </dsp:txXfrm>
    </dsp:sp>
    <dsp:sp modelId="{9DDE97BB-1AC1-4B9A-AA3A-E899B88A7CD3}">
      <dsp:nvSpPr>
        <dsp:cNvPr id="0" name=""/>
        <dsp:cNvSpPr/>
      </dsp:nvSpPr>
      <dsp:spPr>
        <a:xfrm rot="5400000">
          <a:off x="-384421" y="2668347"/>
          <a:ext cx="2562808" cy="179396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5300" b="0" kern="1200">
              <a:latin typeface="Times New Roman" panose="02020603050405020304" pitchFamily="18" charset="0"/>
              <a:cs typeface="Times New Roman" panose="02020603050405020304" pitchFamily="18" charset="0"/>
            </a:rPr>
            <a:t>2.</a:t>
          </a:r>
        </a:p>
      </dsp:txBody>
      <dsp:txXfrm rot="-5400000">
        <a:off x="0" y="3180909"/>
        <a:ext cx="1793966" cy="768842"/>
      </dsp:txXfrm>
    </dsp:sp>
    <dsp:sp modelId="{DF5FA316-D692-45F4-B34F-C3D852AB8F40}">
      <dsp:nvSpPr>
        <dsp:cNvPr id="0" name=""/>
        <dsp:cNvSpPr/>
      </dsp:nvSpPr>
      <dsp:spPr>
        <a:xfrm rot="5400000">
          <a:off x="5286125" y="-1208233"/>
          <a:ext cx="1665825" cy="8650144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just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700" b="0" kern="1200">
              <a:latin typeface="Times New Roman" panose="02020603050405020304" pitchFamily="18" charset="0"/>
              <a:cs typeface="Times New Roman" panose="02020603050405020304" pitchFamily="18" charset="0"/>
            </a:rPr>
            <a:t>Državna riznica Vijetnama provest će općeniti pregled i evaluaciju i donijeti odluku o odgovarajućem modelu organizacije unutarnje revizije u Dtžavnoj riznica Vijetnama.</a:t>
          </a:r>
        </a:p>
      </dsp:txBody>
      <dsp:txXfrm rot="-5400000">
        <a:off x="1793966" y="2365245"/>
        <a:ext cx="8568825" cy="15031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769B3B-8E82-4593-ABA4-B65955D3C254}">
      <dsp:nvSpPr>
        <dsp:cNvPr id="0" name=""/>
        <dsp:cNvSpPr/>
      </dsp:nvSpPr>
      <dsp:spPr>
        <a:xfrm>
          <a:off x="2332030" y="0"/>
          <a:ext cx="2332029" cy="1537395"/>
        </a:xfrm>
        <a:prstGeom prst="trapezoid">
          <a:avLst>
            <a:gd name="adj" fmla="val 75844"/>
          </a:avLst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+mj-lt"/>
              <a:cs typeface="Calibri" panose="020F0502020204030204" pitchFamily="34" charset="0"/>
            </a:rPr>
            <a:t>Središnja Državna riznica Vijetnama (1)</a:t>
          </a:r>
        </a:p>
      </dsp:txBody>
      <dsp:txXfrm>
        <a:off x="2332030" y="0"/>
        <a:ext cx="2332029" cy="1537395"/>
      </dsp:txXfrm>
    </dsp:sp>
    <dsp:sp modelId="{566A655C-77D5-4878-9E50-ED33D96897BD}">
      <dsp:nvSpPr>
        <dsp:cNvPr id="0" name=""/>
        <dsp:cNvSpPr/>
      </dsp:nvSpPr>
      <dsp:spPr>
        <a:xfrm>
          <a:off x="1166015" y="1537396"/>
          <a:ext cx="4664059" cy="1537395"/>
        </a:xfrm>
        <a:prstGeom prst="trapezoid">
          <a:avLst>
            <a:gd name="adj" fmla="val 75844"/>
          </a:avLst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>
              <a:latin typeface="+mj-lt"/>
              <a:cs typeface="Calibri" panose="020F0502020204030204" pitchFamily="34" charset="0"/>
            </a:rPr>
            <a:t>Regionalni uredi Državne riznice Vijetnama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>
              <a:latin typeface="+mj-lt"/>
              <a:cs typeface="Calibri" panose="020F0502020204030204" pitchFamily="34" charset="0"/>
            </a:rPr>
            <a:t>(63)</a:t>
          </a:r>
        </a:p>
      </dsp:txBody>
      <dsp:txXfrm>
        <a:off x="1982225" y="1537396"/>
        <a:ext cx="3031639" cy="1537395"/>
      </dsp:txXfrm>
    </dsp:sp>
    <dsp:sp modelId="{3A85CE2B-F6DF-44BB-81A6-F54AD112D4F6}">
      <dsp:nvSpPr>
        <dsp:cNvPr id="0" name=""/>
        <dsp:cNvSpPr/>
      </dsp:nvSpPr>
      <dsp:spPr>
        <a:xfrm>
          <a:off x="0" y="3074792"/>
          <a:ext cx="6996090" cy="1537395"/>
        </a:xfrm>
        <a:prstGeom prst="trapezoid">
          <a:avLst>
            <a:gd name="adj" fmla="val 75844"/>
          </a:avLst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>
              <a:latin typeface="+mj-lt"/>
              <a:cs typeface="Calibri" panose="020F0502020204030204" pitchFamily="34" charset="0"/>
            </a:rPr>
            <a:t>Okružni uredi Državne riznice Vijetnama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>
              <a:latin typeface="+mj-lt"/>
              <a:cs typeface="Calibri" panose="020F0502020204030204" pitchFamily="34" charset="0"/>
            </a:rPr>
            <a:t>(636)</a:t>
          </a:r>
        </a:p>
      </dsp:txBody>
      <dsp:txXfrm>
        <a:off x="1224315" y="3074792"/>
        <a:ext cx="4547458" cy="15373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B2C2CA-2CDD-438E-ABCE-DD7220C0E0ED}">
      <dsp:nvSpPr>
        <dsp:cNvPr id="0" name=""/>
        <dsp:cNvSpPr/>
      </dsp:nvSpPr>
      <dsp:spPr>
        <a:xfrm>
          <a:off x="4064000" y="2622367"/>
          <a:ext cx="2875855" cy="10141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4666"/>
              </a:lnTo>
              <a:lnTo>
                <a:pt x="2875855" y="764666"/>
              </a:lnTo>
              <a:lnTo>
                <a:pt x="2875855" y="101417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9BC354-30A2-4B1A-9B6E-A80DE365DF3E}">
      <dsp:nvSpPr>
        <dsp:cNvPr id="0" name=""/>
        <dsp:cNvSpPr/>
      </dsp:nvSpPr>
      <dsp:spPr>
        <a:xfrm>
          <a:off x="4018280" y="2622367"/>
          <a:ext cx="91440" cy="10141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64666"/>
              </a:lnTo>
              <a:lnTo>
                <a:pt x="46266" y="764666"/>
              </a:lnTo>
              <a:lnTo>
                <a:pt x="46266" y="101417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6F0667-7B01-430E-9A38-05BF20A523AF}">
      <dsp:nvSpPr>
        <dsp:cNvPr id="0" name=""/>
        <dsp:cNvSpPr/>
      </dsp:nvSpPr>
      <dsp:spPr>
        <a:xfrm>
          <a:off x="1189236" y="2622367"/>
          <a:ext cx="2874763" cy="1014176"/>
        </a:xfrm>
        <a:custGeom>
          <a:avLst/>
          <a:gdLst/>
          <a:ahLst/>
          <a:cxnLst/>
          <a:rect l="0" t="0" r="0" b="0"/>
          <a:pathLst>
            <a:path>
              <a:moveTo>
                <a:pt x="2874763" y="0"/>
              </a:moveTo>
              <a:lnTo>
                <a:pt x="2874763" y="764666"/>
              </a:lnTo>
              <a:lnTo>
                <a:pt x="0" y="764666"/>
              </a:lnTo>
              <a:lnTo>
                <a:pt x="0" y="101417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C8AEE-C58E-4733-B221-D2AE20A32832}">
      <dsp:nvSpPr>
        <dsp:cNvPr id="0" name=""/>
        <dsp:cNvSpPr/>
      </dsp:nvSpPr>
      <dsp:spPr>
        <a:xfrm>
          <a:off x="2136461" y="1109134"/>
          <a:ext cx="3855077" cy="15132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Stvaranje moderne, učinkovite i efikasne Državne riznice</a:t>
          </a:r>
        </a:p>
      </dsp:txBody>
      <dsp:txXfrm>
        <a:off x="2136461" y="1109134"/>
        <a:ext cx="3855077" cy="1513232"/>
      </dsp:txXfrm>
    </dsp:sp>
    <dsp:sp modelId="{79A8C7B6-1E42-4C3A-BA89-4BE9D5DB98A9}">
      <dsp:nvSpPr>
        <dsp:cNvPr id="0" name=""/>
        <dsp:cNvSpPr/>
      </dsp:nvSpPr>
      <dsp:spPr>
        <a:xfrm>
          <a:off x="1092" y="3636543"/>
          <a:ext cx="2376289" cy="11881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b="0" i="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Dvorazinski model</a:t>
          </a:r>
        </a:p>
      </dsp:txBody>
      <dsp:txXfrm>
        <a:off x="1092" y="3636543"/>
        <a:ext cx="2376289" cy="1188144"/>
      </dsp:txXfrm>
    </dsp:sp>
    <dsp:sp modelId="{850B6049-ACC5-480F-BCCF-6AD0D71FA1A2}">
      <dsp:nvSpPr>
        <dsp:cNvPr id="0" name=""/>
        <dsp:cNvSpPr/>
      </dsp:nvSpPr>
      <dsp:spPr>
        <a:xfrm>
          <a:off x="2876402" y="3636543"/>
          <a:ext cx="2376289" cy="11881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Služba za riznicu</a:t>
          </a:r>
        </a:p>
      </dsp:txBody>
      <dsp:txXfrm>
        <a:off x="2876402" y="3636543"/>
        <a:ext cx="2376289" cy="1188144"/>
      </dsp:txXfrm>
    </dsp:sp>
    <dsp:sp modelId="{E96C0B5F-3FED-4D1F-9E58-967A7ACBD2CE}">
      <dsp:nvSpPr>
        <dsp:cNvPr id="0" name=""/>
        <dsp:cNvSpPr/>
      </dsp:nvSpPr>
      <dsp:spPr>
        <a:xfrm>
          <a:off x="5751710" y="3636543"/>
          <a:ext cx="2376289" cy="11881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Digitalna riznica</a:t>
          </a:r>
        </a:p>
      </dsp:txBody>
      <dsp:txXfrm>
        <a:off x="5751710" y="3636543"/>
        <a:ext cx="2376289" cy="11881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EDA03-3AB8-4752-BD82-A2C89A5078B7}">
      <dsp:nvSpPr>
        <dsp:cNvPr id="0" name=""/>
        <dsp:cNvSpPr/>
      </dsp:nvSpPr>
      <dsp:spPr>
        <a:xfrm rot="5400000">
          <a:off x="303569" y="2114501"/>
          <a:ext cx="911830" cy="1517265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164028-F669-4BE7-8366-452CAD3F1467}">
      <dsp:nvSpPr>
        <dsp:cNvPr id="0" name=""/>
        <dsp:cNvSpPr/>
      </dsp:nvSpPr>
      <dsp:spPr>
        <a:xfrm>
          <a:off x="151362" y="2567837"/>
          <a:ext cx="1369795" cy="1200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E-riznica</a:t>
          </a:r>
        </a:p>
      </dsp:txBody>
      <dsp:txXfrm>
        <a:off x="151362" y="2567837"/>
        <a:ext cx="1369795" cy="1200706"/>
      </dsp:txXfrm>
    </dsp:sp>
    <dsp:sp modelId="{BD7333D6-5849-42E0-BD1E-435C53094029}">
      <dsp:nvSpPr>
        <dsp:cNvPr id="0" name=""/>
        <dsp:cNvSpPr/>
      </dsp:nvSpPr>
      <dsp:spPr>
        <a:xfrm>
          <a:off x="1262706" y="2002799"/>
          <a:ext cx="258452" cy="258452"/>
        </a:xfrm>
        <a:prstGeom prst="triangle">
          <a:avLst>
            <a:gd name="adj" fmla="val 100000"/>
          </a:avLst>
        </a:prstGeom>
        <a:solidFill>
          <a:schemeClr val="accent4">
            <a:shade val="50000"/>
            <a:hueOff val="-132045"/>
            <a:satOff val="0"/>
            <a:lumOff val="10734"/>
            <a:alphaOff val="0"/>
          </a:schemeClr>
        </a:solidFill>
        <a:ln w="25400" cap="flat" cmpd="sng" algn="ctr">
          <a:solidFill>
            <a:schemeClr val="accent4">
              <a:shade val="50000"/>
              <a:hueOff val="-132045"/>
              <a:satOff val="0"/>
              <a:lumOff val="107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AC3389-9235-4634-BCBB-72B6BF2E72AE}">
      <dsp:nvSpPr>
        <dsp:cNvPr id="0" name=""/>
        <dsp:cNvSpPr/>
      </dsp:nvSpPr>
      <dsp:spPr>
        <a:xfrm rot="5400000">
          <a:off x="1980467" y="1699551"/>
          <a:ext cx="911830" cy="1517265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shade val="50000"/>
            <a:hueOff val="-264091"/>
            <a:satOff val="0"/>
            <a:lumOff val="21468"/>
            <a:alphaOff val="0"/>
          </a:schemeClr>
        </a:solidFill>
        <a:ln w="25400" cap="flat" cmpd="sng" algn="ctr">
          <a:solidFill>
            <a:schemeClr val="accent4">
              <a:shade val="50000"/>
              <a:hueOff val="-264091"/>
              <a:satOff val="0"/>
              <a:lumOff val="214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74AFEB-B2F8-455A-8444-393217EF226A}">
      <dsp:nvSpPr>
        <dsp:cNvPr id="0" name=""/>
        <dsp:cNvSpPr/>
      </dsp:nvSpPr>
      <dsp:spPr>
        <a:xfrm>
          <a:off x="1828259" y="2152887"/>
          <a:ext cx="1369795" cy="1200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Otvoreni podaci</a:t>
          </a:r>
        </a:p>
      </dsp:txBody>
      <dsp:txXfrm>
        <a:off x="1828259" y="2152887"/>
        <a:ext cx="1369795" cy="1200706"/>
      </dsp:txXfrm>
    </dsp:sp>
    <dsp:sp modelId="{8A3CB895-8C60-42B1-AE20-35617E60E7DF}">
      <dsp:nvSpPr>
        <dsp:cNvPr id="0" name=""/>
        <dsp:cNvSpPr/>
      </dsp:nvSpPr>
      <dsp:spPr>
        <a:xfrm>
          <a:off x="2939603" y="1587849"/>
          <a:ext cx="258452" cy="258452"/>
        </a:xfrm>
        <a:prstGeom prst="triangle">
          <a:avLst>
            <a:gd name="adj" fmla="val 100000"/>
          </a:avLst>
        </a:prstGeom>
        <a:solidFill>
          <a:schemeClr val="accent4">
            <a:shade val="50000"/>
            <a:hueOff val="-396136"/>
            <a:satOff val="0"/>
            <a:lumOff val="32202"/>
            <a:alphaOff val="0"/>
          </a:schemeClr>
        </a:solidFill>
        <a:ln w="25400" cap="flat" cmpd="sng" algn="ctr">
          <a:solidFill>
            <a:schemeClr val="accent4">
              <a:shade val="50000"/>
              <a:hueOff val="-396136"/>
              <a:satOff val="0"/>
              <a:lumOff val="322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746438-35A7-42C3-9AD4-703A828B23BF}">
      <dsp:nvSpPr>
        <dsp:cNvPr id="0" name=""/>
        <dsp:cNvSpPr/>
      </dsp:nvSpPr>
      <dsp:spPr>
        <a:xfrm rot="5400000">
          <a:off x="3657364" y="1284601"/>
          <a:ext cx="911830" cy="1517265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shade val="50000"/>
            <a:hueOff val="-528181"/>
            <a:satOff val="0"/>
            <a:lumOff val="42936"/>
            <a:alphaOff val="0"/>
          </a:schemeClr>
        </a:solidFill>
        <a:ln w="25400" cap="flat" cmpd="sng" algn="ctr">
          <a:solidFill>
            <a:schemeClr val="accent4">
              <a:shade val="50000"/>
              <a:hueOff val="-528181"/>
              <a:satOff val="0"/>
              <a:lumOff val="429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3C7C03-D370-432A-A4EA-8819617B8286}">
      <dsp:nvSpPr>
        <dsp:cNvPr id="0" name=""/>
        <dsp:cNvSpPr/>
      </dsp:nvSpPr>
      <dsp:spPr>
        <a:xfrm>
          <a:off x="3505157" y="1737937"/>
          <a:ext cx="1369795" cy="1200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Online, digitalni podaci</a:t>
          </a:r>
        </a:p>
      </dsp:txBody>
      <dsp:txXfrm>
        <a:off x="3505157" y="1737937"/>
        <a:ext cx="1369795" cy="1200706"/>
      </dsp:txXfrm>
    </dsp:sp>
    <dsp:sp modelId="{B6BD5F76-4978-4AD1-BA44-7B82BDB18B18}">
      <dsp:nvSpPr>
        <dsp:cNvPr id="0" name=""/>
        <dsp:cNvSpPr/>
      </dsp:nvSpPr>
      <dsp:spPr>
        <a:xfrm>
          <a:off x="4616500" y="1172899"/>
          <a:ext cx="258452" cy="258452"/>
        </a:xfrm>
        <a:prstGeom prst="triangle">
          <a:avLst>
            <a:gd name="adj" fmla="val 100000"/>
          </a:avLst>
        </a:prstGeom>
        <a:solidFill>
          <a:schemeClr val="accent4">
            <a:shade val="50000"/>
            <a:hueOff val="-528181"/>
            <a:satOff val="0"/>
            <a:lumOff val="42936"/>
            <a:alphaOff val="0"/>
          </a:schemeClr>
        </a:solidFill>
        <a:ln w="25400" cap="flat" cmpd="sng" algn="ctr">
          <a:solidFill>
            <a:schemeClr val="accent4">
              <a:shade val="50000"/>
              <a:hueOff val="-528181"/>
              <a:satOff val="0"/>
              <a:lumOff val="429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CB5DFB-E440-4DA9-AA94-53008D13DC40}">
      <dsp:nvSpPr>
        <dsp:cNvPr id="0" name=""/>
        <dsp:cNvSpPr/>
      </dsp:nvSpPr>
      <dsp:spPr>
        <a:xfrm rot="5400000">
          <a:off x="5334261" y="869652"/>
          <a:ext cx="911830" cy="1517265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shade val="50000"/>
            <a:hueOff val="-396136"/>
            <a:satOff val="0"/>
            <a:lumOff val="32202"/>
            <a:alphaOff val="0"/>
          </a:schemeClr>
        </a:solidFill>
        <a:ln w="25400" cap="flat" cmpd="sng" algn="ctr">
          <a:solidFill>
            <a:schemeClr val="accent4">
              <a:shade val="50000"/>
              <a:hueOff val="-396136"/>
              <a:satOff val="0"/>
              <a:lumOff val="322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8547E4-C722-40FB-8BE1-0BC3B793E9FB}">
      <dsp:nvSpPr>
        <dsp:cNvPr id="0" name=""/>
        <dsp:cNvSpPr/>
      </dsp:nvSpPr>
      <dsp:spPr>
        <a:xfrm>
          <a:off x="5181178" y="1322987"/>
          <a:ext cx="1515569" cy="1200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0" i="0" kern="1200">
              <a:latin typeface="Times New Roman" panose="02020603050405020304" pitchFamily="18" charset="0"/>
              <a:cs typeface="Times New Roman" panose="02020603050405020304" pitchFamily="18" charset="0"/>
            </a:rPr>
            <a:t>Usluge u skladu s potrebama korisnika</a:t>
          </a:r>
        </a:p>
      </dsp:txBody>
      <dsp:txXfrm>
        <a:off x="5181178" y="1322987"/>
        <a:ext cx="1515569" cy="1200706"/>
      </dsp:txXfrm>
    </dsp:sp>
    <dsp:sp modelId="{3B7F8783-1403-42E1-AF15-A1024F44F168}">
      <dsp:nvSpPr>
        <dsp:cNvPr id="0" name=""/>
        <dsp:cNvSpPr/>
      </dsp:nvSpPr>
      <dsp:spPr>
        <a:xfrm>
          <a:off x="6293398" y="757949"/>
          <a:ext cx="258452" cy="258452"/>
        </a:xfrm>
        <a:prstGeom prst="triangle">
          <a:avLst>
            <a:gd name="adj" fmla="val 100000"/>
          </a:avLst>
        </a:prstGeom>
        <a:solidFill>
          <a:schemeClr val="accent4">
            <a:shade val="50000"/>
            <a:hueOff val="-264091"/>
            <a:satOff val="0"/>
            <a:lumOff val="21468"/>
            <a:alphaOff val="0"/>
          </a:schemeClr>
        </a:solidFill>
        <a:ln w="25400" cap="flat" cmpd="sng" algn="ctr">
          <a:solidFill>
            <a:schemeClr val="accent4">
              <a:shade val="50000"/>
              <a:hueOff val="-264091"/>
              <a:satOff val="0"/>
              <a:lumOff val="214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191A4F-EB34-4662-B122-75AB57C239FF}">
      <dsp:nvSpPr>
        <dsp:cNvPr id="0" name=""/>
        <dsp:cNvSpPr/>
      </dsp:nvSpPr>
      <dsp:spPr>
        <a:xfrm rot="5400000">
          <a:off x="7011159" y="454702"/>
          <a:ext cx="911830" cy="1517265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shade val="50000"/>
            <a:hueOff val="-132045"/>
            <a:satOff val="0"/>
            <a:lumOff val="10734"/>
            <a:alphaOff val="0"/>
          </a:schemeClr>
        </a:solidFill>
        <a:ln w="25400" cap="flat" cmpd="sng" algn="ctr">
          <a:solidFill>
            <a:schemeClr val="accent4">
              <a:shade val="50000"/>
              <a:hueOff val="-132045"/>
              <a:satOff val="0"/>
              <a:lumOff val="107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B5CCC6-77EE-4F92-9DB7-8BFDC12FA78A}">
      <dsp:nvSpPr>
        <dsp:cNvPr id="0" name=""/>
        <dsp:cNvSpPr/>
      </dsp:nvSpPr>
      <dsp:spPr>
        <a:xfrm>
          <a:off x="6858952" y="908037"/>
          <a:ext cx="1369795" cy="1200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Digitalna riznica</a:t>
          </a:r>
        </a:p>
      </dsp:txBody>
      <dsp:txXfrm>
        <a:off x="6858952" y="908037"/>
        <a:ext cx="1369795" cy="12007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3777E4-2F33-49CD-B927-E53A5773EAA9}">
      <dsp:nvSpPr>
        <dsp:cNvPr id="0" name=""/>
        <dsp:cNvSpPr/>
      </dsp:nvSpPr>
      <dsp:spPr>
        <a:xfrm>
          <a:off x="0" y="1383862"/>
          <a:ext cx="9223513" cy="1343294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213248" numCol="1" spcCol="1270" anchor="ctr" anchorCtr="0">
          <a:noAutofit/>
        </a:bodyPr>
        <a:lstStyle/>
        <a:p>
          <a:pPr marL="0" lvl="0" indent="0" algn="just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Rezultati</a:t>
          </a:r>
        </a:p>
      </dsp:txBody>
      <dsp:txXfrm>
        <a:off x="0" y="1719686"/>
        <a:ext cx="8887690" cy="671647"/>
      </dsp:txXfrm>
    </dsp:sp>
    <dsp:sp modelId="{AC960847-CF16-4EAB-A12D-9226CAC37C40}">
      <dsp:nvSpPr>
        <dsp:cNvPr id="0" name=""/>
        <dsp:cNvSpPr/>
      </dsp:nvSpPr>
      <dsp:spPr>
        <a:xfrm>
          <a:off x="0" y="2419736"/>
          <a:ext cx="2840842" cy="25876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just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Utvrđivanje nedostataka u brojnim Državnim riznicama na svim razinama</a:t>
          </a:r>
        </a:p>
      </dsp:txBody>
      <dsp:txXfrm>
        <a:off x="0" y="2419736"/>
        <a:ext cx="2840842" cy="2587680"/>
      </dsp:txXfrm>
    </dsp:sp>
    <dsp:sp modelId="{EAEBE295-0E02-445E-B968-9D9505ACD91F}">
      <dsp:nvSpPr>
        <dsp:cNvPr id="0" name=""/>
        <dsp:cNvSpPr/>
      </dsp:nvSpPr>
      <dsp:spPr>
        <a:xfrm>
          <a:off x="2840842" y="1831627"/>
          <a:ext cx="6382670" cy="1343294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213248" numCol="1" spcCol="1270" anchor="ctr" anchorCtr="0">
          <a:noAutofit/>
        </a:bodyPr>
        <a:lstStyle/>
        <a:p>
          <a:pPr marL="0" lvl="0" indent="0" algn="just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 pogledu agencija koje se koriste državnim proračunom</a:t>
          </a:r>
        </a:p>
      </dsp:txBody>
      <dsp:txXfrm>
        <a:off x="2840842" y="2167451"/>
        <a:ext cx="6046847" cy="671647"/>
      </dsp:txXfrm>
    </dsp:sp>
    <dsp:sp modelId="{C16F5E4B-D793-47B0-ADFA-E7CDB15E504E}">
      <dsp:nvSpPr>
        <dsp:cNvPr id="0" name=""/>
        <dsp:cNvSpPr/>
      </dsp:nvSpPr>
      <dsp:spPr>
        <a:xfrm>
          <a:off x="2840842" y="2867501"/>
          <a:ext cx="2840842" cy="25876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just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Pomoć agencijama koje se koriste državnim proračunom da budu svjesne razumnog trošenja proračuna, u skladu sa standardima i režimima, a ne u pogrešne svrhe.</a:t>
          </a:r>
        </a:p>
      </dsp:txBody>
      <dsp:txXfrm>
        <a:off x="2840842" y="2867501"/>
        <a:ext cx="2840842" cy="2587680"/>
      </dsp:txXfrm>
    </dsp:sp>
    <dsp:sp modelId="{47E07B01-B1AD-48BC-A2AD-6377F3FE670D}">
      <dsp:nvSpPr>
        <dsp:cNvPr id="0" name=""/>
        <dsp:cNvSpPr/>
      </dsp:nvSpPr>
      <dsp:spPr>
        <a:xfrm>
          <a:off x="5681684" y="2279392"/>
          <a:ext cx="3541828" cy="1343294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213248" numCol="1" spcCol="1270" anchor="ctr" anchorCtr="0">
          <a:noAutofit/>
        </a:bodyPr>
        <a:lstStyle/>
        <a:p>
          <a:pPr marL="0" lvl="0" indent="0" algn="just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 pogledu fonda državnog proračuna </a:t>
          </a:r>
        </a:p>
      </dsp:txBody>
      <dsp:txXfrm>
        <a:off x="5681684" y="2615216"/>
        <a:ext cx="3206005" cy="671647"/>
      </dsp:txXfrm>
    </dsp:sp>
    <dsp:sp modelId="{4F659636-71C4-4ABE-9BEB-19FE8F6721A3}">
      <dsp:nvSpPr>
        <dsp:cNvPr id="0" name=""/>
        <dsp:cNvSpPr/>
      </dsp:nvSpPr>
      <dsp:spPr>
        <a:xfrm>
          <a:off x="5681684" y="3315266"/>
          <a:ext cx="2840842" cy="25498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just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Izbjegavanje gubitka ili rasipanja sredstava državnog proračuna</a:t>
          </a:r>
        </a:p>
        <a:p>
          <a:pPr marL="0" lvl="0" indent="0" algn="just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Dorinos poboljšanju učinkovitosti upravljanja državnim proračunom.</a:t>
          </a:r>
        </a:p>
      </dsp:txBody>
      <dsp:txXfrm>
        <a:off x="5681684" y="3315266"/>
        <a:ext cx="2840842" cy="25498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5F067-38EC-42E4-A012-9D0F4BEB31BF}">
      <dsp:nvSpPr>
        <dsp:cNvPr id="0" name=""/>
        <dsp:cNvSpPr/>
      </dsp:nvSpPr>
      <dsp:spPr>
        <a:xfrm>
          <a:off x="0" y="0"/>
          <a:ext cx="7384230" cy="7388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>
              <a:latin typeface="Times New Roman" panose="02020603050405020304" pitchFamily="18" charset="0"/>
              <a:cs typeface="Times New Roman" panose="02020603050405020304" pitchFamily="18" charset="0"/>
            </a:rPr>
            <a:t>Izgradnja centra za nadzor i </a:t>
          </a:r>
        </a:p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>
              <a:latin typeface="Times New Roman" panose="02020603050405020304" pitchFamily="18" charset="0"/>
              <a:cs typeface="Times New Roman" panose="02020603050405020304" pitchFamily="18" charset="0"/>
            </a:rPr>
            <a:t>aktivnosti Državne riznice i upravljanje njima</a:t>
          </a:r>
        </a:p>
      </dsp:txBody>
      <dsp:txXfrm>
        <a:off x="21641" y="21641"/>
        <a:ext cx="6500492" cy="695580"/>
      </dsp:txXfrm>
    </dsp:sp>
    <dsp:sp modelId="{7AB937C1-5DE7-47C9-B24A-F1DD610B12F5}">
      <dsp:nvSpPr>
        <dsp:cNvPr id="0" name=""/>
        <dsp:cNvSpPr/>
      </dsp:nvSpPr>
      <dsp:spPr>
        <a:xfrm>
          <a:off x="551419" y="841482"/>
          <a:ext cx="7384230" cy="7388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>
              <a:latin typeface="Times New Roman" panose="02020603050405020304" pitchFamily="18" charset="0"/>
              <a:cs typeface="Times New Roman" panose="02020603050405020304" pitchFamily="18" charset="0"/>
            </a:rPr>
            <a:t>Promicanje primjene IT-a i digitalizacije u aktivnostima inspekcije i provjere</a:t>
          </a:r>
        </a:p>
      </dsp:txBody>
      <dsp:txXfrm>
        <a:off x="573060" y="863123"/>
        <a:ext cx="6309268" cy="695580"/>
      </dsp:txXfrm>
    </dsp:sp>
    <dsp:sp modelId="{90EF65D9-322B-4A2A-B625-39A6CF4E670A}">
      <dsp:nvSpPr>
        <dsp:cNvPr id="0" name=""/>
        <dsp:cNvSpPr/>
      </dsp:nvSpPr>
      <dsp:spPr>
        <a:xfrm>
          <a:off x="1102839" y="1682964"/>
          <a:ext cx="7384230" cy="7388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>
              <a:latin typeface="Times New Roman" panose="02020603050405020304" pitchFamily="18" charset="0"/>
              <a:cs typeface="Times New Roman" panose="02020603050405020304" pitchFamily="18" charset="0"/>
            </a:rPr>
            <a:t>Potpuno iskorištavanje izvora centraliziranih podataka o programima i bazama podataka Državne riznice</a:t>
          </a:r>
        </a:p>
      </dsp:txBody>
      <dsp:txXfrm>
        <a:off x="1124480" y="1704605"/>
        <a:ext cx="6309268" cy="695580"/>
      </dsp:txXfrm>
    </dsp:sp>
    <dsp:sp modelId="{DA9D23A9-F1E2-441E-9D16-B0D12286F322}">
      <dsp:nvSpPr>
        <dsp:cNvPr id="0" name=""/>
        <dsp:cNvSpPr/>
      </dsp:nvSpPr>
      <dsp:spPr>
        <a:xfrm>
          <a:off x="1654259" y="2524447"/>
          <a:ext cx="7384230" cy="7388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>
              <a:latin typeface="Times New Roman" panose="02020603050405020304" pitchFamily="18" charset="0"/>
              <a:cs typeface="Times New Roman" panose="02020603050405020304" pitchFamily="18" charset="0"/>
            </a:rPr>
            <a:t>Digitalizacija pravnih isprava i dokumenata</a:t>
          </a:r>
        </a:p>
      </dsp:txBody>
      <dsp:txXfrm>
        <a:off x="1675900" y="2546088"/>
        <a:ext cx="6309268" cy="695580"/>
      </dsp:txXfrm>
    </dsp:sp>
    <dsp:sp modelId="{D6492097-1B29-4C19-9144-D533B1EEC5A0}">
      <dsp:nvSpPr>
        <dsp:cNvPr id="0" name=""/>
        <dsp:cNvSpPr/>
      </dsp:nvSpPr>
      <dsp:spPr>
        <a:xfrm>
          <a:off x="2205679" y="3365929"/>
          <a:ext cx="7384230" cy="7388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>
              <a:latin typeface="Times New Roman" panose="02020603050405020304" pitchFamily="18" charset="0"/>
              <a:cs typeface="Times New Roman" panose="02020603050405020304" pitchFamily="18" charset="0"/>
            </a:rPr>
            <a:t>Dijeljenje otvorenih podataka</a:t>
          </a:r>
        </a:p>
      </dsp:txBody>
      <dsp:txXfrm>
        <a:off x="2227320" y="3387570"/>
        <a:ext cx="6309268" cy="695580"/>
      </dsp:txXfrm>
    </dsp:sp>
    <dsp:sp modelId="{A3C292F6-1C02-46EF-AC5D-6F65643414F8}">
      <dsp:nvSpPr>
        <dsp:cNvPr id="0" name=""/>
        <dsp:cNvSpPr/>
      </dsp:nvSpPr>
      <dsp:spPr>
        <a:xfrm>
          <a:off x="6903970" y="539780"/>
          <a:ext cx="480260" cy="48026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7012029" y="539780"/>
        <a:ext cx="264143" cy="361396"/>
      </dsp:txXfrm>
    </dsp:sp>
    <dsp:sp modelId="{8D240A71-FAB9-4F94-929E-BEB140C8B4B5}">
      <dsp:nvSpPr>
        <dsp:cNvPr id="0" name=""/>
        <dsp:cNvSpPr/>
      </dsp:nvSpPr>
      <dsp:spPr>
        <a:xfrm>
          <a:off x="7455389" y="1381262"/>
          <a:ext cx="480260" cy="48026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7563448" y="1381262"/>
        <a:ext cx="264143" cy="361396"/>
      </dsp:txXfrm>
    </dsp:sp>
    <dsp:sp modelId="{7C7C8F2A-3BA1-43BA-8FD2-A095ACE44EDC}">
      <dsp:nvSpPr>
        <dsp:cNvPr id="0" name=""/>
        <dsp:cNvSpPr/>
      </dsp:nvSpPr>
      <dsp:spPr>
        <a:xfrm>
          <a:off x="8006809" y="2210430"/>
          <a:ext cx="480260" cy="48026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8114868" y="2210430"/>
        <a:ext cx="264143" cy="361396"/>
      </dsp:txXfrm>
    </dsp:sp>
    <dsp:sp modelId="{50876FEF-43D3-4119-B29B-7E3FB1CD3088}">
      <dsp:nvSpPr>
        <dsp:cNvPr id="0" name=""/>
        <dsp:cNvSpPr/>
      </dsp:nvSpPr>
      <dsp:spPr>
        <a:xfrm>
          <a:off x="8558229" y="3060122"/>
          <a:ext cx="480260" cy="48026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8666288" y="3060122"/>
        <a:ext cx="264143" cy="3613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C5BDA3-66DE-4D8B-948C-FDA215C895E8}">
      <dsp:nvSpPr>
        <dsp:cNvPr id="0" name=""/>
        <dsp:cNvSpPr/>
      </dsp:nvSpPr>
      <dsp:spPr>
        <a:xfrm>
          <a:off x="4107304" y="19593"/>
          <a:ext cx="6160957" cy="2154005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100" i="0" kern="1200">
              <a:latin typeface="Times New Roman" panose="02020603050405020304" pitchFamily="18" charset="0"/>
              <a:cs typeface="Times New Roman" panose="02020603050405020304" pitchFamily="18" charset="0"/>
            </a:rPr>
            <a:t>Aktivnosti unutarnje revizije </a:t>
          </a:r>
          <a:r>
            <a:rPr lang="hr-HR" sz="2100" b="1" i="0" kern="1200">
              <a:latin typeface="Times New Roman" panose="02020603050405020304" pitchFamily="18" charset="0"/>
              <a:cs typeface="Times New Roman" panose="02020603050405020304" pitchFamily="18" charset="0"/>
            </a:rPr>
            <a:t>neizbježan</a:t>
          </a:r>
          <a:r>
            <a:rPr lang="hr-HR" sz="2100" i="0" kern="1200">
              <a:latin typeface="Times New Roman" panose="02020603050405020304" pitchFamily="18" charset="0"/>
              <a:cs typeface="Times New Roman" panose="02020603050405020304" pitchFamily="18" charset="0"/>
            </a:rPr>
            <a:t> su </a:t>
          </a:r>
          <a:r>
            <a:rPr lang="hr-HR" sz="2100" b="1" i="0" kern="1200">
              <a:latin typeface="Times New Roman" panose="02020603050405020304" pitchFamily="18" charset="0"/>
              <a:cs typeface="Times New Roman" panose="02020603050405020304" pitchFamily="18" charset="0"/>
            </a:rPr>
            <a:t>trend</a:t>
          </a:r>
          <a:r>
            <a:rPr lang="hr-HR" sz="2100" i="0" kern="1200">
              <a:latin typeface="Times New Roman" panose="02020603050405020304" pitchFamily="18" charset="0"/>
              <a:cs typeface="Times New Roman" panose="02020603050405020304" pitchFamily="18" charset="0"/>
            </a:rPr>
            <a:t> modernog gospodarstva.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1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100" i="0" kern="1200">
              <a:latin typeface="Times New Roman" panose="02020603050405020304" pitchFamily="18" charset="0"/>
              <a:cs typeface="Times New Roman" panose="02020603050405020304" pitchFamily="18" charset="0"/>
            </a:rPr>
            <a:t>Aktivnosti unutarnje revizije imaju čvrstu </a:t>
          </a:r>
          <a:r>
            <a:rPr lang="hr-HR" sz="2100" b="1" i="0" kern="1200">
              <a:latin typeface="Times New Roman" panose="02020603050405020304" pitchFamily="18" charset="0"/>
              <a:cs typeface="Times New Roman" panose="02020603050405020304" pitchFamily="18" charset="0"/>
            </a:rPr>
            <a:t>pravnu</a:t>
          </a:r>
          <a:r>
            <a:rPr lang="hr-HR" sz="2100" i="0" kern="12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sz="2100" b="1" i="0" kern="1200">
              <a:latin typeface="Times New Roman" panose="02020603050405020304" pitchFamily="18" charset="0"/>
              <a:cs typeface="Times New Roman" panose="02020603050405020304" pitchFamily="18" charset="0"/>
            </a:rPr>
            <a:t>osnovu</a:t>
          </a:r>
          <a:r>
            <a:rPr lang="hr-HR" sz="2100" i="0" kern="1200">
              <a:latin typeface="Times New Roman" panose="02020603050405020304" pitchFamily="18" charset="0"/>
              <a:cs typeface="Times New Roman" panose="02020603050405020304" pitchFamily="18" charset="0"/>
            </a:rPr>
            <a:t> u Vijetnamu.</a:t>
          </a:r>
        </a:p>
      </dsp:txBody>
      <dsp:txXfrm>
        <a:off x="4107304" y="288844"/>
        <a:ext cx="5353205" cy="1615503"/>
      </dsp:txXfrm>
    </dsp:sp>
    <dsp:sp modelId="{10D98F84-DFCC-4A2E-8FAD-8D9DAC4C06EF}">
      <dsp:nvSpPr>
        <dsp:cNvPr id="0" name=""/>
        <dsp:cNvSpPr/>
      </dsp:nvSpPr>
      <dsp:spPr>
        <a:xfrm>
          <a:off x="0" y="552"/>
          <a:ext cx="4107304" cy="21540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500" b="0" i="0" kern="1200">
              <a:latin typeface="Times New Roman" panose="02020603050405020304" pitchFamily="18" charset="0"/>
              <a:cs typeface="Times New Roman" panose="02020603050405020304" pitchFamily="18" charset="0"/>
            </a:rPr>
            <a:t>Trenutačna situacija u Vijetnamu</a:t>
          </a:r>
        </a:p>
      </dsp:txBody>
      <dsp:txXfrm>
        <a:off x="105150" y="105702"/>
        <a:ext cx="3897004" cy="1943705"/>
      </dsp:txXfrm>
    </dsp:sp>
    <dsp:sp modelId="{00A846D3-5D6F-40D5-BCFC-2EAE87B30133}">
      <dsp:nvSpPr>
        <dsp:cNvPr id="0" name=""/>
        <dsp:cNvSpPr/>
      </dsp:nvSpPr>
      <dsp:spPr>
        <a:xfrm>
          <a:off x="4107304" y="2369958"/>
          <a:ext cx="6160957" cy="2154005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100" b="0" i="0" kern="1200">
              <a:latin typeface="Times New Roman" panose="02020603050405020304" pitchFamily="18" charset="0"/>
              <a:cs typeface="Times New Roman" panose="02020603050405020304" pitchFamily="18" charset="0"/>
            </a:rPr>
            <a:t>Unutarnja revizija i dvije postojeće aktivnosti (unutarnja provjera, specijalizirana inspekcija) imaju različite subjekte i opće ciljeve;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100" b="0" i="0" kern="1200">
              <a:latin typeface="Times New Roman" panose="02020603050405020304" pitchFamily="18" charset="0"/>
              <a:cs typeface="Times New Roman" panose="02020603050405020304" pitchFamily="18" charset="0"/>
            </a:rPr>
            <a:t>Sve tri aktivnosti imaju svoje mjesto, ulogu i nisu međusobno zamjenjive.</a:t>
          </a:r>
        </a:p>
      </dsp:txBody>
      <dsp:txXfrm>
        <a:off x="4107304" y="2639209"/>
        <a:ext cx="5353205" cy="1615503"/>
      </dsp:txXfrm>
    </dsp:sp>
    <dsp:sp modelId="{18189B3D-2B98-433E-9788-DED3C8F1ADE2}">
      <dsp:nvSpPr>
        <dsp:cNvPr id="0" name=""/>
        <dsp:cNvSpPr/>
      </dsp:nvSpPr>
      <dsp:spPr>
        <a:xfrm>
          <a:off x="0" y="2369958"/>
          <a:ext cx="4107304" cy="21540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500" b="0" i="0" kern="1200">
              <a:latin typeface="Times New Roman" panose="02020603050405020304" pitchFamily="18" charset="0"/>
              <a:cs typeface="Times New Roman" panose="02020603050405020304" pitchFamily="18" charset="0"/>
            </a:rPr>
            <a:t>Trenutačna situacija u Državnoj riznici Vijetnama</a:t>
          </a:r>
        </a:p>
      </dsp:txBody>
      <dsp:txXfrm>
        <a:off x="105150" y="2475108"/>
        <a:ext cx="3897004" cy="194370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78CF7C-8EE6-4500-9B2F-2EDB6039A049}">
      <dsp:nvSpPr>
        <dsp:cNvPr id="0" name=""/>
        <dsp:cNvSpPr/>
      </dsp:nvSpPr>
      <dsp:spPr>
        <a:xfrm rot="5400000">
          <a:off x="1778596" y="1421511"/>
          <a:ext cx="1257204" cy="143128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DEE3EC-FC4A-43E5-AFA2-1AB98AA3E2CE}">
      <dsp:nvSpPr>
        <dsp:cNvPr id="0" name=""/>
        <dsp:cNvSpPr/>
      </dsp:nvSpPr>
      <dsp:spPr>
        <a:xfrm>
          <a:off x="1445513" y="27875"/>
          <a:ext cx="2116391" cy="1481405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>
              <a:latin typeface="Times New Roman" panose="02020603050405020304" pitchFamily="18" charset="0"/>
              <a:cs typeface="Times New Roman" panose="02020603050405020304" pitchFamily="18" charset="0"/>
            </a:rPr>
            <a:t>Vlada Vijetnama</a:t>
          </a:r>
        </a:p>
      </dsp:txBody>
      <dsp:txXfrm>
        <a:off x="1517842" y="100204"/>
        <a:ext cx="1971733" cy="1336747"/>
      </dsp:txXfrm>
    </dsp:sp>
    <dsp:sp modelId="{86CB92D3-5EFC-406F-9EDF-9B57A54EB5DD}">
      <dsp:nvSpPr>
        <dsp:cNvPr id="0" name=""/>
        <dsp:cNvSpPr/>
      </dsp:nvSpPr>
      <dsp:spPr>
        <a:xfrm>
          <a:off x="3561905" y="169161"/>
          <a:ext cx="1539261" cy="1197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900" kern="1200">
              <a:latin typeface="Times New Roman" panose="02020603050405020304" pitchFamily="18" charset="0"/>
              <a:cs typeface="Times New Roman" panose="02020603050405020304" pitchFamily="18" charset="0"/>
            </a:rPr>
            <a:t>01 Uredba o unutarnjoj reviziji</a:t>
          </a:r>
        </a:p>
      </dsp:txBody>
      <dsp:txXfrm>
        <a:off x="3561905" y="169161"/>
        <a:ext cx="1539261" cy="1197337"/>
      </dsp:txXfrm>
    </dsp:sp>
    <dsp:sp modelId="{707650FC-1A04-4A06-86BA-87F41CF1A21F}">
      <dsp:nvSpPr>
        <dsp:cNvPr id="0" name=""/>
        <dsp:cNvSpPr/>
      </dsp:nvSpPr>
      <dsp:spPr>
        <a:xfrm rot="5400000">
          <a:off x="3533309" y="3085618"/>
          <a:ext cx="1257204" cy="143128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76B67D-75C2-4688-8FD3-5AF0A1D0671A}">
      <dsp:nvSpPr>
        <dsp:cNvPr id="0" name=""/>
        <dsp:cNvSpPr/>
      </dsp:nvSpPr>
      <dsp:spPr>
        <a:xfrm>
          <a:off x="3200227" y="1691982"/>
          <a:ext cx="2116391" cy="1481405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>
              <a:latin typeface="Times New Roman" panose="02020603050405020304" pitchFamily="18" charset="0"/>
              <a:cs typeface="Times New Roman" panose="02020603050405020304" pitchFamily="18" charset="0"/>
            </a:rPr>
            <a:t>Ministarstvo financija Vijetnama</a:t>
          </a:r>
        </a:p>
      </dsp:txBody>
      <dsp:txXfrm>
        <a:off x="3272556" y="1764311"/>
        <a:ext cx="1971733" cy="1336747"/>
      </dsp:txXfrm>
    </dsp:sp>
    <dsp:sp modelId="{6F65B132-1668-4F89-AD33-F475ADCEB922}">
      <dsp:nvSpPr>
        <dsp:cNvPr id="0" name=""/>
        <dsp:cNvSpPr/>
      </dsp:nvSpPr>
      <dsp:spPr>
        <a:xfrm>
          <a:off x="5311916" y="1833268"/>
          <a:ext cx="2184812" cy="1197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900" kern="1200">
              <a:latin typeface="Times New Roman" panose="02020603050405020304" pitchFamily="18" charset="0"/>
              <a:cs typeface="Times New Roman" panose="02020603050405020304" pitchFamily="18" charset="0"/>
            </a:rPr>
            <a:t>02 Cirkulari kojima se distribuira uredba</a:t>
          </a:r>
        </a:p>
      </dsp:txBody>
      <dsp:txXfrm>
        <a:off x="5311916" y="1833268"/>
        <a:ext cx="2184812" cy="1197337"/>
      </dsp:txXfrm>
    </dsp:sp>
    <dsp:sp modelId="{6CE5A53B-BA2B-4F12-8A3E-6C6B7F1507B2}">
      <dsp:nvSpPr>
        <dsp:cNvPr id="0" name=""/>
        <dsp:cNvSpPr/>
      </dsp:nvSpPr>
      <dsp:spPr>
        <a:xfrm>
          <a:off x="4954940" y="3356089"/>
          <a:ext cx="2116391" cy="1481405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>
              <a:latin typeface="Times New Roman" panose="02020603050405020304" pitchFamily="18" charset="0"/>
              <a:cs typeface="Times New Roman" panose="02020603050405020304" pitchFamily="18" charset="0"/>
            </a:rPr>
            <a:t>Državna riznica Vijetnama</a:t>
          </a:r>
        </a:p>
      </dsp:txBody>
      <dsp:txXfrm>
        <a:off x="5027269" y="3428418"/>
        <a:ext cx="1971733" cy="1336747"/>
      </dsp:txXfrm>
    </dsp:sp>
    <dsp:sp modelId="{CB526585-E00F-47D7-864D-E6C668988DCA}">
      <dsp:nvSpPr>
        <dsp:cNvPr id="0" name=""/>
        <dsp:cNvSpPr/>
      </dsp:nvSpPr>
      <dsp:spPr>
        <a:xfrm>
          <a:off x="7071793" y="3508007"/>
          <a:ext cx="2280446" cy="1197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700" kern="1200">
              <a:latin typeface="Times New Roman" panose="02020603050405020304" pitchFamily="18" charset="0"/>
              <a:cs typeface="Times New Roman" panose="02020603050405020304" pitchFamily="18" charset="0"/>
            </a:rPr>
            <a:t>02 Odluke o propisima i postupcima unutarnje revizije u pilotnoj fazi</a:t>
          </a:r>
        </a:p>
      </dsp:txBody>
      <dsp:txXfrm>
        <a:off x="7071793" y="3508007"/>
        <a:ext cx="2280446" cy="119733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8F108F-E082-437A-BADD-4BA9D507A3E0}">
      <dsp:nvSpPr>
        <dsp:cNvPr id="0" name=""/>
        <dsp:cNvSpPr/>
      </dsp:nvSpPr>
      <dsp:spPr>
        <a:xfrm rot="5400000">
          <a:off x="-133410" y="136172"/>
          <a:ext cx="889403" cy="62258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0" kern="1200">
              <a:latin typeface="Times New Roman" panose="02020603050405020304" pitchFamily="18" charset="0"/>
              <a:cs typeface="Times New Roman" panose="02020603050405020304" pitchFamily="18" charset="0"/>
            </a:rPr>
            <a:t>1.</a:t>
          </a:r>
        </a:p>
      </dsp:txBody>
      <dsp:txXfrm rot="-5400000">
        <a:off x="1" y="314052"/>
        <a:ext cx="622582" cy="266821"/>
      </dsp:txXfrm>
    </dsp:sp>
    <dsp:sp modelId="{4DAA5AC8-0081-482C-83EB-8679E0DECE4D}">
      <dsp:nvSpPr>
        <dsp:cNvPr id="0" name=""/>
        <dsp:cNvSpPr/>
      </dsp:nvSpPr>
      <dsp:spPr>
        <a:xfrm rot="5400000">
          <a:off x="5244290" y="-4618946"/>
          <a:ext cx="578112" cy="982152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3600" b="0" kern="1200">
              <a:latin typeface="Times New Roman" panose="02020603050405020304" pitchFamily="18" charset="0"/>
              <a:cs typeface="Times New Roman" panose="02020603050405020304" pitchFamily="18" charset="0"/>
            </a:rPr>
            <a:t>Procjena rizika</a:t>
          </a:r>
        </a:p>
      </dsp:txBody>
      <dsp:txXfrm rot="-5400000">
        <a:off x="622583" y="30982"/>
        <a:ext cx="9793307" cy="521670"/>
      </dsp:txXfrm>
    </dsp:sp>
    <dsp:sp modelId="{1B7E96BC-E9A5-4184-884A-62440F251443}">
      <dsp:nvSpPr>
        <dsp:cNvPr id="0" name=""/>
        <dsp:cNvSpPr/>
      </dsp:nvSpPr>
      <dsp:spPr>
        <a:xfrm rot="5400000">
          <a:off x="-133410" y="927359"/>
          <a:ext cx="889403" cy="62258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0" kern="1200">
              <a:latin typeface="Times New Roman" panose="02020603050405020304" pitchFamily="18" charset="0"/>
              <a:cs typeface="Times New Roman" panose="02020603050405020304" pitchFamily="18" charset="0"/>
            </a:rPr>
            <a:t>2.</a:t>
          </a:r>
        </a:p>
      </dsp:txBody>
      <dsp:txXfrm rot="-5400000">
        <a:off x="1" y="1105239"/>
        <a:ext cx="622582" cy="266821"/>
      </dsp:txXfrm>
    </dsp:sp>
    <dsp:sp modelId="{56EBDDB3-1389-4E7D-BF0D-70C8649BC97B}">
      <dsp:nvSpPr>
        <dsp:cNvPr id="0" name=""/>
        <dsp:cNvSpPr/>
      </dsp:nvSpPr>
      <dsp:spPr>
        <a:xfrm rot="5400000">
          <a:off x="5244290" y="-3827759"/>
          <a:ext cx="578112" cy="982152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3600" b="0" kern="1200">
              <a:latin typeface="Times New Roman" panose="02020603050405020304" pitchFamily="18" charset="0"/>
              <a:cs typeface="Times New Roman" panose="02020603050405020304" pitchFamily="18" charset="0"/>
            </a:rPr>
            <a:t>Planiranje unutarnje revizije</a:t>
          </a:r>
        </a:p>
      </dsp:txBody>
      <dsp:txXfrm rot="-5400000">
        <a:off x="622583" y="822169"/>
        <a:ext cx="9793307" cy="521670"/>
      </dsp:txXfrm>
    </dsp:sp>
    <dsp:sp modelId="{7E6BDD0D-6643-4822-A7AF-C48F39BD1ABA}">
      <dsp:nvSpPr>
        <dsp:cNvPr id="0" name=""/>
        <dsp:cNvSpPr/>
      </dsp:nvSpPr>
      <dsp:spPr>
        <a:xfrm rot="5400000">
          <a:off x="-133410" y="1718546"/>
          <a:ext cx="889403" cy="62258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0" kern="1200">
              <a:latin typeface="Times New Roman" panose="02020603050405020304" pitchFamily="18" charset="0"/>
              <a:cs typeface="Times New Roman" panose="02020603050405020304" pitchFamily="18" charset="0"/>
            </a:rPr>
            <a:t>3.</a:t>
          </a:r>
        </a:p>
      </dsp:txBody>
      <dsp:txXfrm rot="-5400000">
        <a:off x="1" y="1896426"/>
        <a:ext cx="622582" cy="266821"/>
      </dsp:txXfrm>
    </dsp:sp>
    <dsp:sp modelId="{B874738C-B912-43B9-9889-4A856A34180E}">
      <dsp:nvSpPr>
        <dsp:cNvPr id="0" name=""/>
        <dsp:cNvSpPr/>
      </dsp:nvSpPr>
      <dsp:spPr>
        <a:xfrm rot="5400000">
          <a:off x="5244290" y="-3036572"/>
          <a:ext cx="578112" cy="982152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3600" b="0" kern="1200">
              <a:latin typeface="Times New Roman" panose="02020603050405020304" pitchFamily="18" charset="0"/>
              <a:cs typeface="Times New Roman" panose="02020603050405020304" pitchFamily="18" charset="0"/>
            </a:rPr>
            <a:t>Provedba unutarnje revizije u skladu s planovima</a:t>
          </a:r>
        </a:p>
      </dsp:txBody>
      <dsp:txXfrm rot="-5400000">
        <a:off x="622583" y="1613356"/>
        <a:ext cx="9793307" cy="521670"/>
      </dsp:txXfrm>
    </dsp:sp>
    <dsp:sp modelId="{6D07A0A8-FB29-4397-9705-3558DBA40726}">
      <dsp:nvSpPr>
        <dsp:cNvPr id="0" name=""/>
        <dsp:cNvSpPr/>
      </dsp:nvSpPr>
      <dsp:spPr>
        <a:xfrm rot="5400000">
          <a:off x="-133410" y="2509733"/>
          <a:ext cx="889403" cy="62258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0" kern="1200">
              <a:latin typeface="Times New Roman" panose="02020603050405020304" pitchFamily="18" charset="0"/>
              <a:cs typeface="Times New Roman" panose="02020603050405020304" pitchFamily="18" charset="0"/>
            </a:rPr>
            <a:t>4.</a:t>
          </a:r>
        </a:p>
      </dsp:txBody>
      <dsp:txXfrm rot="-5400000">
        <a:off x="1" y="2687613"/>
        <a:ext cx="622582" cy="266821"/>
      </dsp:txXfrm>
    </dsp:sp>
    <dsp:sp modelId="{D27B94E1-FF93-4C44-AEE6-0EB72ACEDB08}">
      <dsp:nvSpPr>
        <dsp:cNvPr id="0" name=""/>
        <dsp:cNvSpPr/>
      </dsp:nvSpPr>
      <dsp:spPr>
        <a:xfrm rot="5400000">
          <a:off x="5244290" y="-2245385"/>
          <a:ext cx="578112" cy="982152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3600" b="0" kern="1200">
              <a:latin typeface="Times New Roman" panose="02020603050405020304" pitchFamily="18" charset="0"/>
              <a:cs typeface="Times New Roman" panose="02020603050405020304" pitchFamily="18" charset="0"/>
            </a:rPr>
            <a:t>Izvješće unutarnje revizije</a:t>
          </a:r>
        </a:p>
      </dsp:txBody>
      <dsp:txXfrm rot="-5400000">
        <a:off x="622583" y="2404543"/>
        <a:ext cx="9793307" cy="521670"/>
      </dsp:txXfrm>
    </dsp:sp>
    <dsp:sp modelId="{FA5E2467-CD93-4873-8584-D2746BFB1F0C}">
      <dsp:nvSpPr>
        <dsp:cNvPr id="0" name=""/>
        <dsp:cNvSpPr/>
      </dsp:nvSpPr>
      <dsp:spPr>
        <a:xfrm rot="5400000">
          <a:off x="-133410" y="3300920"/>
          <a:ext cx="889403" cy="62258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0" kern="1200">
              <a:latin typeface="Times New Roman" panose="02020603050405020304" pitchFamily="18" charset="0"/>
              <a:cs typeface="Times New Roman" panose="02020603050405020304" pitchFamily="18" charset="0"/>
            </a:rPr>
            <a:t>5.</a:t>
          </a:r>
        </a:p>
      </dsp:txBody>
      <dsp:txXfrm rot="-5400000">
        <a:off x="1" y="3478800"/>
        <a:ext cx="622582" cy="266821"/>
      </dsp:txXfrm>
    </dsp:sp>
    <dsp:sp modelId="{F74B511C-A2AF-4A5A-9058-CCA4E59D3016}">
      <dsp:nvSpPr>
        <dsp:cNvPr id="0" name=""/>
        <dsp:cNvSpPr/>
      </dsp:nvSpPr>
      <dsp:spPr>
        <a:xfrm rot="5400000">
          <a:off x="5244290" y="-1454198"/>
          <a:ext cx="578112" cy="982152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3600" b="0" kern="1200">
              <a:latin typeface="Times New Roman" panose="02020603050405020304" pitchFamily="18" charset="0"/>
              <a:cs typeface="Times New Roman" panose="02020603050405020304" pitchFamily="18" charset="0"/>
            </a:rPr>
            <a:t>Praćenje provedbe i preporuke nakon revizije</a:t>
          </a:r>
        </a:p>
      </dsp:txBody>
      <dsp:txXfrm rot="-5400000">
        <a:off x="622583" y="3195730"/>
        <a:ext cx="9793307" cy="521670"/>
      </dsp:txXfrm>
    </dsp:sp>
    <dsp:sp modelId="{1ACC3DC4-4192-4A1C-8D30-0AA2F08DC08F}">
      <dsp:nvSpPr>
        <dsp:cNvPr id="0" name=""/>
        <dsp:cNvSpPr/>
      </dsp:nvSpPr>
      <dsp:spPr>
        <a:xfrm rot="5400000">
          <a:off x="-133410" y="4092107"/>
          <a:ext cx="889403" cy="62258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0" kern="1200">
              <a:latin typeface="Times New Roman" panose="02020603050405020304" pitchFamily="18" charset="0"/>
              <a:cs typeface="Times New Roman" panose="02020603050405020304" pitchFamily="18" charset="0"/>
            </a:rPr>
            <a:t>6.</a:t>
          </a:r>
        </a:p>
      </dsp:txBody>
      <dsp:txXfrm rot="-5400000">
        <a:off x="1" y="4269987"/>
        <a:ext cx="622582" cy="266821"/>
      </dsp:txXfrm>
    </dsp:sp>
    <dsp:sp modelId="{026B5AA5-EC0F-4B14-B3AC-FBF0D365AB6D}">
      <dsp:nvSpPr>
        <dsp:cNvPr id="0" name=""/>
        <dsp:cNvSpPr/>
      </dsp:nvSpPr>
      <dsp:spPr>
        <a:xfrm rot="5400000">
          <a:off x="5244290" y="-663011"/>
          <a:ext cx="578112" cy="982152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3600" b="0" kern="1200">
              <a:latin typeface="Times New Roman" panose="02020603050405020304" pitchFamily="18" charset="0"/>
              <a:cs typeface="Times New Roman" panose="02020603050405020304" pitchFamily="18" charset="0"/>
            </a:rPr>
            <a:t>Pohrana evidencije o reviziji</a:t>
          </a:r>
        </a:p>
      </dsp:txBody>
      <dsp:txXfrm rot="-5400000">
        <a:off x="622583" y="3986917"/>
        <a:ext cx="9793307" cy="5216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FBE21B-A450-979E-8D85-EB3DD50CE1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E6F38E-4A82-ADE8-CF56-62E38A86A9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CD414-2E23-455E-891B-415A3C4608E9}" type="datetimeFigureOut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5/2/2023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13C146-A59A-65B3-B170-25BBE2B20E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17732A-9791-9543-FDAF-ACBD82C5DC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A7984-3164-4B10-B454-DC21E201929D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7813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19413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14763" y="0"/>
            <a:ext cx="29194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1013"/>
            <a:ext cx="2919413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r"/>
            <a:fld id="{00000000-1234-1234-1234-123412341234}" type="slidenum">
              <a:rPr lang="de-DE" sz="1200" smtClean="0">
                <a:solidFill>
                  <a:schemeClr val="dk1"/>
                </a:solidFill>
                <a:ea typeface="Calibri"/>
                <a:sym typeface="Calibri"/>
              </a:rPr>
              <a:pPr algn="r"/>
              <a:t>‹#›</a:t>
            </a:fld>
            <a:endParaRPr lang="de-DE" sz="1200" dirty="0">
              <a:solidFill>
                <a:schemeClr val="dk1"/>
              </a:solidFill>
              <a:ea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9576399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Times New Roman" panose="02020603050405020304" pitchFamily="18" charset="0"/>
        <a:ea typeface="Times New Roman" panose="02020603050405020304" pitchFamily="18" charset="0"/>
        <a:cs typeface="Times New Roman" panose="02020603050405020304" pitchFamily="18" charset="0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08230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47A9FD-35CA-C6F4-3C6D-1FB84A1DD3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ea typeface="Calibri"/>
                <a:sym typeface="Calibri"/>
              </a:rPr>
              <a:t>10</a:t>
            </a:fld>
            <a:endParaRPr lang="de-DE" sz="1200" b="0" i="0" u="none" strike="noStrike" cap="none">
              <a:solidFill>
                <a:schemeClr val="dk1"/>
              </a:solidFill>
              <a:ea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2807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5983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47A9FD-35CA-C6F4-3C6D-1FB84A1DD3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ea typeface="Calibri"/>
                <a:sym typeface="Calibri"/>
              </a:rPr>
              <a:t>12</a:t>
            </a:fld>
            <a:endParaRPr lang="de-DE" sz="1200" b="0" i="0" u="none" strike="noStrike" cap="none">
              <a:solidFill>
                <a:schemeClr val="dk1"/>
              </a:solidFill>
              <a:ea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59264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47A9FD-35CA-C6F4-3C6D-1FB84A1DD3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ea typeface="Calibri"/>
                <a:sym typeface="Calibri"/>
              </a:rPr>
              <a:t>13</a:t>
            </a:fld>
            <a:endParaRPr lang="de-DE" sz="1200" b="0" i="0" u="none" strike="noStrike" cap="none">
              <a:solidFill>
                <a:schemeClr val="dk1"/>
              </a:solidFill>
              <a:ea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36521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47A9FD-35CA-C6F4-3C6D-1FB84A1DD3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ea typeface="Calibri"/>
                <a:sym typeface="Calibri"/>
              </a:rPr>
              <a:t>14</a:t>
            </a:fld>
            <a:endParaRPr lang="de-DE" sz="1200" b="0" i="0" u="none" strike="noStrike" cap="none">
              <a:solidFill>
                <a:schemeClr val="dk1"/>
              </a:solidFill>
              <a:ea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13789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47A9FD-35CA-C6F4-3C6D-1FB84A1DD3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ea typeface="Calibri"/>
                <a:sym typeface="Calibri"/>
              </a:rPr>
              <a:t>15</a:t>
            </a:fld>
            <a:endParaRPr lang="de-DE" sz="1200" b="0" i="0" u="none" strike="noStrike" cap="none">
              <a:solidFill>
                <a:schemeClr val="dk1"/>
              </a:solidFill>
              <a:ea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8771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1361BD-2974-C395-6B33-D29350F692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ea typeface="Calibri"/>
                <a:sym typeface="Calibri"/>
              </a:rPr>
              <a:t>2</a:t>
            </a:fld>
            <a:endParaRPr lang="de-DE" sz="1200" b="0" i="0" u="none" strike="noStrike" cap="none">
              <a:solidFill>
                <a:schemeClr val="dk1"/>
              </a:solidFill>
              <a:ea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8577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163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C705C1-07E3-5AB3-78DB-FF4CEDEF6C8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ea typeface="Calibri"/>
                <a:sym typeface="Calibri"/>
              </a:rPr>
              <a:t>4</a:t>
            </a:fld>
            <a:endParaRPr lang="de-DE" sz="1200" b="0" i="0" u="none" strike="noStrike" cap="none">
              <a:solidFill>
                <a:schemeClr val="dk1"/>
              </a:solidFill>
              <a:ea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1279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C71251-5C82-F67A-39C2-AEEC75E138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ea typeface="Calibri"/>
                <a:sym typeface="Calibri"/>
              </a:rPr>
              <a:t>5</a:t>
            </a:fld>
            <a:endParaRPr lang="de-DE" sz="1200" b="0" i="0" u="none" strike="noStrike" cap="none">
              <a:solidFill>
                <a:schemeClr val="dk1"/>
              </a:solidFill>
              <a:ea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1412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21FC2F-DE94-357D-DB88-F0EA0CE35A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ea typeface="Calibri"/>
                <a:sym typeface="Calibri"/>
              </a:rPr>
              <a:t>6</a:t>
            </a:fld>
            <a:endParaRPr lang="de-DE" sz="1200" b="0" i="0" u="none" strike="noStrike" cap="none">
              <a:solidFill>
                <a:schemeClr val="dk1"/>
              </a:solidFill>
              <a:ea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2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21FC2F-DE94-357D-DB88-F0EA0CE35A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ea typeface="Calibri"/>
                <a:sym typeface="Calibri"/>
              </a:rPr>
              <a:t>7</a:t>
            </a:fld>
            <a:endParaRPr lang="de-DE" sz="1200" b="0" i="0" u="none" strike="noStrike" cap="none">
              <a:solidFill>
                <a:schemeClr val="dk1"/>
              </a:solidFill>
              <a:ea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766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1269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47A9FD-35CA-C6F4-3C6D-1FB84A1DD3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ea typeface="Calibri"/>
                <a:sym typeface="Calibri"/>
              </a:rPr>
              <a:t>9</a:t>
            </a:fld>
            <a:endParaRPr lang="de-DE" sz="1200" b="0" i="0" u="none" strike="noStrike" cap="none">
              <a:solidFill>
                <a:schemeClr val="dk1"/>
              </a:solidFill>
              <a:ea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9335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0" name="Google Shape;80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81" name="Google Shape;8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4" name="Google Shape;2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30" name="Google Shape;3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6" name="Google Shape;36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7" name="Google Shape;3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43" name="Google Shape;43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4" name="Google Shape;44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6" name="Google Shape;46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1" name="Google Shape;5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 dirty="0"/>
          </a:p>
        </p:txBody>
      </p:sp>
      <p:sp>
        <p:nvSpPr>
          <p:cNvPr id="61" name="Google Shape;61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62" name="Google Shape;6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69" name="Google Shape;69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4.jp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5.png"/><Relationship Id="rId9" Type="http://schemas.microsoft.com/office/2007/relationships/diagramDrawing" Target="../diagrams/drawin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4.jp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5.png"/><Relationship Id="rId9" Type="http://schemas.microsoft.com/office/2007/relationships/diagramDrawing" Target="../diagrams/drawing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4.jp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5.png"/><Relationship Id="rId9" Type="http://schemas.microsoft.com/office/2007/relationships/diagramDrawing" Target="../diagrams/drawing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4.jpg"/><Relationship Id="rId7" Type="http://schemas.openxmlformats.org/officeDocument/2006/relationships/diagramQuickStyle" Target="../diagrams/quickStyle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5.png"/><Relationship Id="rId9" Type="http://schemas.microsoft.com/office/2007/relationships/diagramDrawing" Target="../diagrams/drawing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4.jpg"/><Relationship Id="rId7" Type="http://schemas.openxmlformats.org/officeDocument/2006/relationships/diagramQuickStyle" Target="../diagrams/quickStyle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5.png"/><Relationship Id="rId9" Type="http://schemas.microsoft.com/office/2007/relationships/diagramDrawing" Target="../diagrams/drawing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jp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5.pn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.jp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5.png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4.jp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5.png"/><Relationship Id="rId9" Type="http://schemas.microsoft.com/office/2007/relationships/diagramDrawing" Target="../diagrams/drawin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4.jp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5.png"/><Relationship Id="rId9" Type="http://schemas.microsoft.com/office/2007/relationships/diagramDrawing" Target="../diagrams/drawin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2000"/>
            <a:lum/>
          </a:blip>
          <a:srcRect/>
          <a:stretch>
            <a:fillRect l="16000" t="10000" r="16000" b="10000"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0" y="2575357"/>
            <a:ext cx="12192000" cy="1978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hr-HR" sz="3600" b="1"/>
              <a:t>TRENUTAČNA SITUACIJA</a:t>
            </a:r>
            <a:br>
              <a:rPr lang="hr-HR" sz="3600" b="1"/>
            </a:br>
            <a:r>
              <a:rPr lang="hr-HR" sz="3600" b="1"/>
              <a:t>I SMJEROVI U POGLEDU AKTIVNOSTI INSPEKCIJE, PROVJERE I UNUTARNJE REVIZIJE U DRŽAVNOJ RIZNICI VIJETNAMA</a:t>
            </a:r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1524000" y="5336067"/>
            <a:ext cx="9144000" cy="1385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hr-HR" sz="2000" b="1"/>
              <a:t>DRŽAVNA RIZNICA VIJETNAMA</a:t>
            </a: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r-HR" sz="2000">
                <a:latin typeface="Times New Roman"/>
                <a:ea typeface="Times New Roman"/>
                <a:cs typeface="Times New Roman"/>
                <a:sym typeface="Times New Roman"/>
              </a:rPr>
              <a:t>Plenarna sjednica TCOP-a PEMPAL-a</a:t>
            </a: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r-HR" sz="2000" i="1">
                <a:latin typeface="Times New Roman"/>
                <a:ea typeface="Times New Roman"/>
                <a:cs typeface="Times New Roman"/>
                <a:sym typeface="Times New Roman"/>
              </a:rPr>
              <a:t>Kazahstan, svibanj/maj 2023.</a:t>
            </a: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8652" y="64352"/>
            <a:ext cx="4628076" cy="94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83884" y="64352"/>
            <a:ext cx="3429464" cy="9478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E53E2E-D9F7-A7FE-119D-9B3A784F4E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de-D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" descr="Logo KBN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0235" y="341630"/>
            <a:ext cx="1681765" cy="112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Background pattern">
            <a:extLst>
              <a:ext uri="{FF2B5EF4-FFF2-40B4-BE49-F238E27FC236}">
                <a16:creationId xmlns:a16="http://schemas.microsoft.com/office/drawing/2014/main" id="{AEC5DFF2-1615-52F7-3CA3-6A0E5ACF3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5724" y="341630"/>
            <a:ext cx="12329976" cy="11271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D45F33-557A-49BC-4E05-A79CE4ACA7E3}"/>
              </a:ext>
            </a:extLst>
          </p:cNvPr>
          <p:cNvSpPr txBox="1"/>
          <p:nvPr/>
        </p:nvSpPr>
        <p:spPr>
          <a:xfrm>
            <a:off x="0" y="341630"/>
            <a:ext cx="10848814" cy="1056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hr-HR" sz="2800" b="1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2.2. Promicanje primjene IT-a i digitalizacije</a:t>
            </a:r>
          </a:p>
          <a:p>
            <a:pPr indent="622300">
              <a:spcAft>
                <a:spcPts val="800"/>
              </a:spcAft>
            </a:pPr>
            <a:r>
              <a:rPr lang="hr-HR" sz="2800" b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u aktivnostima inspekcije i provjere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826166B-0CE1-EAAC-D5EF-07B881FBBA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6804988"/>
              </p:ext>
            </p:extLst>
          </p:nvPr>
        </p:nvGraphicFramePr>
        <p:xfrm>
          <a:off x="1083087" y="2023672"/>
          <a:ext cx="9589910" cy="4104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D46D84-D127-0CB8-6C0C-511112DDF9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0674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 l="25000" t="9000" r="25000" b="9000"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0" y="2263324"/>
            <a:ext cx="12192000" cy="1978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lnSpc>
                <a:spcPct val="150000"/>
              </a:lnSpc>
              <a:buSzPts val="3200"/>
            </a:pPr>
            <a:r>
              <a:rPr lang="hr-HR" sz="2800" b="1">
                <a:latin typeface="Times New Roman" panose="02020603050405020304" pitchFamily="18" charset="0"/>
                <a:ea typeface="DengXian" panose="02010600030101010101" pitchFamily="2" charset="-122"/>
              </a:rPr>
              <a:t>3. DIO PROVEDBA UNUTARNJE REVIZIJE </a:t>
            </a:r>
            <a:br>
              <a:rPr lang="hr-HR" sz="2800" b="1">
                <a:latin typeface="Times New Roman" panose="02020603050405020304" pitchFamily="18" charset="0"/>
                <a:ea typeface="DengXian" panose="02010600030101010101" pitchFamily="2" charset="-122"/>
              </a:rPr>
            </a:br>
            <a:r>
              <a:rPr lang="hr-HR" sz="2800" b="1">
                <a:latin typeface="Times New Roman" panose="02020603050405020304" pitchFamily="18" charset="0"/>
                <a:ea typeface="DengXian" panose="02010600030101010101" pitchFamily="2" charset="-122"/>
              </a:rPr>
              <a:t>U DRŽAVNOJ RIZNICI VIJETNAMA</a:t>
            </a: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8652" y="64352"/>
            <a:ext cx="4628076" cy="94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83884" y="64352"/>
            <a:ext cx="3429464" cy="9478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FDB029-CACE-0DE0-3114-A8F44A5664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4141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" descr="Logo KBN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0235" y="341630"/>
            <a:ext cx="1681765" cy="112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Background pattern">
            <a:extLst>
              <a:ext uri="{FF2B5EF4-FFF2-40B4-BE49-F238E27FC236}">
                <a16:creationId xmlns:a16="http://schemas.microsoft.com/office/drawing/2014/main" id="{AEC5DFF2-1615-52F7-3CA3-6A0E5ACF3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5724" y="341630"/>
            <a:ext cx="12329976" cy="11271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D45F33-557A-49BC-4E05-A79CE4ACA7E3}"/>
              </a:ext>
            </a:extLst>
          </p:cNvPr>
          <p:cNvSpPr txBox="1"/>
          <p:nvPr/>
        </p:nvSpPr>
        <p:spPr>
          <a:xfrm>
            <a:off x="0" y="643582"/>
            <a:ext cx="1135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hr-HR" sz="2400" b="1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3.1. Potrebno je uvesti aktivnosti unutarnje revizije u Državnoj riznici Vijetnama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2881E6C-3789-4199-F5F4-6D9F30D1A8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0829085"/>
              </p:ext>
            </p:extLst>
          </p:nvPr>
        </p:nvGraphicFramePr>
        <p:xfrm>
          <a:off x="899410" y="1843790"/>
          <a:ext cx="10268262" cy="4524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D2143-3383-A73E-4E7E-6386AEA3FA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0598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" descr="Logo KBN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0235" y="341630"/>
            <a:ext cx="1681765" cy="112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Background pattern">
            <a:extLst>
              <a:ext uri="{FF2B5EF4-FFF2-40B4-BE49-F238E27FC236}">
                <a16:creationId xmlns:a16="http://schemas.microsoft.com/office/drawing/2014/main" id="{AEC5DFF2-1615-52F7-3CA3-6A0E5ACF3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5724" y="341630"/>
            <a:ext cx="12329976" cy="11271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D45F33-557A-49BC-4E05-A79CE4ACA7E3}"/>
              </a:ext>
            </a:extLst>
          </p:cNvPr>
          <p:cNvSpPr txBox="1"/>
          <p:nvPr/>
        </p:nvSpPr>
        <p:spPr>
          <a:xfrm>
            <a:off x="0" y="730785"/>
            <a:ext cx="1045798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000"/>
              </a:lnSpc>
              <a:spcAft>
                <a:spcPts val="800"/>
              </a:spcAft>
            </a:pPr>
            <a:r>
              <a:rPr lang="hr-HR" sz="2000" b="1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3.2. Pravna osnova za provedbu unutarnje revizije u Državnoj riznici Vijetnama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58869CF-791A-47FE-8931-B8D92A0560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0883527"/>
              </p:ext>
            </p:extLst>
          </p:nvPr>
        </p:nvGraphicFramePr>
        <p:xfrm>
          <a:off x="759396" y="1677504"/>
          <a:ext cx="10426700" cy="4865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E66C2-C3F0-A6EE-A52D-B38419A63D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9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" descr="Logo KBN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0235" y="341630"/>
            <a:ext cx="1681765" cy="112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Background pattern">
            <a:extLst>
              <a:ext uri="{FF2B5EF4-FFF2-40B4-BE49-F238E27FC236}">
                <a16:creationId xmlns:a16="http://schemas.microsoft.com/office/drawing/2014/main" id="{AEC5DFF2-1615-52F7-3CA3-6A0E5ACF3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5724" y="341630"/>
            <a:ext cx="12329976" cy="11271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D45F33-557A-49BC-4E05-A79CE4ACA7E3}"/>
              </a:ext>
            </a:extLst>
          </p:cNvPr>
          <p:cNvSpPr txBox="1"/>
          <p:nvPr/>
        </p:nvSpPr>
        <p:spPr>
          <a:xfrm>
            <a:off x="0" y="726777"/>
            <a:ext cx="8765177" cy="356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000"/>
              </a:lnSpc>
              <a:spcAft>
                <a:spcPts val="800"/>
              </a:spcAft>
            </a:pPr>
            <a:r>
              <a:rPr lang="hr-H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3.3. Provedba unutarnje revizije u Državnoj riznici Vijetnama (</a:t>
            </a:r>
            <a:r>
              <a:rPr lang="hr-HR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pilotna</a:t>
            </a:r>
            <a:r>
              <a:rPr lang="hr-H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faza)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CF4F41D-70C0-32BA-D857-6CE31F1B71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0671642"/>
              </p:ext>
            </p:extLst>
          </p:nvPr>
        </p:nvGraphicFramePr>
        <p:xfrm>
          <a:off x="652674" y="1665508"/>
          <a:ext cx="10444111" cy="4850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0373521-E869-96EE-421C-3DD145637D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4544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" descr="Logo KBN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0235" y="341630"/>
            <a:ext cx="1681765" cy="112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Background pattern">
            <a:extLst>
              <a:ext uri="{FF2B5EF4-FFF2-40B4-BE49-F238E27FC236}">
                <a16:creationId xmlns:a16="http://schemas.microsoft.com/office/drawing/2014/main" id="{AEC5DFF2-1615-52F7-3CA3-6A0E5ACF3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5724" y="341630"/>
            <a:ext cx="12329976" cy="11271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D45F33-557A-49BC-4E05-A79CE4ACA7E3}"/>
              </a:ext>
            </a:extLst>
          </p:cNvPr>
          <p:cNvSpPr txBox="1"/>
          <p:nvPr/>
        </p:nvSpPr>
        <p:spPr>
          <a:xfrm>
            <a:off x="0" y="716614"/>
            <a:ext cx="1069450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000"/>
              </a:lnSpc>
              <a:spcAft>
                <a:spcPts val="800"/>
              </a:spcAft>
            </a:pPr>
            <a:r>
              <a:rPr lang="hr-HR" sz="2400" b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3.4. Smjer razvoja organizacije unutarnje revizije u Državnoj riznici Vijetnama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CF4F41D-70C0-32BA-D857-6CE31F1B71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1673805"/>
              </p:ext>
            </p:extLst>
          </p:nvPr>
        </p:nvGraphicFramePr>
        <p:xfrm>
          <a:off x="652674" y="1665508"/>
          <a:ext cx="10444111" cy="4850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45E037-2DE6-E7D3-5E34-2EC8EAB0F9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2523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94B3B-26AB-4509-FF15-7D50867F4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97313"/>
            <a:ext cx="12192000" cy="1663374"/>
          </a:xfrm>
          <a:solidFill>
            <a:schemeClr val="accent4">
              <a:lumMod val="60000"/>
              <a:lumOff val="40000"/>
              <a:alpha val="48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hr-HR" sz="6000">
                <a:latin typeface="Times New Roman" panose="02020603050405020304" pitchFamily="18" charset="0"/>
                <a:cs typeface="Times New Roman" panose="02020603050405020304" pitchFamily="18" charset="0"/>
              </a:rPr>
              <a:t>Hvala na pažnji!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121207-FD5B-AB90-5C64-35BE3941F1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769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" descr="Logo KBN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0235" y="341630"/>
            <a:ext cx="1681765" cy="112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Background pattern">
            <a:extLst>
              <a:ext uri="{FF2B5EF4-FFF2-40B4-BE49-F238E27FC236}">
                <a16:creationId xmlns:a16="http://schemas.microsoft.com/office/drawing/2014/main" id="{AEC5DFF2-1615-52F7-3CA3-6A0E5ACF3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5724" y="341630"/>
            <a:ext cx="12329976" cy="11271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D45F33-557A-49BC-4E05-A79CE4ACA7E3}"/>
              </a:ext>
            </a:extLst>
          </p:cNvPr>
          <p:cNvSpPr txBox="1"/>
          <p:nvPr/>
        </p:nvSpPr>
        <p:spPr>
          <a:xfrm>
            <a:off x="0" y="489693"/>
            <a:ext cx="6812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Sadržaj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099E757-EC6E-108A-D83C-87F9E59FF0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0977304"/>
              </p:ext>
            </p:extLst>
          </p:nvPr>
        </p:nvGraphicFramePr>
        <p:xfrm>
          <a:off x="-914400" y="1916843"/>
          <a:ext cx="13662991" cy="420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10C051-36DA-5094-CE3C-DE5C6B2A3E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3742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 l="25000" t="9000" r="25000" b="9000"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0" y="2297877"/>
            <a:ext cx="12192000" cy="1978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lnSpc>
                <a:spcPct val="150000"/>
              </a:lnSpc>
              <a:buSzPts val="3200"/>
            </a:pPr>
            <a:r>
              <a:rPr lang="hr-HR" sz="2800" b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1. DIO</a:t>
            </a:r>
            <a:br>
              <a:rPr lang="hr-HR" sz="2800" b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hr-HR" sz="2800" b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ORGANIZACIJSKA STRUKTURA</a:t>
            </a:r>
            <a:br>
              <a:rPr lang="hr-HR" sz="2800" b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hr-HR" sz="2800" b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DRŽAVNE RIZNICE VIJETNAMA</a:t>
            </a: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8652" y="64352"/>
            <a:ext cx="4628076" cy="94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83884" y="64352"/>
            <a:ext cx="3429464" cy="9478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E53E2E-D9F7-A7FE-119D-9B3A784F4E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278032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" descr="Logo KBN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0235" y="341630"/>
            <a:ext cx="1681765" cy="112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Background pattern">
            <a:extLst>
              <a:ext uri="{FF2B5EF4-FFF2-40B4-BE49-F238E27FC236}">
                <a16:creationId xmlns:a16="http://schemas.microsoft.com/office/drawing/2014/main" id="{AEC5DFF2-1615-52F7-3CA3-6A0E5ACF3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5724" y="341630"/>
            <a:ext cx="12329976" cy="11271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D45F33-557A-49BC-4E05-A79CE4ACA7E3}"/>
              </a:ext>
            </a:extLst>
          </p:cNvPr>
          <p:cNvSpPr txBox="1"/>
          <p:nvPr/>
        </p:nvSpPr>
        <p:spPr>
          <a:xfrm>
            <a:off x="0" y="489693"/>
            <a:ext cx="8765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>
                <a:latin typeface="Times New Roman" panose="02020603050405020304" pitchFamily="18" charset="0"/>
                <a:cs typeface="Times New Roman" panose="02020603050405020304" pitchFamily="18" charset="0"/>
              </a:rPr>
              <a:t>1.1. Pozicija i funkcije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D633AA-86C5-AE4E-CF34-813CC60CC5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806" y="1584102"/>
            <a:ext cx="2258400" cy="1695154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D9BA7B8-7DDB-4134-819B-3E3C76412F0B}"/>
              </a:ext>
            </a:extLst>
          </p:cNvPr>
          <p:cNvCxnSpPr/>
          <p:nvPr/>
        </p:nvCxnSpPr>
        <p:spPr>
          <a:xfrm>
            <a:off x="2464006" y="3503054"/>
            <a:ext cx="0" cy="6439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C89C4B0-4757-7DC8-D202-D1E94EA315B8}"/>
              </a:ext>
            </a:extLst>
          </p:cNvPr>
          <p:cNvGrpSpPr/>
          <p:nvPr/>
        </p:nvGrpSpPr>
        <p:grpSpPr>
          <a:xfrm>
            <a:off x="961319" y="4559122"/>
            <a:ext cx="3005374" cy="1552331"/>
            <a:chOff x="4245432" y="4675031"/>
            <a:chExt cx="3005374" cy="155233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C82E34A-2DAC-8A47-8B0C-D7136F4100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0637" y="4675031"/>
              <a:ext cx="1074964" cy="10445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591E16C-D4DC-6DBE-0A93-FCD6EA3477D6}"/>
                </a:ext>
              </a:extLst>
            </p:cNvPr>
            <p:cNvSpPr txBox="1"/>
            <p:nvPr/>
          </p:nvSpPr>
          <p:spPr>
            <a:xfrm>
              <a:off x="4245432" y="5919585"/>
              <a:ext cx="30053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b="1">
                  <a:latin typeface="Calibri" panose="020F0502020204030204" pitchFamily="34" charset="0"/>
                  <a:cs typeface="Calibri" panose="020F0502020204030204" pitchFamily="34" charset="0"/>
                </a:rPr>
                <a:t>DRŽAVNA RIZNICA VIJETNAMA</a:t>
              </a:r>
            </a:p>
          </p:txBody>
        </p:sp>
      </p:grpSp>
      <p:sp>
        <p:nvSpPr>
          <p:cNvPr id="18" name="Left Bracket 17">
            <a:extLst>
              <a:ext uri="{FF2B5EF4-FFF2-40B4-BE49-F238E27FC236}">
                <a16:creationId xmlns:a16="http://schemas.microsoft.com/office/drawing/2014/main" id="{DAEC068F-0399-109F-02B3-D9BD2CA9147E}"/>
              </a:ext>
            </a:extLst>
          </p:cNvPr>
          <p:cNvSpPr/>
          <p:nvPr/>
        </p:nvSpPr>
        <p:spPr>
          <a:xfrm>
            <a:off x="5153334" y="1833860"/>
            <a:ext cx="251280" cy="4131727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1DA3191-B05C-DA57-1316-6156DC316AA3}"/>
              </a:ext>
            </a:extLst>
          </p:cNvPr>
          <p:cNvGrpSpPr/>
          <p:nvPr/>
        </p:nvGrpSpPr>
        <p:grpSpPr>
          <a:xfrm>
            <a:off x="5884752" y="1519707"/>
            <a:ext cx="5293456" cy="751938"/>
            <a:chOff x="5884752" y="1519707"/>
            <a:chExt cx="5293456" cy="751938"/>
          </a:xfrm>
        </p:grpSpPr>
        <p:sp>
          <p:nvSpPr>
            <p:cNvPr id="20" name="Text Box 118">
              <a:extLst>
                <a:ext uri="{FF2B5EF4-FFF2-40B4-BE49-F238E27FC236}">
                  <a16:creationId xmlns:a16="http://schemas.microsoft.com/office/drawing/2014/main" id="{6E5D5438-EEB2-1E93-1DFA-78948AAAF01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803976" y="1690538"/>
              <a:ext cx="437423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hr-HR" sz="2000" b="1" i="1"/>
                <a:t>Upravljanje sredstvima državnog proračuna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5AF7CEF-6390-F860-8EF3-7146D7B84A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4752" y="1519707"/>
              <a:ext cx="758965" cy="751938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3D78451-0233-8A8B-6F5D-ED6A0B6DF6FD}"/>
              </a:ext>
            </a:extLst>
          </p:cNvPr>
          <p:cNvGrpSpPr/>
          <p:nvPr/>
        </p:nvGrpSpPr>
        <p:grpSpPr>
          <a:xfrm>
            <a:off x="5888991" y="2716524"/>
            <a:ext cx="3624574" cy="751938"/>
            <a:chOff x="5888991" y="2716524"/>
            <a:chExt cx="3624574" cy="751938"/>
          </a:xfrm>
        </p:grpSpPr>
        <p:sp>
          <p:nvSpPr>
            <p:cNvPr id="24" name="Text Box 150">
              <a:extLst>
                <a:ext uri="{FF2B5EF4-FFF2-40B4-BE49-F238E27FC236}">
                  <a16:creationId xmlns:a16="http://schemas.microsoft.com/office/drawing/2014/main" id="{EE742217-357D-6863-4BBB-304E1BB37DB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550493" y="2892438"/>
              <a:ext cx="296307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hr-HR" sz="2000" b="1" i="1" dirty="0"/>
                <a:t>Upravljanje gotovinskim sredstvima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4A34863-7333-5FD1-E66E-AD22AEA02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8991" y="2716524"/>
              <a:ext cx="758965" cy="751938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8C3DFED-A593-C901-F518-237595AA90AD}"/>
              </a:ext>
            </a:extLst>
          </p:cNvPr>
          <p:cNvGrpSpPr/>
          <p:nvPr/>
        </p:nvGrpSpPr>
        <p:grpSpPr>
          <a:xfrm>
            <a:off x="5929231" y="3913341"/>
            <a:ext cx="4236198" cy="751938"/>
            <a:chOff x="5929231" y="3913341"/>
            <a:chExt cx="4236198" cy="751938"/>
          </a:xfrm>
        </p:grpSpPr>
        <p:sp>
          <p:nvSpPr>
            <p:cNvPr id="27" name="Text Box 161">
              <a:extLst>
                <a:ext uri="{FF2B5EF4-FFF2-40B4-BE49-F238E27FC236}">
                  <a16:creationId xmlns:a16="http://schemas.microsoft.com/office/drawing/2014/main" id="{D00AB246-0041-E1C7-94A4-3DC945DAFA4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643717" y="4089255"/>
              <a:ext cx="352171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hr-HR" sz="2000" b="1" i="1"/>
                <a:t>Općenito državno računovodstvo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9DA5524-D70F-6472-5CCD-7DA180236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9231" y="3913341"/>
              <a:ext cx="758965" cy="751938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C4579ED-F540-4315-BA3C-60B22E92C35B}"/>
              </a:ext>
            </a:extLst>
          </p:cNvPr>
          <p:cNvGrpSpPr/>
          <p:nvPr/>
        </p:nvGrpSpPr>
        <p:grpSpPr>
          <a:xfrm>
            <a:off x="5929231" y="5249679"/>
            <a:ext cx="4983937" cy="751938"/>
            <a:chOff x="5929231" y="5249679"/>
            <a:chExt cx="4983937" cy="751938"/>
          </a:xfrm>
        </p:grpSpPr>
        <p:sp>
          <p:nvSpPr>
            <p:cNvPr id="30" name="Text Box 119">
              <a:extLst>
                <a:ext uri="{FF2B5EF4-FFF2-40B4-BE49-F238E27FC236}">
                  <a16:creationId xmlns:a16="http://schemas.microsoft.com/office/drawing/2014/main" id="{728AC84D-E703-83E8-8769-5A2D702B5E1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762365" y="5249679"/>
              <a:ext cx="4150803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hr-HR" sz="2000" b="1" i="1"/>
                <a:t>Financiranje centralne vlade i izdavanje državnih obveznica</a:t>
              </a: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378C09E-9CEA-57EA-EAD0-362D27C3A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9231" y="5249679"/>
              <a:ext cx="758965" cy="7519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8860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" descr="Logo KBN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0235" y="341630"/>
            <a:ext cx="1681765" cy="112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Background pattern">
            <a:extLst>
              <a:ext uri="{FF2B5EF4-FFF2-40B4-BE49-F238E27FC236}">
                <a16:creationId xmlns:a16="http://schemas.microsoft.com/office/drawing/2014/main" id="{AEC5DFF2-1615-52F7-3CA3-6A0E5ACF3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5724" y="341630"/>
            <a:ext cx="12329976" cy="11271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D45F33-557A-49BC-4E05-A79CE4ACA7E3}"/>
              </a:ext>
            </a:extLst>
          </p:cNvPr>
          <p:cNvSpPr txBox="1"/>
          <p:nvPr/>
        </p:nvSpPr>
        <p:spPr>
          <a:xfrm>
            <a:off x="0" y="489693"/>
            <a:ext cx="8765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>
                <a:latin typeface="Times New Roman" panose="02020603050405020304" pitchFamily="18" charset="0"/>
                <a:cs typeface="Times New Roman" panose="02020603050405020304" pitchFamily="18" charset="0"/>
              </a:rPr>
              <a:t>1.2. Organizacijska struktura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B814649-D8EC-B2DB-EFB5-919E0B3473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296670"/>
              </p:ext>
            </p:extLst>
          </p:nvPr>
        </p:nvGraphicFramePr>
        <p:xfrm>
          <a:off x="2675944" y="1740593"/>
          <a:ext cx="6996090" cy="4612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C94864-0731-7447-B2ED-17D874F471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8812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" descr="Logo KBN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0235" y="341630"/>
            <a:ext cx="1681765" cy="112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Background pattern">
            <a:extLst>
              <a:ext uri="{FF2B5EF4-FFF2-40B4-BE49-F238E27FC236}">
                <a16:creationId xmlns:a16="http://schemas.microsoft.com/office/drawing/2014/main" id="{AEC5DFF2-1615-52F7-3CA3-6A0E5ACF3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5724" y="341630"/>
            <a:ext cx="12329976" cy="11271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D45F33-557A-49BC-4E05-A79CE4ACA7E3}"/>
              </a:ext>
            </a:extLst>
          </p:cNvPr>
          <p:cNvSpPr txBox="1"/>
          <p:nvPr/>
        </p:nvSpPr>
        <p:spPr>
          <a:xfrm>
            <a:off x="0" y="489693"/>
            <a:ext cx="8765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>
                <a:latin typeface="Times New Roman" panose="02020603050405020304" pitchFamily="18" charset="0"/>
                <a:cs typeface="Times New Roman" panose="02020603050405020304" pitchFamily="18" charset="0"/>
              </a:rPr>
              <a:t>1.3. Plan za 2030.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EC6B6E3-47B0-6160-B935-98BEA95F49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4501473"/>
              </p:ext>
            </p:extLst>
          </p:nvPr>
        </p:nvGraphicFramePr>
        <p:xfrm>
          <a:off x="1936839" y="73254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DEAF52-7E8C-87A2-366F-07C6B7D0F3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5386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" descr="Logo KBN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0235" y="341630"/>
            <a:ext cx="1681765" cy="112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Background pattern">
            <a:extLst>
              <a:ext uri="{FF2B5EF4-FFF2-40B4-BE49-F238E27FC236}">
                <a16:creationId xmlns:a16="http://schemas.microsoft.com/office/drawing/2014/main" id="{AEC5DFF2-1615-52F7-3CA3-6A0E5ACF3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5724" y="341630"/>
            <a:ext cx="12329976" cy="11271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D45F33-557A-49BC-4E05-A79CE4ACA7E3}"/>
              </a:ext>
            </a:extLst>
          </p:cNvPr>
          <p:cNvSpPr txBox="1"/>
          <p:nvPr/>
        </p:nvSpPr>
        <p:spPr>
          <a:xfrm>
            <a:off x="0" y="489693"/>
            <a:ext cx="8765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>
                <a:latin typeface="Times New Roman" panose="02020603050405020304" pitchFamily="18" charset="0"/>
                <a:cs typeface="Times New Roman" panose="02020603050405020304" pitchFamily="18" charset="0"/>
              </a:rPr>
              <a:t>1.3. Plan za 2030.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DEAF52-7E8C-87A2-366F-07C6B7D0F38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435862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7</a:t>
            </a:fld>
            <a:endParaRPr lang="de-DE"/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D9524786-9C2D-B8C0-E3D3-8B996D3BEF9D}"/>
              </a:ext>
            </a:extLst>
          </p:cNvPr>
          <p:cNvSpPr txBox="1">
            <a:spLocks/>
          </p:cNvSpPr>
          <p:nvPr/>
        </p:nvSpPr>
        <p:spPr>
          <a:xfrm>
            <a:off x="8610600" y="643586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de-DE" smtClean="0"/>
              <a:pPr/>
              <a:t>7</a:t>
            </a:fld>
            <a:endParaRPr lang="de-DE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278579" y="3706483"/>
            <a:ext cx="8352928" cy="2257509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rot="20758806">
            <a:off x="2049211" y="5764173"/>
            <a:ext cx="244827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Upravljanje</a:t>
            </a:r>
          </a:p>
        </p:txBody>
      </p:sp>
      <p:sp>
        <p:nvSpPr>
          <p:cNvPr id="11" name="Rectangle 10"/>
          <p:cNvSpPr/>
          <p:nvPr/>
        </p:nvSpPr>
        <p:spPr>
          <a:xfrm rot="20670154">
            <a:off x="6309031" y="4475196"/>
            <a:ext cx="494627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Pružanje usluga</a:t>
            </a:r>
          </a:p>
          <a:p>
            <a:pPr algn="ctr"/>
            <a:r>
              <a:rPr lang="hr-HR" sz="200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(komunikacija, stručni proces, IT)</a:t>
            </a:r>
          </a:p>
        </p:txBody>
      </p:sp>
      <p:graphicFrame>
        <p:nvGraphicFramePr>
          <p:cNvPr id="1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3587239"/>
              </p:ext>
            </p:extLst>
          </p:nvPr>
        </p:nvGraphicFramePr>
        <p:xfrm>
          <a:off x="2056578" y="1189549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486400" y="2263378"/>
            <a:ext cx="1429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82166" y="1436221"/>
            <a:ext cx="1429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2030.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98453" y="3115307"/>
            <a:ext cx="1429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2020.</a:t>
            </a:r>
          </a:p>
        </p:txBody>
      </p:sp>
    </p:spTree>
    <p:extLst>
      <p:ext uri="{BB962C8B-B14F-4D97-AF65-F5344CB8AC3E}">
        <p14:creationId xmlns:p14="http://schemas.microsoft.com/office/powerpoint/2010/main" val="828137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 l="25000" t="9000" r="25000" b="9000"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0" y="2888901"/>
            <a:ext cx="12192000" cy="1978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lnSpc>
                <a:spcPct val="150000"/>
              </a:lnSpc>
              <a:buSzPts val="3200"/>
            </a:pPr>
            <a:r>
              <a:rPr lang="hr-HR" sz="2800" b="1">
                <a:latin typeface="Times New Roman" panose="02020603050405020304" pitchFamily="18" charset="0"/>
                <a:ea typeface="DengXian" panose="02010600030101010101" pitchFamily="2" charset="-122"/>
              </a:rPr>
              <a:t>2. DIO</a:t>
            </a:r>
            <a:br>
              <a:rPr lang="hr-HR" sz="2800" b="1">
                <a:latin typeface="Times New Roman" panose="02020603050405020304" pitchFamily="18" charset="0"/>
                <a:ea typeface="DengXian" panose="02010600030101010101" pitchFamily="2" charset="-122"/>
              </a:rPr>
            </a:br>
            <a:r>
              <a:rPr lang="hr-HR" sz="2800" b="1">
                <a:latin typeface="Times New Roman" panose="02020603050405020304" pitchFamily="18" charset="0"/>
                <a:ea typeface="DengXian" panose="02010600030101010101" pitchFamily="2" charset="-122"/>
              </a:rPr>
              <a:t>PRIMJENA INFORMACIJSKIH TEHNOLOGIJA U AKTIVNOSTIMA INSPEKCIJE I PROVJERE U SVRHU UPRAVLJANJA RIZICIMA</a:t>
            </a: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8652" y="64352"/>
            <a:ext cx="4628076" cy="94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83884" y="64352"/>
            <a:ext cx="3429464" cy="9478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E53E2E-D9F7-A7FE-119D-9B3A784F4E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8.</a:t>
            </a:r>
          </a:p>
        </p:txBody>
      </p:sp>
    </p:spTree>
    <p:extLst>
      <p:ext uri="{BB962C8B-B14F-4D97-AF65-F5344CB8AC3E}">
        <p14:creationId xmlns:p14="http://schemas.microsoft.com/office/powerpoint/2010/main" val="3784846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" descr="Logo KBN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0235" y="341630"/>
            <a:ext cx="1681765" cy="112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Background pattern">
            <a:extLst>
              <a:ext uri="{FF2B5EF4-FFF2-40B4-BE49-F238E27FC236}">
                <a16:creationId xmlns:a16="http://schemas.microsoft.com/office/drawing/2014/main" id="{AEC5DFF2-1615-52F7-3CA3-6A0E5ACF3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5724" y="341630"/>
            <a:ext cx="12329976" cy="11271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D45F33-557A-49BC-4E05-A79CE4ACA7E3}"/>
              </a:ext>
            </a:extLst>
          </p:cNvPr>
          <p:cNvSpPr txBox="1"/>
          <p:nvPr/>
        </p:nvSpPr>
        <p:spPr>
          <a:xfrm>
            <a:off x="-85724" y="674359"/>
            <a:ext cx="108553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/>
            <a:r>
              <a:rPr lang="hr-HR" sz="25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2.1. Aktivnosti monitoringa na daljinu online programa javnih službi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102D442-A066-4435-7DE9-9C8AD6B256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9</a:t>
            </a:fld>
            <a:endParaRPr lang="de-DE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1AB0D63-F054-74D2-7AA7-E12F626706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7729746"/>
              </p:ext>
            </p:extLst>
          </p:nvPr>
        </p:nvGraphicFramePr>
        <p:xfrm>
          <a:off x="1286722" y="341630"/>
          <a:ext cx="9223513" cy="7248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962097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602</Words>
  <Application>Microsoft Office PowerPoint</Application>
  <PresentationFormat>Widescreen</PresentationFormat>
  <Paragraphs>119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TRENUTAČNA SITUACIJA I SMJEROVI U POGLEDU AKTIVNOSTI INSPEKCIJE, PROVJERE I UNUTARNJE REVIZIJE U DRŽAVNOJ RIZNICI VIJETNAMA</vt:lpstr>
      <vt:lpstr>PowerPoint Presentation</vt:lpstr>
      <vt:lpstr>1. DIO ORGANIZACIJSKA STRUKTURA DRŽAVNE RIZNICE VIJETNAMA</vt:lpstr>
      <vt:lpstr>PowerPoint Presentation</vt:lpstr>
      <vt:lpstr>PowerPoint Presentation</vt:lpstr>
      <vt:lpstr>PowerPoint Presentation</vt:lpstr>
      <vt:lpstr>PowerPoint Presentation</vt:lpstr>
      <vt:lpstr>2. DIO PRIMJENA INFORMACIJSKIH TEHNOLOGIJA U AKTIVNOSTIMA INSPEKCIJE I PROVJERE U SVRHU UPRAVLJANJA RIZICIMA</vt:lpstr>
      <vt:lpstr>PowerPoint Presentation</vt:lpstr>
      <vt:lpstr>PowerPoint Presentation</vt:lpstr>
      <vt:lpstr>3. DIO PROVEDBA UNUTARNJE REVIZIJE  U DRŽAVNOJ RIZNICI VIJETNAMA</vt:lpstr>
      <vt:lpstr>PowerPoint Presentation</vt:lpstr>
      <vt:lpstr>PowerPoint Presentation</vt:lpstr>
      <vt:lpstr>PowerPoint Presentation</vt:lpstr>
      <vt:lpstr>PowerPoint Presentation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Organizational Structure of Vietnam State Treasury; The Application of IT in Inspection and Examination  for Risk Management; Build, Implement The Internal Audit in State Treasury</dc:title>
  <dc:creator>Ngoc Le Thi</dc:creator>
  <cp:lastModifiedBy>Tetiana Shalkivska</cp:lastModifiedBy>
  <cp:revision>97</cp:revision>
  <dcterms:created xsi:type="dcterms:W3CDTF">2022-09-13T03:29:31Z</dcterms:created>
  <dcterms:modified xsi:type="dcterms:W3CDTF">2023-05-02T21:25:39Z</dcterms:modified>
</cp:coreProperties>
</file>