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55" r:id="rId2"/>
    <p:sldId id="479" r:id="rId3"/>
    <p:sldId id="482" r:id="rId4"/>
    <p:sldId id="491" r:id="rId5"/>
  </p:sldIdLst>
  <p:sldSz cx="9144000" cy="6858000" type="screen4x3"/>
  <p:notesSz cx="6797675" cy="9928225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37" autoAdjust="0"/>
    <p:restoredTop sz="80108" autoAdjust="0"/>
  </p:normalViewPr>
  <p:slideViewPr>
    <p:cSldViewPr>
      <p:cViewPr>
        <p:scale>
          <a:sx n="80" d="100"/>
          <a:sy n="80" d="100"/>
        </p:scale>
        <p:origin x="-1824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F3E4809-AB41-46EE-8EB0-E254486E7AB4}" type="datetimeFigureOut">
              <a:rPr lang="hr-HR"/>
              <a:pPr>
                <a:defRPr/>
              </a:pPr>
              <a:t>25.2.2014</a:t>
            </a:fld>
            <a:endParaRPr lang="hr-H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E4F5542-6643-4B5A-87BA-7CF4303FC38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BE6C615-954F-4D7B-9339-FA6F5127796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8394CE25-C935-4319-8846-59A9C6B3BC9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EE666-56B9-4043-9F1A-975191045EA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EB70-46F0-4002-8F54-B0C11983410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B91D2-D8DF-420B-8419-F0D95F18FC0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255B3-8AB5-4C56-810B-9FB0230DDE9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4C76B-DAF8-4F9D-882F-A1CC84B413D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75F9E-E36A-464C-996D-CC73C29139B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34581-2334-4E87-9BCF-095BA3ECEE1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2FB83-A1E9-4B78-8FC5-5BD86CE7187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C91DF-6DE5-423D-BC9C-17E198A57F1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42AC3-5766-4E6E-A6B2-6139CBB7B4C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B4FBC-E53D-47C2-A434-A658A7B71E1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826F753-D4A8-46E8-BB17-0304FCEE37C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smtClean="0"/>
              <a:t>Working </a:t>
            </a:r>
            <a:r>
              <a:rPr lang="nl-BE" smtClean="0"/>
              <a:t>G</a:t>
            </a:r>
            <a:r>
              <a:rPr lang="hr-HR" smtClean="0"/>
              <a:t>roup on Quality Assurance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r-HR" sz="2400" b="1" smtClean="0"/>
              <a:t>Short overview of the results achieved so far and introduction to the objectives of the workshop</a:t>
            </a:r>
          </a:p>
          <a:p>
            <a:pPr>
              <a:lnSpc>
                <a:spcPct val="90000"/>
              </a:lnSpc>
            </a:pPr>
            <a:endParaRPr lang="hr-HR" sz="2400" b="1" smtClean="0"/>
          </a:p>
          <a:p>
            <a:pPr>
              <a:lnSpc>
                <a:spcPct val="90000"/>
              </a:lnSpc>
            </a:pPr>
            <a:r>
              <a:rPr lang="hr-HR" sz="1600" b="1" smtClean="0"/>
              <a:t>Budva, 4 March 2014</a:t>
            </a:r>
          </a:p>
        </p:txBody>
      </p:sp>
      <p:pic>
        <p:nvPicPr>
          <p:cNvPr id="16387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3600" smtClean="0"/>
              <a:t>Working group on </a:t>
            </a:r>
            <a:br>
              <a:rPr lang="hr-HR" sz="3600" smtClean="0"/>
            </a:br>
            <a:r>
              <a:rPr lang="hr-HR" sz="3600" smtClean="0"/>
              <a:t>Quality Assurance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hr-HR" sz="3600" smtClean="0"/>
              <a:t>Our results are based on </a:t>
            </a:r>
          </a:p>
          <a:p>
            <a:endParaRPr lang="hr-HR" sz="3600" smtClean="0"/>
          </a:p>
          <a:p>
            <a:pPr lvl="1"/>
            <a:r>
              <a:rPr lang="hr-HR" smtClean="0"/>
              <a:t>activities performed in Budapest</a:t>
            </a:r>
            <a:r>
              <a:rPr lang="nl-BE" smtClean="0"/>
              <a:t>, </a:t>
            </a:r>
            <a:r>
              <a:rPr lang="hr-HR" smtClean="0"/>
              <a:t>Lviv,</a:t>
            </a:r>
            <a:r>
              <a:rPr lang="nl-BE" smtClean="0"/>
              <a:t> Tbilisi</a:t>
            </a:r>
            <a:r>
              <a:rPr lang="hr-HR" smtClean="0"/>
              <a:t> and Yerevan</a:t>
            </a:r>
          </a:p>
          <a:p>
            <a:pPr lvl="1"/>
            <a:r>
              <a:rPr lang="hr-HR" smtClean="0"/>
              <a:t>involvement of </a:t>
            </a:r>
            <a:r>
              <a:rPr lang="hr-HR" b="1" smtClean="0"/>
              <a:t>all participants</a:t>
            </a:r>
            <a:r>
              <a:rPr lang="hr-HR" smtClean="0"/>
              <a:t> and</a:t>
            </a:r>
            <a:r>
              <a:rPr lang="hr-HR" sz="3200" smtClean="0"/>
              <a:t> </a:t>
            </a:r>
            <a:r>
              <a:rPr lang="hr-HR" b="1" smtClean="0"/>
              <a:t>Working group leaders </a:t>
            </a:r>
          </a:p>
          <a:p>
            <a:pPr lvl="1">
              <a:buFontTx/>
              <a:buNone/>
            </a:pPr>
            <a:r>
              <a:rPr lang="hr-HR" sz="2400" smtClean="0"/>
              <a:t>	</a:t>
            </a:r>
            <a:r>
              <a:rPr lang="hr-HR" sz="2000" smtClean="0"/>
              <a:t>(Ljerka, </a:t>
            </a:r>
            <a:r>
              <a:rPr lang="nl-BE" sz="2000" smtClean="0"/>
              <a:t>Nino</a:t>
            </a:r>
            <a:r>
              <a:rPr lang="hr-HR" sz="2000" smtClean="0"/>
              <a:t>, Amela, Svilena and Maksym)</a:t>
            </a:r>
            <a:endParaRPr lang="nl-BE" sz="2000" smtClean="0"/>
          </a:p>
          <a:p>
            <a:endParaRPr lang="hr-HR" sz="2000" smtClean="0"/>
          </a:p>
        </p:txBody>
      </p:sp>
      <p:pic>
        <p:nvPicPr>
          <p:cNvPr id="17411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hr-HR" sz="3600" smtClean="0"/>
              <a:t>Working </a:t>
            </a:r>
            <a:r>
              <a:rPr lang="nl-BE" sz="3600" smtClean="0"/>
              <a:t>G</a:t>
            </a:r>
            <a:r>
              <a:rPr lang="hr-HR" sz="3600" smtClean="0"/>
              <a:t>roup on </a:t>
            </a:r>
            <a:br>
              <a:rPr lang="hr-HR" sz="3600" smtClean="0"/>
            </a:br>
            <a:r>
              <a:rPr lang="hr-HR" sz="3600" smtClean="0"/>
              <a:t>Quality Assurance</a:t>
            </a:r>
            <a:endParaRPr lang="sr-Latn-CS" sz="3600" smtClean="0"/>
          </a:p>
        </p:txBody>
      </p:sp>
      <p:sp>
        <p:nvSpPr>
          <p:cNvPr id="18434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773238"/>
            <a:ext cx="8569325" cy="4497387"/>
          </a:xfrm>
        </p:spPr>
        <p:txBody>
          <a:bodyPr/>
          <a:lstStyle/>
          <a:p>
            <a:r>
              <a:rPr lang="nl-BE" sz="2400" b="1" smtClean="0"/>
              <a:t>What </a:t>
            </a:r>
            <a:r>
              <a:rPr lang="hr-HR" sz="2400" b="1" smtClean="0"/>
              <a:t>was done in Yerevan</a:t>
            </a:r>
          </a:p>
          <a:p>
            <a:pPr>
              <a:buFontTx/>
              <a:buNone/>
            </a:pPr>
            <a:r>
              <a:rPr lang="hr-HR" sz="2400" b="1" smtClean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nl-BE" sz="1800" b="1" i="1" smtClean="0"/>
              <a:t>approve</a:t>
            </a:r>
            <a:r>
              <a:rPr lang="hr-HR" sz="1800" b="1" i="1" smtClean="0"/>
              <a:t>d</a:t>
            </a:r>
            <a:r>
              <a:rPr lang="nl-BE" sz="1800" b="1" i="1" smtClean="0"/>
              <a:t> template on ‘Ongoing Supervision’</a:t>
            </a:r>
            <a:endParaRPr lang="hr-HR" sz="1800" b="1" i="1" smtClean="0"/>
          </a:p>
          <a:p>
            <a:pPr lvl="1">
              <a:buFont typeface="Wingdings" pitchFamily="2" charset="2"/>
              <a:buChar char="Ø"/>
            </a:pPr>
            <a:endParaRPr lang="nl-BE" sz="1800" b="1" i="1" smtClean="0"/>
          </a:p>
          <a:p>
            <a:pPr lvl="1">
              <a:buFont typeface="Wingdings" pitchFamily="2" charset="2"/>
              <a:buChar char="Ø"/>
            </a:pPr>
            <a:r>
              <a:rPr lang="nl-BE" sz="1800" b="1" i="1" smtClean="0"/>
              <a:t>approve</a:t>
            </a:r>
            <a:r>
              <a:rPr lang="hr-HR" sz="1800" b="1" i="1" smtClean="0"/>
              <a:t>d</a:t>
            </a:r>
            <a:r>
              <a:rPr lang="nl-BE" sz="1800" b="1" i="1" smtClean="0"/>
              <a:t> template on ‘Audit Entity Survey’</a:t>
            </a:r>
            <a:endParaRPr lang="hr-HR" sz="1800" b="1" i="1" smtClean="0"/>
          </a:p>
          <a:p>
            <a:pPr lvl="1">
              <a:buFont typeface="Wingdings" pitchFamily="2" charset="2"/>
              <a:buChar char="Ø"/>
            </a:pPr>
            <a:endParaRPr lang="nl-BE" sz="1800" b="1" i="1" smtClean="0"/>
          </a:p>
          <a:p>
            <a:pPr lvl="1">
              <a:buFont typeface="Wingdings" pitchFamily="2" charset="2"/>
              <a:buChar char="Ø"/>
            </a:pPr>
            <a:r>
              <a:rPr lang="nl-BE" sz="1800" b="1" i="1" smtClean="0"/>
              <a:t>approve</a:t>
            </a:r>
            <a:r>
              <a:rPr lang="hr-HR" sz="1800" b="1" i="1" smtClean="0"/>
              <a:t>d</a:t>
            </a:r>
            <a:r>
              <a:rPr lang="nl-BE" sz="1800" b="1" i="1" smtClean="0"/>
              <a:t> elaborated 9 topics on ‘Periodic Internal Assessment’</a:t>
            </a:r>
            <a:endParaRPr lang="hr-HR" sz="1800" b="1" i="1" smtClean="0"/>
          </a:p>
          <a:p>
            <a:pPr lvl="1">
              <a:buFont typeface="Wingdings" pitchFamily="2" charset="2"/>
              <a:buChar char="Ø"/>
            </a:pPr>
            <a:endParaRPr lang="hr-HR" sz="1800" b="1" i="1" smtClean="0"/>
          </a:p>
          <a:p>
            <a:pPr lvl="1">
              <a:buFont typeface="Wingdings" pitchFamily="2" charset="2"/>
              <a:buChar char="Ø"/>
            </a:pPr>
            <a:r>
              <a:rPr lang="hr-HR" sz="1800" b="1" i="1" smtClean="0"/>
              <a:t>proposed new structure on Internal Audit Manual</a:t>
            </a:r>
          </a:p>
          <a:p>
            <a:pPr lvl="1">
              <a:buFont typeface="Wingdings" pitchFamily="2" charset="2"/>
              <a:buChar char="Ø"/>
            </a:pPr>
            <a:endParaRPr lang="nl-BE" sz="1800" b="1" i="1" smtClean="0"/>
          </a:p>
          <a:p>
            <a:pPr lvl="1">
              <a:buFont typeface="Wingdings" pitchFamily="2" charset="2"/>
              <a:buChar char="Ø"/>
            </a:pPr>
            <a:r>
              <a:rPr lang="nl-BE" sz="1800" b="1" i="1" smtClean="0"/>
              <a:t>discuss</a:t>
            </a:r>
            <a:r>
              <a:rPr lang="hr-HR" sz="1800" b="1" i="1" smtClean="0"/>
              <a:t>ed</a:t>
            </a:r>
            <a:r>
              <a:rPr lang="nl-BE" sz="1800" b="1" i="1" smtClean="0"/>
              <a:t> remaining 91 topics on ‘Periodic Internal Assessment’ </a:t>
            </a:r>
            <a:endParaRPr lang="hr-HR" sz="1800" b="1" i="1" smtClean="0"/>
          </a:p>
          <a:p>
            <a:pPr lvl="1">
              <a:buFont typeface="Wingdings" pitchFamily="2" charset="2"/>
              <a:buChar char="Ø"/>
            </a:pPr>
            <a:endParaRPr lang="hr-HR" sz="1800" b="1" i="1" smtClean="0"/>
          </a:p>
          <a:p>
            <a:pPr lvl="1">
              <a:buFont typeface="Wingdings" pitchFamily="2" charset="2"/>
              <a:buNone/>
            </a:pPr>
            <a:r>
              <a:rPr lang="hr-HR" sz="2400" i="1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smtClean="0"/>
          </a:p>
        </p:txBody>
      </p:sp>
      <p:pic>
        <p:nvPicPr>
          <p:cNvPr id="18435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hr-HR" sz="3600" smtClean="0"/>
              <a:t>Working </a:t>
            </a:r>
            <a:r>
              <a:rPr lang="nl-BE" sz="3600" smtClean="0"/>
              <a:t>G</a:t>
            </a:r>
            <a:r>
              <a:rPr lang="hr-HR" sz="3600" smtClean="0"/>
              <a:t>roup on </a:t>
            </a:r>
            <a:br>
              <a:rPr lang="hr-HR" sz="3600" smtClean="0"/>
            </a:br>
            <a:r>
              <a:rPr lang="hr-HR" sz="3600" smtClean="0"/>
              <a:t>Quality Assurance</a:t>
            </a:r>
            <a:endParaRPr lang="sr-Latn-CS" sz="3600" smtClean="0"/>
          </a:p>
        </p:txBody>
      </p:sp>
      <p:sp>
        <p:nvSpPr>
          <p:cNvPr id="19458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989138"/>
            <a:ext cx="8569325" cy="4281487"/>
          </a:xfrm>
        </p:spPr>
        <p:txBody>
          <a:bodyPr/>
          <a:lstStyle/>
          <a:p>
            <a:r>
              <a:rPr lang="nl-BE" sz="2400" b="1" smtClean="0"/>
              <a:t>What </a:t>
            </a:r>
            <a:r>
              <a:rPr lang="hr-HR" sz="2400" b="1" smtClean="0"/>
              <a:t>needs to be done in Budva </a:t>
            </a:r>
          </a:p>
          <a:p>
            <a:pPr>
              <a:buFontTx/>
              <a:buNone/>
            </a:pPr>
            <a:r>
              <a:rPr lang="hr-HR" sz="2400" b="1" smtClean="0"/>
              <a:t>	– objective of the workshop</a:t>
            </a:r>
          </a:p>
          <a:p>
            <a:endParaRPr lang="hr-HR" sz="2400" b="1" smtClean="0"/>
          </a:p>
          <a:p>
            <a:pPr lvl="1">
              <a:buFont typeface="Wingdings" pitchFamily="2" charset="2"/>
              <a:buChar char="Ø"/>
            </a:pPr>
            <a:r>
              <a:rPr lang="hr-HR" sz="1600" b="1" i="1" smtClean="0"/>
              <a:t>approve</a:t>
            </a:r>
            <a:r>
              <a:rPr lang="nl-BE" sz="1600" b="1" i="1" smtClean="0"/>
              <a:t> </a:t>
            </a:r>
            <a:r>
              <a:rPr lang="hr-HR" sz="1600" b="1" i="1" smtClean="0"/>
              <a:t>template</a:t>
            </a:r>
            <a:r>
              <a:rPr lang="nl-BE" sz="1600" b="1" i="1" smtClean="0"/>
              <a:t> on ‘Periodic Internal Assessment’ </a:t>
            </a:r>
            <a:endParaRPr lang="hr-HR" sz="1600" b="1" i="1" smtClean="0"/>
          </a:p>
          <a:p>
            <a:pPr lvl="1">
              <a:buFont typeface="Wingdings" pitchFamily="2" charset="2"/>
              <a:buChar char="Ø"/>
            </a:pPr>
            <a:endParaRPr lang="hr-HR" sz="1600" b="1" i="1" smtClean="0"/>
          </a:p>
          <a:p>
            <a:pPr lvl="1">
              <a:buFont typeface="Wingdings" pitchFamily="2" charset="2"/>
              <a:buChar char="Ø"/>
            </a:pPr>
            <a:r>
              <a:rPr lang="hr-HR" sz="1600" b="1" i="1" smtClean="0"/>
              <a:t>discuss the External assessment done by CHU including the scoring</a:t>
            </a:r>
          </a:p>
          <a:p>
            <a:pPr lvl="1">
              <a:buFont typeface="Wingdings" pitchFamily="2" charset="2"/>
              <a:buNone/>
            </a:pPr>
            <a:r>
              <a:rPr lang="hr-HR" sz="1400" b="1" i="1" smtClean="0">
                <a:solidFill>
                  <a:srgbClr val="00CC66"/>
                </a:solidFill>
              </a:rPr>
              <a:t>	</a:t>
            </a:r>
          </a:p>
          <a:p>
            <a:pPr lvl="1">
              <a:buFont typeface="Wingdings" pitchFamily="2" charset="2"/>
              <a:buChar char="Ø"/>
            </a:pPr>
            <a:r>
              <a:rPr lang="hr-HR" sz="1600" b="1" i="1" smtClean="0"/>
              <a:t>discuss the Quality review of CHU </a:t>
            </a:r>
          </a:p>
          <a:p>
            <a:pPr lvl="1">
              <a:buFont typeface="Wingdings" pitchFamily="2" charset="2"/>
              <a:buNone/>
            </a:pPr>
            <a:r>
              <a:rPr lang="hr-HR" sz="1400" b="1" i="1" smtClean="0">
                <a:solidFill>
                  <a:srgbClr val="00CC66"/>
                </a:solidFill>
              </a:rPr>
              <a:t>	</a:t>
            </a:r>
            <a:endParaRPr lang="hr-HR" sz="1600" b="1" i="1" smtClean="0"/>
          </a:p>
          <a:p>
            <a:pPr lvl="1">
              <a:buFont typeface="Wingdings" pitchFamily="2" charset="2"/>
              <a:buChar char="Ø"/>
            </a:pPr>
            <a:endParaRPr lang="hr-HR" sz="1800" b="1" i="1" smtClean="0"/>
          </a:p>
          <a:p>
            <a:pPr lvl="1">
              <a:buFont typeface="Wingdings" pitchFamily="2" charset="2"/>
              <a:buChar char="Ø"/>
            </a:pPr>
            <a:endParaRPr lang="hr-HR" sz="1800" b="1" i="1" smtClean="0">
              <a:solidFill>
                <a:srgbClr val="00CC66"/>
              </a:solidFill>
            </a:endParaRPr>
          </a:p>
          <a:p>
            <a:pPr>
              <a:buFont typeface="Wingdings" pitchFamily="2" charset="2"/>
              <a:buChar char="Ø"/>
            </a:pPr>
            <a:endParaRPr lang="hr-HR" sz="2000" b="1" i="1" smtClean="0">
              <a:solidFill>
                <a:srgbClr val="00CC66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hr-HR" sz="1800" b="1" i="1" smtClean="0">
              <a:solidFill>
                <a:srgbClr val="00CC66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hr-HR" sz="2400" i="1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smtClean="0"/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 COP</Template>
  <TotalTime>2365</TotalTime>
  <Words>146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Predložak dizajna</vt:lpstr>
      </vt:variant>
      <vt:variant>
        <vt:i4>2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Wingdings</vt:lpstr>
      <vt:lpstr>Zadani dizajn</vt:lpstr>
      <vt:lpstr>Zadani dizajn</vt:lpstr>
      <vt:lpstr>Working Group on Quality Assurance</vt:lpstr>
      <vt:lpstr>Working group on  Quality Assurance</vt:lpstr>
      <vt:lpstr>Working Group on  Quality Assurance</vt:lpstr>
      <vt:lpstr>Working Group on  Quality Assurance</vt:lpstr>
    </vt:vector>
  </TitlesOfParts>
  <Company>Ministarstvo Financija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Tomislav Mičetić</dc:creator>
  <cp:lastModifiedBy>mfkor</cp:lastModifiedBy>
  <cp:revision>348</cp:revision>
  <dcterms:created xsi:type="dcterms:W3CDTF">2009-03-31T11:18:42Z</dcterms:created>
  <dcterms:modified xsi:type="dcterms:W3CDTF">2014-02-25T13:47:08Z</dcterms:modified>
</cp:coreProperties>
</file>