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55" r:id="rId2"/>
    <p:sldId id="479" r:id="rId3"/>
    <p:sldId id="482" r:id="rId4"/>
    <p:sldId id="491" r:id="rId5"/>
  </p:sldIdLst>
  <p:sldSz cx="9144000" cy="6858000" type="screen4x3"/>
  <p:notesSz cx="6797675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80108" autoAdjust="0"/>
  </p:normalViewPr>
  <p:slideViewPr>
    <p:cSldViewPr>
      <p:cViewPr>
        <p:scale>
          <a:sx n="80" d="100"/>
          <a:sy n="80" d="100"/>
        </p:scale>
        <p:origin x="-266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F3E4809-AB41-46EE-8EB0-E254486E7AB4}" type="datetimeFigureOut">
              <a:rPr lang="hr-HR"/>
              <a:pPr>
                <a:defRPr/>
              </a:pPr>
              <a:t>25.2.2014.</a:t>
            </a:fld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E4F5542-6643-4B5A-87BA-7CF4303FC38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9818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BE6C615-954F-4D7B-9339-FA6F512779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5466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8394CE25-C935-4319-8846-59A9C6B3BC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EE666-56B9-4043-9F1A-975191045EA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EB70-46F0-4002-8F54-B0C11983410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B91D2-D8DF-420B-8419-F0D95F18FC0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255B3-8AB5-4C56-810B-9FB0230DDE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4C76B-DAF8-4F9D-882F-A1CC84B413D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75F9E-E36A-464C-996D-CC73C29139B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34581-2334-4E87-9BCF-095BA3ECEE1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FB83-A1E9-4B78-8FC5-5BD86CE7187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C91DF-6DE5-423D-BC9C-17E198A57F1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42AC3-5766-4E6E-A6B2-6139CBB7B4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B4FBC-E53D-47C2-A434-A658A7B71E1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826F753-D4A8-46E8-BB17-0304FCEE37C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Рабочая группа по Гарантии качества</a:t>
            </a:r>
            <a:endParaRPr lang="hr-HR" dirty="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 smtClean="0"/>
              <a:t>Краткий обзор достигнутых результатов и введение в задачи семинара</a:t>
            </a:r>
            <a:endParaRPr lang="hr-HR" sz="2400" b="1" dirty="0" smtClean="0"/>
          </a:p>
          <a:p>
            <a:pPr>
              <a:lnSpc>
                <a:spcPct val="90000"/>
              </a:lnSpc>
            </a:pPr>
            <a:endParaRPr lang="hr-HR" sz="2400" b="1" dirty="0" smtClean="0"/>
          </a:p>
          <a:p>
            <a:pPr>
              <a:lnSpc>
                <a:spcPct val="90000"/>
              </a:lnSpc>
            </a:pPr>
            <a:r>
              <a:rPr lang="ru-RU" sz="1600" b="1" dirty="0" err="1" smtClean="0"/>
              <a:t>Будва</a:t>
            </a:r>
            <a:r>
              <a:rPr lang="hr-HR" sz="1600" b="1" dirty="0" smtClean="0"/>
              <a:t>, 4</a:t>
            </a:r>
            <a:r>
              <a:rPr lang="ru-RU" sz="1600" b="1" dirty="0" smtClean="0"/>
              <a:t> марта </a:t>
            </a:r>
            <a:r>
              <a:rPr lang="hr-HR" sz="1600" b="1" dirty="0" smtClean="0"/>
              <a:t>2014</a:t>
            </a:r>
            <a:r>
              <a:rPr lang="ru-RU" sz="1600" b="1" dirty="0" smtClean="0"/>
              <a:t>г.</a:t>
            </a:r>
            <a:endParaRPr lang="hr-HR" sz="1600" b="1" dirty="0" smtClean="0"/>
          </a:p>
        </p:txBody>
      </p:sp>
      <p:pic>
        <p:nvPicPr>
          <p:cNvPr id="16387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pPr algn="ctr"/>
            <a:r>
              <a:rPr lang="ru-RU" sz="3600" dirty="0" smtClean="0"/>
              <a:t>Рабочая группа по Гарантии качества</a:t>
            </a:r>
            <a:endParaRPr lang="hr-HR" sz="3600" dirty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ru-RU" sz="3600" dirty="0" smtClean="0"/>
              <a:t>Наши результаты основаны на</a:t>
            </a:r>
            <a:endParaRPr lang="hr-HR" sz="3600" dirty="0" smtClean="0"/>
          </a:p>
          <a:p>
            <a:endParaRPr lang="hr-HR" sz="3600" dirty="0" smtClean="0"/>
          </a:p>
          <a:p>
            <a:pPr lvl="1"/>
            <a:r>
              <a:rPr lang="ru-RU" dirty="0"/>
              <a:t>д</a:t>
            </a:r>
            <a:r>
              <a:rPr lang="ru-RU" dirty="0" smtClean="0"/>
              <a:t>еятельности, которая проходила в Будапеште, Львове, Тбилиси и Ереване</a:t>
            </a:r>
            <a:endParaRPr lang="hr-HR" dirty="0" smtClean="0"/>
          </a:p>
          <a:p>
            <a:pPr lvl="1"/>
            <a:r>
              <a:rPr lang="ru-RU" dirty="0"/>
              <a:t>п</a:t>
            </a:r>
            <a:r>
              <a:rPr lang="ru-RU" dirty="0" smtClean="0"/>
              <a:t>ривлечении </a:t>
            </a:r>
            <a:r>
              <a:rPr lang="ru-RU" b="1" dirty="0" smtClean="0"/>
              <a:t>всех участников </a:t>
            </a:r>
            <a:r>
              <a:rPr lang="ru-RU" dirty="0" smtClean="0"/>
              <a:t>и </a:t>
            </a:r>
            <a:r>
              <a:rPr lang="ru-RU" b="1" dirty="0" smtClean="0"/>
              <a:t>лидеров Рабочей группы</a:t>
            </a:r>
            <a:endParaRPr lang="hr-HR" b="1" dirty="0" smtClean="0"/>
          </a:p>
          <a:p>
            <a:pPr lvl="1">
              <a:buFontTx/>
              <a:buNone/>
            </a:pPr>
            <a:r>
              <a:rPr lang="hr-HR" sz="2400" dirty="0" smtClean="0"/>
              <a:t>	</a:t>
            </a:r>
            <a:r>
              <a:rPr lang="hr-HR" sz="2000" dirty="0" smtClean="0"/>
              <a:t>(</a:t>
            </a:r>
            <a:r>
              <a:rPr lang="ru-RU" sz="2000" dirty="0" err="1" smtClean="0"/>
              <a:t>Лерка</a:t>
            </a:r>
            <a:r>
              <a:rPr lang="ru-RU" sz="2000" dirty="0" smtClean="0"/>
              <a:t>, </a:t>
            </a:r>
            <a:r>
              <a:rPr lang="ru-RU" sz="2000" dirty="0" err="1" smtClean="0"/>
              <a:t>Нино</a:t>
            </a:r>
            <a:r>
              <a:rPr lang="ru-RU" sz="2000" dirty="0" smtClean="0"/>
              <a:t>, </a:t>
            </a:r>
            <a:r>
              <a:rPr lang="ru-RU" sz="2000" dirty="0" err="1" smtClean="0"/>
              <a:t>Амела</a:t>
            </a:r>
            <a:r>
              <a:rPr lang="ru-RU" sz="2000" dirty="0" smtClean="0"/>
              <a:t>, </a:t>
            </a:r>
            <a:r>
              <a:rPr lang="ru-RU" sz="2000" dirty="0" err="1" smtClean="0"/>
              <a:t>Свилена</a:t>
            </a:r>
            <a:r>
              <a:rPr lang="ru-RU" sz="2000" dirty="0"/>
              <a:t> </a:t>
            </a:r>
            <a:r>
              <a:rPr lang="ru-RU" sz="2000" dirty="0" smtClean="0"/>
              <a:t>и Максим</a:t>
            </a:r>
            <a:r>
              <a:rPr lang="hr-HR" sz="2000" dirty="0" smtClean="0"/>
              <a:t>)</a:t>
            </a:r>
            <a:endParaRPr lang="nl-BE" sz="2000" dirty="0" smtClean="0"/>
          </a:p>
          <a:p>
            <a:endParaRPr lang="hr-HR" sz="2000" dirty="0" smtClean="0"/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slov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6131024" cy="1143000"/>
          </a:xfrm>
        </p:spPr>
        <p:txBody>
          <a:bodyPr/>
          <a:lstStyle/>
          <a:p>
            <a:pPr algn="ctr"/>
            <a:r>
              <a:rPr lang="ru-RU" sz="3600" dirty="0"/>
              <a:t>Рабочая группа по Гарантии качества</a:t>
            </a:r>
            <a:endParaRPr lang="sr-Latn-CS" sz="3600" dirty="0" smtClean="0"/>
          </a:p>
        </p:txBody>
      </p:sp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107504" y="1628800"/>
            <a:ext cx="8928992" cy="4497387"/>
          </a:xfrm>
        </p:spPr>
        <p:txBody>
          <a:bodyPr/>
          <a:lstStyle/>
          <a:p>
            <a:r>
              <a:rPr lang="ru-RU" sz="2400" b="1" dirty="0" smtClean="0"/>
              <a:t>Что было сделано в Ереване</a:t>
            </a:r>
            <a:endParaRPr lang="hr-HR" sz="2400" b="1" dirty="0" smtClean="0"/>
          </a:p>
          <a:p>
            <a:pPr>
              <a:buFontTx/>
              <a:buNone/>
            </a:pPr>
            <a:r>
              <a:rPr lang="hr-HR" sz="2400" b="1" dirty="0" smtClean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ru-RU" sz="1800" b="1" i="1" dirty="0"/>
              <a:t>у</a:t>
            </a:r>
            <a:r>
              <a:rPr lang="ru-RU" sz="1800" b="1" i="1" dirty="0" smtClean="0"/>
              <a:t>твержден шаблон по «Текущей инспекции»</a:t>
            </a: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nl-BE" sz="1800" b="1" i="1" dirty="0" smtClean="0"/>
          </a:p>
          <a:p>
            <a:pPr lvl="1">
              <a:buFont typeface="Wingdings" pitchFamily="2" charset="2"/>
              <a:buChar char="Ø"/>
            </a:pPr>
            <a:r>
              <a:rPr lang="ru-RU" sz="1800" b="1" i="1" dirty="0"/>
              <a:t>утвержден шаблон </a:t>
            </a:r>
            <a:r>
              <a:rPr lang="ru-RU" sz="1800" b="1" i="1" dirty="0" smtClean="0"/>
              <a:t>по «Опроснику группы аудита»</a:t>
            </a: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nl-BE" sz="1800" b="1" i="1" dirty="0" smtClean="0"/>
          </a:p>
          <a:p>
            <a:pPr lvl="1">
              <a:buFont typeface="Wingdings" pitchFamily="2" charset="2"/>
              <a:buChar char="Ø"/>
            </a:pPr>
            <a:r>
              <a:rPr lang="ru-RU" sz="1800" b="1" i="1" dirty="0" smtClean="0"/>
              <a:t>утверждены 9 разработанных тем по «Периодической внутренней оценке»</a:t>
            </a: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r>
              <a:rPr lang="ru-RU" sz="1800" b="1" i="1" dirty="0" smtClean="0"/>
              <a:t>предложена новая структура Инструкции по внутреннему аудиту</a:t>
            </a: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nl-BE" sz="1800" b="1" i="1" dirty="0" smtClean="0"/>
          </a:p>
          <a:p>
            <a:pPr lvl="1">
              <a:buFont typeface="Wingdings" pitchFamily="2" charset="2"/>
              <a:buChar char="Ø"/>
            </a:pPr>
            <a:r>
              <a:rPr lang="ru-RU" sz="1800" b="1" i="1" dirty="0" smtClean="0"/>
              <a:t>Обсуждены остальные 91 темы по «Периодической внутренней оценке»</a:t>
            </a: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hr-HR" sz="1800" b="1" i="1" dirty="0" smtClean="0"/>
          </a:p>
          <a:p>
            <a:pPr lvl="1">
              <a:buFont typeface="Wingdings" pitchFamily="2" charset="2"/>
              <a:buNone/>
            </a:pPr>
            <a:r>
              <a:rPr lang="hr-HR" sz="2400" i="1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18435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6203032" cy="1143000"/>
          </a:xfrm>
        </p:spPr>
        <p:txBody>
          <a:bodyPr/>
          <a:lstStyle/>
          <a:p>
            <a:pPr algn="ctr"/>
            <a:r>
              <a:rPr lang="ru-RU" sz="3600" dirty="0"/>
              <a:t>Рабочая группа по Гарантии качества</a:t>
            </a:r>
            <a:endParaRPr lang="sr-Latn-CS" sz="3600" dirty="0" smtClean="0"/>
          </a:p>
        </p:txBody>
      </p:sp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989138"/>
            <a:ext cx="8569325" cy="4281487"/>
          </a:xfrm>
        </p:spPr>
        <p:txBody>
          <a:bodyPr/>
          <a:lstStyle/>
          <a:p>
            <a:r>
              <a:rPr lang="ru-RU" sz="2400" b="1" dirty="0" smtClean="0"/>
              <a:t>Что необходимо сделать в </a:t>
            </a:r>
            <a:r>
              <a:rPr lang="ru-RU" sz="2400" b="1" dirty="0" err="1" smtClean="0"/>
              <a:t>Будве</a:t>
            </a:r>
            <a:endParaRPr lang="hr-HR" sz="2400" b="1" dirty="0" smtClean="0"/>
          </a:p>
          <a:p>
            <a:pPr>
              <a:buFontTx/>
              <a:buNone/>
            </a:pPr>
            <a:r>
              <a:rPr lang="hr-HR" sz="2400" b="1" dirty="0" smtClean="0"/>
              <a:t>	– </a:t>
            </a:r>
            <a:r>
              <a:rPr lang="ru-RU" sz="2400" b="1" dirty="0" smtClean="0"/>
              <a:t>задача семинара</a:t>
            </a:r>
            <a:endParaRPr lang="hr-HR" sz="2400" b="1" dirty="0" smtClean="0"/>
          </a:p>
          <a:p>
            <a:endParaRPr lang="hr-HR" sz="2400" b="1" dirty="0" smtClean="0"/>
          </a:p>
          <a:p>
            <a:pPr lvl="1">
              <a:buFont typeface="Wingdings" pitchFamily="2" charset="2"/>
              <a:buChar char="Ø"/>
            </a:pPr>
            <a:r>
              <a:rPr lang="ru-RU" sz="1600" b="1" i="1" dirty="0"/>
              <a:t>у</a:t>
            </a:r>
            <a:r>
              <a:rPr lang="ru-RU" sz="1600" b="1" i="1" dirty="0" smtClean="0"/>
              <a:t>твердить шаблон по «Периодической внутренней оценке»</a:t>
            </a:r>
            <a:endParaRPr lang="hr-HR" sz="1600" b="1" i="1" dirty="0" smtClean="0"/>
          </a:p>
          <a:p>
            <a:pPr lvl="1">
              <a:buFont typeface="Wingdings" pitchFamily="2" charset="2"/>
              <a:buChar char="Ø"/>
            </a:pPr>
            <a:endParaRPr lang="hr-HR" sz="1600" b="1" i="1" dirty="0" smtClean="0"/>
          </a:p>
          <a:p>
            <a:pPr lvl="1">
              <a:buFont typeface="Wingdings" pitchFamily="2" charset="2"/>
              <a:buChar char="Ø"/>
            </a:pPr>
            <a:r>
              <a:rPr lang="ru-RU" sz="1600" b="1" i="1" dirty="0" smtClean="0"/>
              <a:t>обсудить внешнюю оценку, проводимую Центральной группой гармонизации</a:t>
            </a:r>
            <a:r>
              <a:rPr lang="ru-RU" sz="1600" b="1" i="1" dirty="0" smtClean="0"/>
              <a:t>, включая баллы</a:t>
            </a:r>
            <a:endParaRPr lang="hr-HR" sz="1600" b="1" i="1" dirty="0" smtClean="0"/>
          </a:p>
          <a:p>
            <a:pPr lvl="1">
              <a:buFont typeface="Wingdings" pitchFamily="2" charset="2"/>
              <a:buNone/>
            </a:pPr>
            <a:r>
              <a:rPr lang="hr-HR" sz="1400" b="1" i="1" dirty="0" smtClean="0">
                <a:solidFill>
                  <a:srgbClr val="00CC66"/>
                </a:solidFill>
              </a:rPr>
              <a:t>	</a:t>
            </a:r>
          </a:p>
          <a:p>
            <a:pPr lvl="1">
              <a:buFont typeface="Wingdings" pitchFamily="2" charset="2"/>
              <a:buChar char="Ø"/>
            </a:pPr>
            <a:r>
              <a:rPr lang="ru-RU" sz="1600" b="1" i="1" dirty="0" smtClean="0"/>
              <a:t>обсудить обзор качества, проведенный </a:t>
            </a:r>
            <a:r>
              <a:rPr lang="ru-RU" sz="1600" b="1" i="1" dirty="0"/>
              <a:t>Центральной группой </a:t>
            </a:r>
            <a:r>
              <a:rPr lang="ru-RU" sz="1600" b="1" i="1" dirty="0" smtClean="0"/>
              <a:t>гармонизации</a:t>
            </a:r>
            <a:r>
              <a:rPr lang="hr-HR" sz="1400" b="1" i="1" dirty="0" smtClean="0">
                <a:solidFill>
                  <a:srgbClr val="00CC66"/>
                </a:solidFill>
              </a:rPr>
              <a:t>	</a:t>
            </a:r>
            <a:endParaRPr lang="hr-HR" sz="1600" b="1" i="1" dirty="0" smtClean="0"/>
          </a:p>
          <a:p>
            <a:pPr lvl="1">
              <a:buFont typeface="Wingdings" pitchFamily="2" charset="2"/>
              <a:buChar char="Ø"/>
            </a:pP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hr-HR" sz="1800" b="1" i="1" dirty="0" smtClean="0">
              <a:solidFill>
                <a:srgbClr val="00CC66"/>
              </a:solidFill>
            </a:endParaRPr>
          </a:p>
          <a:p>
            <a:pPr>
              <a:buFont typeface="Wingdings" pitchFamily="2" charset="2"/>
              <a:buChar char="Ø"/>
            </a:pPr>
            <a:endParaRPr lang="hr-HR" sz="2000" b="1" i="1" dirty="0" smtClean="0">
              <a:solidFill>
                <a:srgbClr val="00CC66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hr-HR" sz="1800" b="1" i="1" dirty="0" smtClean="0">
              <a:solidFill>
                <a:srgbClr val="00CC66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hr-HR" sz="2400" i="1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 COP</Template>
  <TotalTime>2381</TotalTime>
  <Words>112</Words>
  <Application>Microsoft Office PowerPoint</Application>
  <PresentationFormat>Экран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Zadani dizajn</vt:lpstr>
      <vt:lpstr>Рабочая группа по Гарантии качества</vt:lpstr>
      <vt:lpstr>Рабочая группа по Гарантии качества</vt:lpstr>
      <vt:lpstr>Рабочая группа по Гарантии качества</vt:lpstr>
      <vt:lpstr>Рабочая группа по Гарантии качества</vt:lpstr>
    </vt:vector>
  </TitlesOfParts>
  <Company>Ministarstvo Financija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Tomislav Mičetić</dc:creator>
  <cp:lastModifiedBy>Комп</cp:lastModifiedBy>
  <cp:revision>350</cp:revision>
  <dcterms:created xsi:type="dcterms:W3CDTF">2009-03-31T11:18:42Z</dcterms:created>
  <dcterms:modified xsi:type="dcterms:W3CDTF">2014-02-25T20:39:07Z</dcterms:modified>
</cp:coreProperties>
</file>