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005CD-C723-4468-9FF5-AF3705E87ABD}" type="datetimeFigureOut">
              <a:rPr lang="hu-HU" smtClean="0"/>
              <a:pPr/>
              <a:t>2014. 09. 14.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2A1BA-AD86-4329-BEAD-EBFE5B71DE3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Šta je do sada urađeno</a:t>
            </a:r>
            <a:r>
              <a:rPr lang="hu-HU" dirty="0" smtClean="0"/>
              <a:t>…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i="1" dirty="0" smtClean="0"/>
              <a:t>i šta je cilj ovog sastanka Radne grupe</a:t>
            </a:r>
            <a:endParaRPr lang="hu-HU" i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61856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04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642600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Objava završetka aktivnosti na izradi Priručnika za IR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Predstavljanje nove aktivnosti </a:t>
            </a:r>
            <a:r>
              <a:rPr lang="hu-HU" dirty="0" smtClean="0"/>
              <a:t>– </a:t>
            </a:r>
            <a:r>
              <a:rPr lang="hu-HU" dirty="0" smtClean="0"/>
              <a:t>Radna grupa za procenu rizika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Uvodna prezentacija </a:t>
            </a:r>
            <a:r>
              <a:rPr lang="hu-HU" dirty="0" smtClean="0"/>
              <a:t>teorije planiranja revizije na osnovu rizika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Razmena iskustava zemalja: Estonija</a:t>
            </a:r>
            <a:r>
              <a:rPr lang="hu-HU" dirty="0" smtClean="0"/>
              <a:t>, </a:t>
            </a:r>
            <a:r>
              <a:rPr lang="hu-HU" dirty="0" smtClean="0"/>
              <a:t>Bugarska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SOFIJA </a:t>
            </a:r>
            <a:r>
              <a:rPr lang="hu-HU" dirty="0" smtClean="0"/>
              <a:t>– </a:t>
            </a:r>
            <a:r>
              <a:rPr lang="hu-HU" dirty="0" smtClean="0"/>
              <a:t>April 2012.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889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Prvi nacrt modela za procenu rizika (kostur)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Diskusija i izrada nacrta modela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smtClean="0"/>
              <a:t>Razmena iskustava zemalja: Portugalija, Jermenija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LAVOV – Oktobar 2012.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Studija slučaja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Prezentacije o metodologiji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Razmena praktičnog iskustva: Evropski revizorski sud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Drugi nacrt modela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TIRANA – </a:t>
            </a:r>
            <a:r>
              <a:rPr lang="hu-HU" dirty="0" smtClean="0"/>
              <a:t>Januar 2013.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Prezentacije o metodologiji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Studija slučaja i dramatizacije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Razmena iskustva zemalja: Holandija, Gruzija, Jermenija </a:t>
            </a:r>
            <a:r>
              <a:rPr lang="hu-HU" dirty="0" smtClean="0"/>
              <a:t>(IT </a:t>
            </a:r>
            <a:r>
              <a:rPr lang="hu-HU" dirty="0" smtClean="0"/>
              <a:t>podrška)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3. nacrt modela </a:t>
            </a:r>
            <a:r>
              <a:rPr lang="hu-HU" dirty="0" smtClean="0"/>
              <a:t>– </a:t>
            </a:r>
            <a:r>
              <a:rPr lang="hu-HU" dirty="0" smtClean="0"/>
              <a:t>Uputstvo za procenu rizika u planiranju revizija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ST. PETERSBURG – </a:t>
            </a:r>
            <a:r>
              <a:rPr lang="hu-HU" dirty="0" smtClean="0"/>
              <a:t>Septembar 2013.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98584"/>
            <a:ext cx="7408333" cy="345069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Upitnik p</a:t>
            </a:r>
            <a:r>
              <a:rPr lang="hu-HU" dirty="0" smtClean="0"/>
              <a:t>re skupa o praksi zemalja članica u pogledu procene rizika u planiranju revizije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Usvajanje Uputstva za procenu rizika u planiranju revizije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Dramatizacija o komunikaciji sa rukovodstvom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Debate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Razmena iskustva zemalja: Moldavija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BUDVA – </a:t>
            </a:r>
            <a:r>
              <a:rPr lang="hu-HU" dirty="0" smtClean="0"/>
              <a:t>Mart 2014.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26576"/>
            <a:ext cx="7408333" cy="34506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Predstavljanje Uputstva za procenu rizika u planiranju revizije na 3 jezika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Dramatizacija i praktični saveti za primenu Uputstva 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Razmena iskustva zemalja: Češka Republika, Turska, Mađarska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Razmatranje dodate vrednosti i razgovor o budućnosti Radne grupe za procenu rizika</a:t>
            </a:r>
            <a:endParaRPr lang="hu-HU" dirty="0"/>
          </a:p>
          <a:p>
            <a:pPr>
              <a:lnSpc>
                <a:spcPct val="150000"/>
              </a:lnSpc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ASTANA – </a:t>
            </a:r>
            <a:r>
              <a:rPr lang="hu-HU" dirty="0" smtClean="0"/>
              <a:t>Septembar 2014.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44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</TotalTime>
  <Words>211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Hullám</vt:lpstr>
      <vt:lpstr>Šta je do sada urađeno…  i šta je cilj ovog sastanka Radne grupe</vt:lpstr>
      <vt:lpstr>SOFIJA – April 2012.</vt:lpstr>
      <vt:lpstr>LAVOV – Oktobar 2012.</vt:lpstr>
      <vt:lpstr>TIRANA – Januar 2013.</vt:lpstr>
      <vt:lpstr>ST. PETERSBURG – Septembar 2013.</vt:lpstr>
      <vt:lpstr>BUDVA – Mart 2014.</vt:lpstr>
      <vt:lpstr>ASTANA – Septembar 2014.</vt:lpstr>
    </vt:vector>
  </TitlesOfParts>
  <Company>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User</cp:lastModifiedBy>
  <cp:revision>16</cp:revision>
  <dcterms:created xsi:type="dcterms:W3CDTF">2014-09-10T15:17:53Z</dcterms:created>
  <dcterms:modified xsi:type="dcterms:W3CDTF">2014-09-14T20:46:29Z</dcterms:modified>
</cp:coreProperties>
</file>