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AA005CD-C723-4468-9FF5-AF3705E87ABD}" type="datetimeFigureOut">
              <a:rPr lang="hu-HU" smtClean="0"/>
              <a:t>2014.09.10.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2996952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was</a:t>
            </a:r>
            <a:r>
              <a:rPr lang="hu-HU" dirty="0" smtClean="0"/>
              <a:t> </a:t>
            </a:r>
            <a:r>
              <a:rPr lang="hu-HU" dirty="0" err="1" smtClean="0"/>
              <a:t>done</a:t>
            </a:r>
            <a:r>
              <a:rPr lang="hu-HU" dirty="0" smtClean="0"/>
              <a:t> </a:t>
            </a:r>
            <a:r>
              <a:rPr lang="hu-HU" dirty="0" err="1" smtClean="0"/>
              <a:t>so</a:t>
            </a:r>
            <a:r>
              <a:rPr lang="hu-HU" dirty="0" smtClean="0"/>
              <a:t> far…</a:t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i="1" dirty="0" smtClean="0"/>
              <a:t>and </a:t>
            </a:r>
            <a:r>
              <a:rPr lang="hu-HU" i="1" dirty="0" err="1" smtClean="0"/>
              <a:t>what</a:t>
            </a:r>
            <a:r>
              <a:rPr lang="hu-HU" i="1" dirty="0" smtClean="0"/>
              <a:t> is </a:t>
            </a:r>
            <a:r>
              <a:rPr lang="hu-HU" i="1" dirty="0" err="1" smtClean="0"/>
              <a:t>the</a:t>
            </a:r>
            <a:r>
              <a:rPr lang="hu-HU" i="1" dirty="0" smtClean="0"/>
              <a:t> </a:t>
            </a:r>
            <a:r>
              <a:rPr lang="hu-HU" i="1" dirty="0" err="1" smtClean="0"/>
              <a:t>objective</a:t>
            </a:r>
            <a:r>
              <a:rPr lang="hu-HU" i="1" dirty="0" smtClean="0"/>
              <a:t> of </a:t>
            </a:r>
            <a:r>
              <a:rPr lang="hu-HU" i="1" dirty="0" err="1" smtClean="0"/>
              <a:t>this</a:t>
            </a:r>
            <a:r>
              <a:rPr lang="hu-HU" i="1" dirty="0"/>
              <a:t> </a:t>
            </a:r>
            <a:r>
              <a:rPr lang="hu-HU" i="1" dirty="0" smtClean="0"/>
              <a:t>WG meeting</a:t>
            </a:r>
            <a:endParaRPr lang="hu-HU" i="1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61856"/>
            <a:ext cx="259228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044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67833" y="2642600"/>
            <a:ext cx="7408333" cy="34506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u-HU" dirty="0" err="1" smtClean="0"/>
              <a:t>Declaration</a:t>
            </a:r>
            <a:r>
              <a:rPr lang="hu-HU" dirty="0" smtClean="0"/>
              <a:t> of </a:t>
            </a:r>
            <a:r>
              <a:rPr lang="hu-HU" dirty="0" err="1" smtClean="0"/>
              <a:t>closure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IA </a:t>
            </a:r>
            <a:r>
              <a:rPr lang="hu-HU" dirty="0" err="1" smtClean="0"/>
              <a:t>Manual</a:t>
            </a:r>
            <a:r>
              <a:rPr lang="hu-HU" dirty="0" smtClean="0"/>
              <a:t> </a:t>
            </a:r>
            <a:r>
              <a:rPr lang="hu-HU" dirty="0" err="1" smtClean="0"/>
              <a:t>activity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Presentation</a:t>
            </a:r>
            <a:r>
              <a:rPr lang="hu-HU" dirty="0" smtClean="0"/>
              <a:t> of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activity</a:t>
            </a:r>
            <a:r>
              <a:rPr lang="hu-HU" dirty="0" smtClean="0"/>
              <a:t> – RA WG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Introductory</a:t>
            </a:r>
            <a:r>
              <a:rPr lang="hu-HU" dirty="0" smtClean="0"/>
              <a:t> </a:t>
            </a:r>
            <a:r>
              <a:rPr lang="hu-HU" dirty="0" err="1" smtClean="0"/>
              <a:t>presentation</a:t>
            </a:r>
            <a:r>
              <a:rPr lang="hu-HU" dirty="0" smtClean="0"/>
              <a:t> of </a:t>
            </a:r>
            <a:r>
              <a:rPr lang="hu-HU" dirty="0" err="1" smtClean="0"/>
              <a:t>theory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risk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 audit </a:t>
            </a:r>
            <a:r>
              <a:rPr lang="hu-HU" dirty="0" err="1" smtClean="0"/>
              <a:t>planning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Shared</a:t>
            </a:r>
            <a:r>
              <a:rPr lang="hu-HU" dirty="0" smtClean="0"/>
              <a:t> country </a:t>
            </a:r>
            <a:r>
              <a:rPr lang="hu-HU" dirty="0" err="1" smtClean="0"/>
              <a:t>experiences</a:t>
            </a:r>
            <a:r>
              <a:rPr lang="hu-HU" dirty="0" smtClean="0"/>
              <a:t>: </a:t>
            </a:r>
            <a:r>
              <a:rPr lang="hu-HU" dirty="0" err="1" smtClean="0"/>
              <a:t>Estonia</a:t>
            </a:r>
            <a:r>
              <a:rPr lang="hu-HU" dirty="0" smtClean="0"/>
              <a:t>, </a:t>
            </a:r>
            <a:r>
              <a:rPr lang="hu-HU" dirty="0" err="1" smtClean="0"/>
              <a:t>Bulgaria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SOFIA – 2012 </a:t>
            </a:r>
            <a:r>
              <a:rPr lang="hu-HU" dirty="0" err="1" smtClean="0"/>
              <a:t>April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889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u-HU" dirty="0" err="1" smtClean="0"/>
              <a:t>First</a:t>
            </a:r>
            <a:r>
              <a:rPr lang="hu-HU" dirty="0" smtClean="0"/>
              <a:t> </a:t>
            </a:r>
            <a:r>
              <a:rPr lang="hu-HU" dirty="0" err="1" smtClean="0"/>
              <a:t>draft</a:t>
            </a:r>
            <a:r>
              <a:rPr lang="hu-HU" dirty="0" smtClean="0"/>
              <a:t> of RA </a:t>
            </a:r>
            <a:r>
              <a:rPr lang="hu-HU" dirty="0" err="1" smtClean="0"/>
              <a:t>template</a:t>
            </a:r>
            <a:r>
              <a:rPr lang="hu-HU" dirty="0" smtClean="0"/>
              <a:t> (</a:t>
            </a:r>
            <a:r>
              <a:rPr lang="hu-HU" dirty="0" err="1" smtClean="0"/>
              <a:t>skeleton</a:t>
            </a:r>
            <a:r>
              <a:rPr lang="hu-HU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Discussion</a:t>
            </a:r>
            <a:r>
              <a:rPr lang="hu-HU" dirty="0" smtClean="0"/>
              <a:t> and </a:t>
            </a:r>
            <a:r>
              <a:rPr lang="hu-HU" dirty="0" err="1" smtClean="0"/>
              <a:t>preparation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draft</a:t>
            </a:r>
            <a:r>
              <a:rPr lang="hu-HU" dirty="0" smtClean="0"/>
              <a:t> </a:t>
            </a:r>
            <a:r>
              <a:rPr lang="hu-HU" dirty="0" err="1" smtClean="0"/>
              <a:t>template</a:t>
            </a:r>
            <a:endParaRPr lang="hu-HU" dirty="0"/>
          </a:p>
          <a:p>
            <a:pPr>
              <a:lnSpc>
                <a:spcPct val="150000"/>
              </a:lnSpc>
            </a:pPr>
            <a:r>
              <a:rPr lang="hu-HU" dirty="0" err="1" smtClean="0"/>
              <a:t>Shared</a:t>
            </a:r>
            <a:r>
              <a:rPr lang="hu-HU" dirty="0" smtClean="0"/>
              <a:t> country </a:t>
            </a:r>
            <a:r>
              <a:rPr lang="hu-HU" dirty="0" err="1" smtClean="0"/>
              <a:t>experiences</a:t>
            </a:r>
            <a:r>
              <a:rPr lang="hu-HU" dirty="0" smtClean="0"/>
              <a:t>: </a:t>
            </a:r>
            <a:r>
              <a:rPr lang="hu-HU" dirty="0" err="1" smtClean="0"/>
              <a:t>Portugal</a:t>
            </a:r>
            <a:r>
              <a:rPr lang="hu-HU" dirty="0" smtClean="0"/>
              <a:t>, </a:t>
            </a:r>
            <a:r>
              <a:rPr lang="hu-HU" dirty="0" err="1" smtClean="0"/>
              <a:t>Armenia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LVIV– 2012 </a:t>
            </a:r>
            <a:r>
              <a:rPr lang="hu-HU" dirty="0" err="1" smtClean="0"/>
              <a:t>October</a:t>
            </a:r>
            <a:endParaRPr lang="hu-HU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u-HU" dirty="0" err="1" smtClean="0"/>
              <a:t>Case</a:t>
            </a:r>
            <a:r>
              <a:rPr lang="hu-HU" dirty="0" smtClean="0"/>
              <a:t> </a:t>
            </a:r>
            <a:r>
              <a:rPr lang="hu-HU" dirty="0" err="1" smtClean="0"/>
              <a:t>study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Presentations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methodology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Shared</a:t>
            </a:r>
            <a:r>
              <a:rPr lang="hu-HU" dirty="0" smtClean="0"/>
              <a:t> </a:t>
            </a:r>
            <a:r>
              <a:rPr lang="hu-HU" dirty="0" err="1" smtClean="0"/>
              <a:t>practical</a:t>
            </a:r>
            <a:r>
              <a:rPr lang="hu-HU" dirty="0" smtClean="0"/>
              <a:t> </a:t>
            </a:r>
            <a:r>
              <a:rPr lang="hu-HU" dirty="0" err="1" smtClean="0"/>
              <a:t>experience</a:t>
            </a:r>
            <a:r>
              <a:rPr lang="hu-HU" dirty="0" smtClean="0"/>
              <a:t>: European </a:t>
            </a:r>
            <a:r>
              <a:rPr lang="hu-HU" dirty="0" err="1" smtClean="0"/>
              <a:t>Court</a:t>
            </a:r>
            <a:r>
              <a:rPr lang="hu-HU" dirty="0" smtClean="0"/>
              <a:t> of Audit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Second</a:t>
            </a:r>
            <a:r>
              <a:rPr lang="hu-HU" dirty="0" smtClean="0"/>
              <a:t> </a:t>
            </a:r>
            <a:r>
              <a:rPr lang="hu-HU" dirty="0" err="1" smtClean="0"/>
              <a:t>draft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template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TIRANA – 2013 </a:t>
            </a:r>
            <a:r>
              <a:rPr lang="hu-HU" dirty="0" err="1" smtClean="0"/>
              <a:t>January</a:t>
            </a:r>
            <a:endParaRPr lang="hu-HU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dirty="0" err="1" smtClean="0"/>
              <a:t>Presentations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methodology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Case</a:t>
            </a:r>
            <a:r>
              <a:rPr lang="hu-HU" dirty="0" smtClean="0"/>
              <a:t> </a:t>
            </a:r>
            <a:r>
              <a:rPr lang="hu-HU" dirty="0" err="1" smtClean="0"/>
              <a:t>study</a:t>
            </a:r>
            <a:r>
              <a:rPr lang="hu-HU" dirty="0" smtClean="0"/>
              <a:t> and </a:t>
            </a:r>
            <a:r>
              <a:rPr lang="hu-HU" dirty="0" err="1" smtClean="0"/>
              <a:t>role</a:t>
            </a:r>
            <a:r>
              <a:rPr lang="hu-HU" dirty="0" smtClean="0"/>
              <a:t> </a:t>
            </a:r>
            <a:r>
              <a:rPr lang="hu-HU" dirty="0" err="1" smtClean="0"/>
              <a:t>plays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Shared</a:t>
            </a:r>
            <a:r>
              <a:rPr lang="hu-HU" dirty="0" smtClean="0"/>
              <a:t> country </a:t>
            </a:r>
            <a:r>
              <a:rPr lang="hu-HU" dirty="0" err="1" smtClean="0"/>
              <a:t>experiences</a:t>
            </a:r>
            <a:r>
              <a:rPr lang="hu-HU" dirty="0" smtClean="0"/>
              <a:t>: </a:t>
            </a:r>
            <a:r>
              <a:rPr lang="hu-HU" dirty="0"/>
              <a:t>The </a:t>
            </a:r>
            <a:r>
              <a:rPr lang="hu-HU" dirty="0" err="1"/>
              <a:t>Netherlands</a:t>
            </a:r>
            <a:r>
              <a:rPr lang="hu-HU" dirty="0"/>
              <a:t>, </a:t>
            </a:r>
            <a:r>
              <a:rPr lang="hu-HU" dirty="0" smtClean="0"/>
              <a:t>Georgia, </a:t>
            </a:r>
            <a:r>
              <a:rPr lang="hu-HU" dirty="0" err="1" smtClean="0"/>
              <a:t>Armenia</a:t>
            </a:r>
            <a:r>
              <a:rPr lang="hu-HU" dirty="0" smtClean="0"/>
              <a:t> (IT </a:t>
            </a:r>
            <a:r>
              <a:rPr lang="hu-HU" dirty="0" err="1" smtClean="0"/>
              <a:t>support</a:t>
            </a:r>
            <a:r>
              <a:rPr lang="hu-HU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3rd </a:t>
            </a:r>
            <a:r>
              <a:rPr lang="hu-HU" dirty="0" err="1" smtClean="0"/>
              <a:t>draft</a:t>
            </a:r>
            <a:r>
              <a:rPr lang="hu-HU" dirty="0" smtClean="0"/>
              <a:t> of </a:t>
            </a:r>
            <a:r>
              <a:rPr lang="hu-HU" dirty="0" err="1" smtClean="0"/>
              <a:t>template</a:t>
            </a:r>
            <a:r>
              <a:rPr lang="hu-HU" dirty="0" smtClean="0"/>
              <a:t> – RAP </a:t>
            </a:r>
            <a:r>
              <a:rPr lang="hu-HU" dirty="0" err="1" smtClean="0"/>
              <a:t>Guide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ST. PETERSBURG – 2013 </a:t>
            </a:r>
            <a:r>
              <a:rPr lang="hu-HU" dirty="0" err="1" smtClean="0"/>
              <a:t>September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71600" y="2498584"/>
            <a:ext cx="7408333" cy="345069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hu-HU" dirty="0" err="1" smtClean="0"/>
              <a:t>Pre-event</a:t>
            </a:r>
            <a:r>
              <a:rPr lang="hu-HU" dirty="0" smtClean="0"/>
              <a:t> </a:t>
            </a:r>
            <a:r>
              <a:rPr lang="hu-HU" dirty="0" err="1" smtClean="0"/>
              <a:t>questionnaire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RAP </a:t>
            </a:r>
            <a:r>
              <a:rPr lang="hu-HU" dirty="0" err="1" smtClean="0"/>
              <a:t>practice</a:t>
            </a:r>
            <a:r>
              <a:rPr lang="hu-HU" dirty="0" smtClean="0"/>
              <a:t> of </a:t>
            </a:r>
            <a:r>
              <a:rPr lang="hu-HU" dirty="0" err="1" smtClean="0"/>
              <a:t>member</a:t>
            </a:r>
            <a:r>
              <a:rPr lang="hu-HU" dirty="0" smtClean="0"/>
              <a:t> </a:t>
            </a:r>
            <a:r>
              <a:rPr lang="hu-HU" dirty="0" err="1" smtClean="0"/>
              <a:t>countries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/>
              <a:t>A</a:t>
            </a:r>
            <a:r>
              <a:rPr lang="hu-HU" dirty="0" err="1" smtClean="0"/>
              <a:t>pproval</a:t>
            </a:r>
            <a:r>
              <a:rPr lang="hu-HU" dirty="0" smtClean="0"/>
              <a:t> of RAP </a:t>
            </a:r>
            <a:r>
              <a:rPr lang="hu-HU" dirty="0" err="1" smtClean="0"/>
              <a:t>Guide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Role</a:t>
            </a:r>
            <a:r>
              <a:rPr lang="hu-HU" dirty="0" smtClean="0"/>
              <a:t> play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communication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management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Debates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Shared</a:t>
            </a:r>
            <a:r>
              <a:rPr lang="hu-HU" dirty="0" smtClean="0"/>
              <a:t> country </a:t>
            </a:r>
            <a:r>
              <a:rPr lang="hu-HU" dirty="0" err="1" smtClean="0"/>
              <a:t>experience</a:t>
            </a:r>
            <a:r>
              <a:rPr lang="hu-HU" dirty="0" smtClean="0"/>
              <a:t>: Moldova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BUDVA – 2014 </a:t>
            </a:r>
            <a:r>
              <a:rPr lang="hu-HU" dirty="0" err="1" smtClean="0"/>
              <a:t>March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71600" y="2426576"/>
            <a:ext cx="7408333" cy="345069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u-HU" dirty="0" err="1" smtClean="0"/>
              <a:t>Presentation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RAP </a:t>
            </a:r>
            <a:r>
              <a:rPr lang="hu-HU" dirty="0" err="1" smtClean="0"/>
              <a:t>Guide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3 </a:t>
            </a:r>
            <a:r>
              <a:rPr lang="hu-HU" dirty="0" err="1" smtClean="0"/>
              <a:t>languages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Role</a:t>
            </a:r>
            <a:r>
              <a:rPr lang="hu-HU" dirty="0" smtClean="0"/>
              <a:t> play and </a:t>
            </a:r>
            <a:r>
              <a:rPr lang="hu-HU" dirty="0" err="1" smtClean="0"/>
              <a:t>practical</a:t>
            </a:r>
            <a:r>
              <a:rPr lang="hu-HU" dirty="0" smtClean="0"/>
              <a:t> </a:t>
            </a:r>
            <a:r>
              <a:rPr lang="hu-HU" dirty="0" err="1" smtClean="0"/>
              <a:t>advices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application</a:t>
            </a:r>
            <a:r>
              <a:rPr lang="hu-HU" dirty="0" smtClean="0"/>
              <a:t> of RAP </a:t>
            </a:r>
            <a:r>
              <a:rPr lang="hu-HU" dirty="0" err="1" smtClean="0"/>
              <a:t>Guide</a:t>
            </a:r>
            <a:r>
              <a:rPr lang="hu-HU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Shared</a:t>
            </a:r>
            <a:r>
              <a:rPr lang="hu-HU" dirty="0" smtClean="0"/>
              <a:t> country </a:t>
            </a:r>
            <a:r>
              <a:rPr lang="hu-HU" dirty="0" err="1" smtClean="0"/>
              <a:t>experiences</a:t>
            </a:r>
            <a:r>
              <a:rPr lang="hu-HU" dirty="0" smtClean="0"/>
              <a:t>: </a:t>
            </a:r>
            <a:r>
              <a:rPr lang="hu-HU" dirty="0" err="1" smtClean="0"/>
              <a:t>Czech</a:t>
            </a:r>
            <a:r>
              <a:rPr lang="hu-HU" dirty="0" smtClean="0"/>
              <a:t> </a:t>
            </a:r>
            <a:r>
              <a:rPr lang="hu-HU" dirty="0" err="1" smtClean="0"/>
              <a:t>Republic</a:t>
            </a:r>
            <a:r>
              <a:rPr lang="hu-HU" dirty="0" smtClean="0"/>
              <a:t>, </a:t>
            </a:r>
            <a:r>
              <a:rPr lang="hu-HU" dirty="0" err="1" smtClean="0"/>
              <a:t>Turkey</a:t>
            </a:r>
            <a:r>
              <a:rPr lang="hu-HU" dirty="0" smtClean="0"/>
              <a:t>, Hungary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Explore</a:t>
            </a:r>
            <a:r>
              <a:rPr lang="hu-HU" dirty="0" smtClean="0"/>
              <a:t> </a:t>
            </a:r>
            <a:r>
              <a:rPr lang="hu-HU" dirty="0" err="1" smtClean="0"/>
              <a:t>added</a:t>
            </a:r>
            <a:r>
              <a:rPr lang="hu-HU" dirty="0" smtClean="0"/>
              <a:t> </a:t>
            </a:r>
            <a:r>
              <a:rPr lang="hu-HU" dirty="0" err="1" smtClean="0"/>
              <a:t>value</a:t>
            </a:r>
            <a:r>
              <a:rPr lang="hu-HU" dirty="0" smtClean="0"/>
              <a:t> and </a:t>
            </a:r>
            <a:r>
              <a:rPr lang="hu-HU" dirty="0" err="1" smtClean="0"/>
              <a:t>discuss</a:t>
            </a:r>
            <a:r>
              <a:rPr lang="hu-HU" dirty="0" smtClean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future</a:t>
            </a:r>
            <a:r>
              <a:rPr lang="hu-HU" dirty="0"/>
              <a:t> of RA WG</a:t>
            </a:r>
          </a:p>
          <a:p>
            <a:pPr>
              <a:lnSpc>
                <a:spcPct val="150000"/>
              </a:lnSpc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ASTANA – 2014 </a:t>
            </a:r>
            <a:r>
              <a:rPr lang="hu-HU" dirty="0" err="1" smtClean="0"/>
              <a:t>September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</TotalTime>
  <Words>193</Words>
  <Application>Microsoft Office PowerPoint</Application>
  <PresentationFormat>Diavetítés a képernyőre (4:3 oldalarány)</PresentationFormat>
  <Paragraphs>31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Hullám</vt:lpstr>
      <vt:lpstr>What was done so far…  and what is the objective of this WG meeting</vt:lpstr>
      <vt:lpstr>SOFIA – 2012 April</vt:lpstr>
      <vt:lpstr>LVIV– 2012 October</vt:lpstr>
      <vt:lpstr>TIRANA – 2013 January</vt:lpstr>
      <vt:lpstr>ST. PETERSBURG – 2013 September</vt:lpstr>
      <vt:lpstr>BUDVA – 2014 March</vt:lpstr>
      <vt:lpstr>ASTANA – 2014 September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was done so far…</dc:title>
  <dc:creator>Németh Edit</dc:creator>
  <cp:lastModifiedBy>Németh Edit</cp:lastModifiedBy>
  <cp:revision>5</cp:revision>
  <dcterms:created xsi:type="dcterms:W3CDTF">2014-09-10T15:17:53Z</dcterms:created>
  <dcterms:modified xsi:type="dcterms:W3CDTF">2014-09-10T15:54:06Z</dcterms:modified>
</cp:coreProperties>
</file>