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14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005CD-C723-4468-9FF5-AF3705E87ABD}" type="datetimeFigureOut">
              <a:rPr lang="hu-HU" smtClean="0"/>
              <a:t>2014.09.12.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было сделано до сих пор</a:t>
            </a:r>
            <a:r>
              <a:rPr lang="ru-RU" dirty="0" smtClean="0"/>
              <a:t> …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i="1" dirty="0" smtClean="0"/>
              <a:t>какова задача этого заседания Рабочей группы</a:t>
            </a:r>
            <a:endParaRPr lang="ru-RU" i="1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61856"/>
            <a:ext cx="259228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4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276872"/>
            <a:ext cx="7408333" cy="34506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Объявление о завершении деятельности, связанной с Пособием по Внутреннему аудиту (</a:t>
            </a:r>
            <a:r>
              <a:rPr lang="ru-RU" dirty="0" smtClean="0"/>
              <a:t>ВА</a:t>
            </a:r>
            <a:r>
              <a:rPr lang="ru-R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Представление новой деятельности – Рабочая группа по оценке рисков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Вводная презентация по теории планирования аудита на основе рисков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Обмен страновым опытом: Эстония, Болгария</a:t>
            </a:r>
            <a:endParaRPr lang="ru-R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СОФИЯ – апрель 2012 года</a:t>
            </a:r>
            <a:endParaRPr lang="ru-R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89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08083" y="2675467"/>
            <a:ext cx="740833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Первый проект шаблона по оценке рисков (набросок)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Обсуждение и подготовка проекта шаблона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Обмен страновым опытом: Португалия, Армения</a:t>
            </a:r>
            <a:endParaRPr lang="ru-R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ЛЬВОВ – октябрь 2012 года</a:t>
            </a:r>
            <a:endParaRPr lang="ru-R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Практический пример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Представление методологии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Обмен практическим опытом: Европейская счетная палата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Второй вариант проекта шаблона</a:t>
            </a:r>
            <a:endParaRPr lang="ru-R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ТИРАНА – январь 2013 года</a:t>
            </a:r>
            <a:endParaRPr lang="ru-R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Представление методологии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Практический пример и определение ролей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Обмен страновым опытом: Нидерланды, Грузия, Армения (ИТ </a:t>
            </a:r>
            <a:r>
              <a:rPr lang="ru-RU" dirty="0" smtClean="0"/>
              <a:t>поддержка</a:t>
            </a:r>
            <a:r>
              <a:rPr lang="ru-R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Третий вариант проекта шаблона – Руководства по процессу оценки рисков (RAP)</a:t>
            </a:r>
            <a:endParaRPr lang="ru-R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САНКТ - ПЕТЕРБУРГ – </a:t>
            </a:r>
            <a:br>
              <a:rPr lang="ru-RU" dirty="0" smtClean="0"/>
            </a:br>
            <a:r>
              <a:rPr lang="ru-RU" dirty="0" smtClean="0"/>
              <a:t>сентябрь 2013 года</a:t>
            </a:r>
            <a:endParaRPr lang="ru-R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98584"/>
            <a:ext cx="7408333" cy="345069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Вопросник, заполняемый перед мероприятием, по практике процесса оценки рисков (</a:t>
            </a:r>
            <a:r>
              <a:rPr lang="ru-RU" dirty="0" smtClean="0"/>
              <a:t>RAP) стран-членов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Одобрение Руководства по процессу оценки рисков (RAP)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Ролевая игра по общению (коммуникациям) с руководством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Дебаты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Обмен страновым опытом: Молдова</a:t>
            </a:r>
            <a:endParaRPr lang="ru-R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БУДВА</a:t>
            </a:r>
            <a:r>
              <a:rPr lang="ru-RU" dirty="0" smtClean="0"/>
              <a:t> – март 2014 года</a:t>
            </a:r>
            <a:endParaRPr lang="ru-R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426576"/>
            <a:ext cx="7408333" cy="34506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Представление Руководства по процессу оценки рисков (RAP) на 3 языках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Ролевая игра и практические советы для </a:t>
            </a:r>
            <a:r>
              <a:rPr lang="ru-RU" dirty="0"/>
              <a:t>применения Руководства по процессу оценки рисков (RAP)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Обмен страновым опытом: Чешская Республика, Турция, Венгрия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Изучение добавленной стоимости и обсуждение будущего Рабочей группы по оценке рисков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АСТАНА – сентябрь 2014 года</a:t>
            </a:r>
            <a:endParaRPr lang="ru-R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466</TotalTime>
  <Words>231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Candara</vt:lpstr>
      <vt:lpstr>Symbol</vt:lpstr>
      <vt:lpstr>Hullám</vt:lpstr>
      <vt:lpstr>Что было сделано до сих пор …  и какова задача этого заседания Рабочей группы</vt:lpstr>
      <vt:lpstr>СОФИЯ – апрель 2012 года</vt:lpstr>
      <vt:lpstr>ЛЬВОВ – октябрь 2012 года</vt:lpstr>
      <vt:lpstr>ТИРАНА – январь 2013 года</vt:lpstr>
      <vt:lpstr>САНКТ - ПЕТЕРБУРГ –  сентябрь 2013 года</vt:lpstr>
      <vt:lpstr>БУДВА – март 2014 года</vt:lpstr>
      <vt:lpstr>АСТАНА – сентябрь 2014 года</vt:lpstr>
    </vt:vector>
  </TitlesOfParts>
  <Company>KD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ASPIRE-one</cp:lastModifiedBy>
  <cp:revision>7</cp:revision>
  <dcterms:created xsi:type="dcterms:W3CDTF">2014-09-10T15:17:53Z</dcterms:created>
  <dcterms:modified xsi:type="dcterms:W3CDTF">2014-09-12T16:20:58Z</dcterms:modified>
</cp:coreProperties>
</file>